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0"/>
  </p:notesMasterIdLst>
  <p:sldIdLst>
    <p:sldId id="256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169C6-7D24-470A-89B1-FF59E88C791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0721BE-2AD5-4CD7-99CA-42A8197C9000}">
      <dgm:prSet phldrT="[Texte]"/>
      <dgm:spPr>
        <a:solidFill>
          <a:srgbClr val="6997AF"/>
        </a:solidFill>
      </dgm:spPr>
      <dgm:t>
        <a:bodyPr/>
        <a:lstStyle/>
        <a:p>
          <a:r>
            <a:rPr lang="fr-FR" dirty="0" smtClean="0"/>
            <a:t>RECONNAISSANCE</a:t>
          </a:r>
          <a:endParaRPr lang="fr-FR" dirty="0"/>
        </a:p>
      </dgm:t>
    </dgm:pt>
    <dgm:pt modelId="{4F391E77-D0A4-4FE4-BDBC-83F57CD52C52}" type="parTrans" cxnId="{064E87D6-009E-4BBC-8FC7-C703A73ADA12}">
      <dgm:prSet/>
      <dgm:spPr/>
      <dgm:t>
        <a:bodyPr/>
        <a:lstStyle/>
        <a:p>
          <a:endParaRPr lang="fr-FR"/>
        </a:p>
      </dgm:t>
    </dgm:pt>
    <dgm:pt modelId="{FE0F2528-FBB1-4187-B866-3C15D1513380}" type="sibTrans" cxnId="{064E87D6-009E-4BBC-8FC7-C703A73ADA12}">
      <dgm:prSet/>
      <dgm:spPr/>
      <dgm:t>
        <a:bodyPr/>
        <a:lstStyle/>
        <a:p>
          <a:endParaRPr lang="fr-FR"/>
        </a:p>
      </dgm:t>
    </dgm:pt>
    <dgm:pt modelId="{7A2DC530-5B12-47C7-B011-3785478D073F}">
      <dgm:prSet phldrT="[Texte]"/>
      <dgm:spPr/>
      <dgm:t>
        <a:bodyPr/>
        <a:lstStyle/>
        <a:p>
          <a:endParaRPr lang="fr-FR" dirty="0" smtClean="0"/>
        </a:p>
        <a:p>
          <a:r>
            <a:rPr lang="fr-FR" dirty="0" smtClean="0"/>
            <a:t>DE QUOI </a:t>
          </a:r>
          <a:endParaRPr lang="fr-FR" dirty="0"/>
        </a:p>
      </dgm:t>
    </dgm:pt>
    <dgm:pt modelId="{F2A77C82-48E8-4A87-93AF-67A921925AB1}" type="parTrans" cxnId="{67201923-01D0-40FF-85C7-32519099F9DF}">
      <dgm:prSet/>
      <dgm:spPr/>
      <dgm:t>
        <a:bodyPr/>
        <a:lstStyle/>
        <a:p>
          <a:endParaRPr lang="fr-FR"/>
        </a:p>
      </dgm:t>
    </dgm:pt>
    <dgm:pt modelId="{06FA6F91-A29F-420E-9F97-1F20B7F92AA0}" type="sibTrans" cxnId="{67201923-01D0-40FF-85C7-32519099F9DF}">
      <dgm:prSet/>
      <dgm:spPr/>
      <dgm:t>
        <a:bodyPr/>
        <a:lstStyle/>
        <a:p>
          <a:endParaRPr lang="fr-FR"/>
        </a:p>
      </dgm:t>
    </dgm:pt>
    <dgm:pt modelId="{46CAB5F9-D3FD-4BC2-BCB5-96F9DCC38123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RECONNAISSANCE</a:t>
          </a:r>
          <a:endParaRPr lang="fr-FR" dirty="0"/>
        </a:p>
      </dgm:t>
    </dgm:pt>
    <dgm:pt modelId="{F0FB014D-7E01-4087-A037-BEDA28BD645B}" type="parTrans" cxnId="{176E6205-43CB-454B-BC86-35B80CDC4B47}">
      <dgm:prSet/>
      <dgm:spPr/>
      <dgm:t>
        <a:bodyPr/>
        <a:lstStyle/>
        <a:p>
          <a:endParaRPr lang="fr-FR"/>
        </a:p>
      </dgm:t>
    </dgm:pt>
    <dgm:pt modelId="{080EBE80-5D99-4304-82C1-077A60C9407B}" type="sibTrans" cxnId="{176E6205-43CB-454B-BC86-35B80CDC4B47}">
      <dgm:prSet/>
      <dgm:spPr/>
      <dgm:t>
        <a:bodyPr/>
        <a:lstStyle/>
        <a:p>
          <a:endParaRPr lang="fr-FR"/>
        </a:p>
      </dgm:t>
    </dgm:pt>
    <dgm:pt modelId="{F9ED1699-79D0-43C2-B2CA-0E972B051A85}">
      <dgm:prSet phldrT="[Texte]"/>
      <dgm:spPr/>
      <dgm:t>
        <a:bodyPr/>
        <a:lstStyle/>
        <a:p>
          <a:endParaRPr lang="fr-FR" dirty="0" smtClean="0"/>
        </a:p>
        <a:p>
          <a:r>
            <a:rPr lang="fr-FR" dirty="0" smtClean="0"/>
            <a:t>PAR QUI</a:t>
          </a:r>
          <a:endParaRPr lang="fr-FR" dirty="0"/>
        </a:p>
      </dgm:t>
    </dgm:pt>
    <dgm:pt modelId="{2E8E0B73-CACA-4E72-A23B-5155A9A2954B}" type="parTrans" cxnId="{518B4985-7E35-44F0-B329-A7486FBDF397}">
      <dgm:prSet/>
      <dgm:spPr/>
      <dgm:t>
        <a:bodyPr/>
        <a:lstStyle/>
        <a:p>
          <a:endParaRPr lang="fr-FR"/>
        </a:p>
      </dgm:t>
    </dgm:pt>
    <dgm:pt modelId="{CE876C69-1312-4ED4-8BF3-B6AE5B247210}" type="sibTrans" cxnId="{518B4985-7E35-44F0-B329-A7486FBDF397}">
      <dgm:prSet/>
      <dgm:spPr/>
      <dgm:t>
        <a:bodyPr/>
        <a:lstStyle/>
        <a:p>
          <a:endParaRPr lang="fr-FR"/>
        </a:p>
      </dgm:t>
    </dgm:pt>
    <dgm:pt modelId="{31016134-1112-4F9A-90EB-1CD07CDB4B50}">
      <dgm:prSet phldrT="[Texte]"/>
      <dgm:spPr>
        <a:solidFill>
          <a:srgbClr val="6997AF"/>
        </a:solidFill>
      </dgm:spPr>
      <dgm:t>
        <a:bodyPr/>
        <a:lstStyle/>
        <a:p>
          <a:r>
            <a:rPr lang="fr-FR" dirty="0" smtClean="0"/>
            <a:t>RECONNAISSANCE</a:t>
          </a:r>
          <a:endParaRPr lang="fr-FR" dirty="0"/>
        </a:p>
      </dgm:t>
    </dgm:pt>
    <dgm:pt modelId="{20F25003-E59A-4A98-8E0C-58F174308E56}" type="parTrans" cxnId="{76AA66DF-1F56-48ED-AFCC-A0E84833A2A8}">
      <dgm:prSet/>
      <dgm:spPr/>
      <dgm:t>
        <a:bodyPr/>
        <a:lstStyle/>
        <a:p>
          <a:endParaRPr lang="fr-FR"/>
        </a:p>
      </dgm:t>
    </dgm:pt>
    <dgm:pt modelId="{EC54C283-87C4-4331-8DFD-B19D6DC3D2CE}" type="sibTrans" cxnId="{76AA66DF-1F56-48ED-AFCC-A0E84833A2A8}">
      <dgm:prSet/>
      <dgm:spPr/>
      <dgm:t>
        <a:bodyPr/>
        <a:lstStyle/>
        <a:p>
          <a:endParaRPr lang="fr-FR"/>
        </a:p>
      </dgm:t>
    </dgm:pt>
    <dgm:pt modelId="{233199B9-2DEB-4AF9-A82E-2A9E267955CA}">
      <dgm:prSet phldrT="[Texte]"/>
      <dgm:spPr/>
      <dgm:t>
        <a:bodyPr/>
        <a:lstStyle/>
        <a:p>
          <a:endParaRPr lang="fr-FR" dirty="0" smtClean="0"/>
        </a:p>
        <a:p>
          <a:r>
            <a:rPr lang="fr-FR" dirty="0" smtClean="0"/>
            <a:t>POURQUOI</a:t>
          </a:r>
          <a:endParaRPr lang="fr-FR" dirty="0"/>
        </a:p>
      </dgm:t>
    </dgm:pt>
    <dgm:pt modelId="{F286E94E-809F-4683-92EF-60E872CFFFE4}" type="parTrans" cxnId="{4362224A-A4DD-4E31-9DEB-B29B8EB9EE08}">
      <dgm:prSet/>
      <dgm:spPr/>
      <dgm:t>
        <a:bodyPr/>
        <a:lstStyle/>
        <a:p>
          <a:endParaRPr lang="fr-FR"/>
        </a:p>
      </dgm:t>
    </dgm:pt>
    <dgm:pt modelId="{926DF803-ECDA-4342-A5F0-7F294FA159F7}" type="sibTrans" cxnId="{4362224A-A4DD-4E31-9DEB-B29B8EB9EE08}">
      <dgm:prSet/>
      <dgm:spPr/>
      <dgm:t>
        <a:bodyPr/>
        <a:lstStyle/>
        <a:p>
          <a:endParaRPr lang="fr-FR"/>
        </a:p>
      </dgm:t>
    </dgm:pt>
    <dgm:pt modelId="{910FBCD3-058B-4165-81BA-16AB94C396A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RECONNAISSANCE</a:t>
          </a:r>
          <a:endParaRPr lang="fr-FR" dirty="0"/>
        </a:p>
      </dgm:t>
    </dgm:pt>
    <dgm:pt modelId="{47508779-F21E-4D2E-A0A7-35D98B36E99C}" type="parTrans" cxnId="{E97275DD-4152-4918-9E8A-7113CF58F810}">
      <dgm:prSet/>
      <dgm:spPr/>
      <dgm:t>
        <a:bodyPr/>
        <a:lstStyle/>
        <a:p>
          <a:endParaRPr lang="fr-FR"/>
        </a:p>
      </dgm:t>
    </dgm:pt>
    <dgm:pt modelId="{2D9EF107-4C97-4B99-BE14-29AE9A2A5CC6}" type="sibTrans" cxnId="{E97275DD-4152-4918-9E8A-7113CF58F810}">
      <dgm:prSet/>
      <dgm:spPr/>
      <dgm:t>
        <a:bodyPr/>
        <a:lstStyle/>
        <a:p>
          <a:endParaRPr lang="fr-FR"/>
        </a:p>
      </dgm:t>
    </dgm:pt>
    <dgm:pt modelId="{87B2FD0F-5F75-4E4C-99A2-E22C5E56FDAC}">
      <dgm:prSet phldrT="[Texte]"/>
      <dgm:spPr/>
      <dgm:t>
        <a:bodyPr/>
        <a:lstStyle/>
        <a:p>
          <a:endParaRPr lang="fr-FR" dirty="0" smtClean="0"/>
        </a:p>
        <a:p>
          <a:r>
            <a:rPr lang="fr-FR" dirty="0" smtClean="0"/>
            <a:t>COMMENT</a:t>
          </a:r>
          <a:endParaRPr lang="fr-FR" dirty="0"/>
        </a:p>
      </dgm:t>
    </dgm:pt>
    <dgm:pt modelId="{6122A222-F18F-4C9D-B713-22F430DB22D0}" type="parTrans" cxnId="{88DC212E-8B64-4063-ABDC-2E9C76985BA4}">
      <dgm:prSet/>
      <dgm:spPr/>
      <dgm:t>
        <a:bodyPr/>
        <a:lstStyle/>
        <a:p>
          <a:endParaRPr lang="fr-FR"/>
        </a:p>
      </dgm:t>
    </dgm:pt>
    <dgm:pt modelId="{A5580020-1D48-42D6-B783-7A556CB3AB27}" type="sibTrans" cxnId="{88DC212E-8B64-4063-ABDC-2E9C76985BA4}">
      <dgm:prSet/>
      <dgm:spPr/>
      <dgm:t>
        <a:bodyPr/>
        <a:lstStyle/>
        <a:p>
          <a:endParaRPr lang="fr-FR"/>
        </a:p>
      </dgm:t>
    </dgm:pt>
    <dgm:pt modelId="{B6D5A1E4-C2C5-4F74-8E8F-8A20B0234549}" type="pres">
      <dgm:prSet presAssocID="{CEB169C6-7D24-470A-89B1-FF59E88C7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DD67F7-9217-47C8-9969-D55A7CB77C30}" type="pres">
      <dgm:prSet presAssocID="{400721BE-2AD5-4CD7-99CA-42A8197C9000}" presName="compositeNode" presStyleCnt="0">
        <dgm:presLayoutVars>
          <dgm:bulletEnabled val="1"/>
        </dgm:presLayoutVars>
      </dgm:prSet>
      <dgm:spPr/>
    </dgm:pt>
    <dgm:pt modelId="{F8D45851-7F36-47F8-84B2-DA0DB54C0044}" type="pres">
      <dgm:prSet presAssocID="{400721BE-2AD5-4CD7-99CA-42A8197C9000}" presName="bgRect" presStyleLbl="node1" presStyleIdx="0" presStyleCnt="4"/>
      <dgm:spPr/>
      <dgm:t>
        <a:bodyPr/>
        <a:lstStyle/>
        <a:p>
          <a:endParaRPr lang="fr-FR"/>
        </a:p>
      </dgm:t>
    </dgm:pt>
    <dgm:pt modelId="{912F57A5-ED61-4B2B-B888-3544DC3D63B4}" type="pres">
      <dgm:prSet presAssocID="{400721BE-2AD5-4CD7-99CA-42A8197C9000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8FBD11-F6F9-4813-89BE-9513C31A0C01}" type="pres">
      <dgm:prSet presAssocID="{400721BE-2AD5-4CD7-99CA-42A8197C900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AF1534-306F-46DD-BDC6-3744F92B7FAC}" type="pres">
      <dgm:prSet presAssocID="{FE0F2528-FBB1-4187-B866-3C15D1513380}" presName="hSp" presStyleCnt="0"/>
      <dgm:spPr/>
    </dgm:pt>
    <dgm:pt modelId="{D1BB5AD8-9856-4C86-BA76-08367771AA78}" type="pres">
      <dgm:prSet presAssocID="{FE0F2528-FBB1-4187-B866-3C15D1513380}" presName="vProcSp" presStyleCnt="0"/>
      <dgm:spPr/>
    </dgm:pt>
    <dgm:pt modelId="{BBA2AD99-5215-4CBE-A3AC-692CF9C82E18}" type="pres">
      <dgm:prSet presAssocID="{FE0F2528-FBB1-4187-B866-3C15D1513380}" presName="vSp1" presStyleCnt="0"/>
      <dgm:spPr/>
    </dgm:pt>
    <dgm:pt modelId="{84AC1AAC-B088-4397-964C-FDD13655730E}" type="pres">
      <dgm:prSet presAssocID="{FE0F2528-FBB1-4187-B866-3C15D1513380}" presName="simulatedConn" presStyleLbl="solidFgAcc1" presStyleIdx="0" presStyleCnt="3"/>
      <dgm:spPr>
        <a:solidFill>
          <a:srgbClr val="ED7601"/>
        </a:solidFill>
        <a:ln>
          <a:noFill/>
        </a:ln>
      </dgm:spPr>
      <dgm:t>
        <a:bodyPr/>
        <a:lstStyle/>
        <a:p>
          <a:endParaRPr lang="fr-FR"/>
        </a:p>
      </dgm:t>
    </dgm:pt>
    <dgm:pt modelId="{D1200F20-F823-47F0-B466-A81971F7D9FB}" type="pres">
      <dgm:prSet presAssocID="{FE0F2528-FBB1-4187-B866-3C15D1513380}" presName="vSp2" presStyleCnt="0"/>
      <dgm:spPr/>
    </dgm:pt>
    <dgm:pt modelId="{0B6E3165-EEBE-4DB2-8348-7550FCB7ABA0}" type="pres">
      <dgm:prSet presAssocID="{FE0F2528-FBB1-4187-B866-3C15D1513380}" presName="sibTrans" presStyleCnt="0"/>
      <dgm:spPr/>
    </dgm:pt>
    <dgm:pt modelId="{78CEF1BB-1DE3-4141-BBD3-94201D067E76}" type="pres">
      <dgm:prSet presAssocID="{46CAB5F9-D3FD-4BC2-BCB5-96F9DCC38123}" presName="compositeNode" presStyleCnt="0">
        <dgm:presLayoutVars>
          <dgm:bulletEnabled val="1"/>
        </dgm:presLayoutVars>
      </dgm:prSet>
      <dgm:spPr/>
    </dgm:pt>
    <dgm:pt modelId="{AA37443B-D2BE-4505-A3FE-1DE9F7A30D0C}" type="pres">
      <dgm:prSet presAssocID="{46CAB5F9-D3FD-4BC2-BCB5-96F9DCC38123}" presName="bgRect" presStyleLbl="node1" presStyleIdx="1" presStyleCnt="4"/>
      <dgm:spPr/>
      <dgm:t>
        <a:bodyPr/>
        <a:lstStyle/>
        <a:p>
          <a:endParaRPr lang="fr-FR"/>
        </a:p>
      </dgm:t>
    </dgm:pt>
    <dgm:pt modelId="{EE616169-5C5A-4C86-B6EC-A8441ED59180}" type="pres">
      <dgm:prSet presAssocID="{46CAB5F9-D3FD-4BC2-BCB5-96F9DCC3812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DFAF23-C6E4-45EB-8B4D-CC28B9FC3FC8}" type="pres">
      <dgm:prSet presAssocID="{46CAB5F9-D3FD-4BC2-BCB5-96F9DCC3812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F06ECB-31B2-47A9-94EC-27AE17D11FF2}" type="pres">
      <dgm:prSet presAssocID="{080EBE80-5D99-4304-82C1-077A60C9407B}" presName="hSp" presStyleCnt="0"/>
      <dgm:spPr/>
    </dgm:pt>
    <dgm:pt modelId="{ED954958-E674-4FF6-B556-6B794CF4D85D}" type="pres">
      <dgm:prSet presAssocID="{080EBE80-5D99-4304-82C1-077A60C9407B}" presName="vProcSp" presStyleCnt="0"/>
      <dgm:spPr/>
    </dgm:pt>
    <dgm:pt modelId="{6776D3AE-86BC-483D-8B16-34AA5BBDED4B}" type="pres">
      <dgm:prSet presAssocID="{080EBE80-5D99-4304-82C1-077A60C9407B}" presName="vSp1" presStyleCnt="0"/>
      <dgm:spPr/>
    </dgm:pt>
    <dgm:pt modelId="{06280364-455C-49CE-813C-E27914ECBB30}" type="pres">
      <dgm:prSet presAssocID="{080EBE80-5D99-4304-82C1-077A60C9407B}" presName="simulatedConn" presStyleLbl="solidFgAcc1" presStyleIdx="1" presStyleCnt="3"/>
      <dgm:spPr>
        <a:solidFill>
          <a:srgbClr val="ED7601"/>
        </a:solidFill>
        <a:ln>
          <a:noFill/>
        </a:ln>
      </dgm:spPr>
      <dgm:t>
        <a:bodyPr/>
        <a:lstStyle/>
        <a:p>
          <a:endParaRPr lang="fr-FR"/>
        </a:p>
      </dgm:t>
    </dgm:pt>
    <dgm:pt modelId="{FE1A5BAB-2B7E-4B3E-84B6-598AE4B1F907}" type="pres">
      <dgm:prSet presAssocID="{080EBE80-5D99-4304-82C1-077A60C9407B}" presName="vSp2" presStyleCnt="0"/>
      <dgm:spPr/>
    </dgm:pt>
    <dgm:pt modelId="{ACC40252-181A-40B2-B370-C08740E48BD2}" type="pres">
      <dgm:prSet presAssocID="{080EBE80-5D99-4304-82C1-077A60C9407B}" presName="sibTrans" presStyleCnt="0"/>
      <dgm:spPr/>
    </dgm:pt>
    <dgm:pt modelId="{1ADA25D6-4F1B-4A95-A7DF-56BFBD21B205}" type="pres">
      <dgm:prSet presAssocID="{31016134-1112-4F9A-90EB-1CD07CDB4B50}" presName="compositeNode" presStyleCnt="0">
        <dgm:presLayoutVars>
          <dgm:bulletEnabled val="1"/>
        </dgm:presLayoutVars>
      </dgm:prSet>
      <dgm:spPr/>
    </dgm:pt>
    <dgm:pt modelId="{300A3A77-23E9-4C21-B57A-CF6307D93085}" type="pres">
      <dgm:prSet presAssocID="{31016134-1112-4F9A-90EB-1CD07CDB4B50}" presName="bgRect" presStyleLbl="node1" presStyleIdx="2" presStyleCnt="4"/>
      <dgm:spPr/>
      <dgm:t>
        <a:bodyPr/>
        <a:lstStyle/>
        <a:p>
          <a:endParaRPr lang="fr-FR"/>
        </a:p>
      </dgm:t>
    </dgm:pt>
    <dgm:pt modelId="{2A5AF07E-56C1-4CD6-9EC6-7AC396511837}" type="pres">
      <dgm:prSet presAssocID="{31016134-1112-4F9A-90EB-1CD07CDB4B50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093038-BDC9-4CD4-8FF2-629297D025B0}" type="pres">
      <dgm:prSet presAssocID="{31016134-1112-4F9A-90EB-1CD07CDB4B5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4ABF1C-C8CE-443F-9AA3-6CB75933BECB}" type="pres">
      <dgm:prSet presAssocID="{EC54C283-87C4-4331-8DFD-B19D6DC3D2CE}" presName="hSp" presStyleCnt="0"/>
      <dgm:spPr/>
    </dgm:pt>
    <dgm:pt modelId="{4D4996E9-7E50-4999-ACD8-90E81ADA7622}" type="pres">
      <dgm:prSet presAssocID="{EC54C283-87C4-4331-8DFD-B19D6DC3D2CE}" presName="vProcSp" presStyleCnt="0"/>
      <dgm:spPr/>
    </dgm:pt>
    <dgm:pt modelId="{DA52FE21-57C1-42AE-B291-CF7620655931}" type="pres">
      <dgm:prSet presAssocID="{EC54C283-87C4-4331-8DFD-B19D6DC3D2CE}" presName="vSp1" presStyleCnt="0"/>
      <dgm:spPr/>
    </dgm:pt>
    <dgm:pt modelId="{6A97404D-047B-48D2-B294-48CA884B45E8}" type="pres">
      <dgm:prSet presAssocID="{EC54C283-87C4-4331-8DFD-B19D6DC3D2CE}" presName="simulatedConn" presStyleLbl="solidFgAcc1" presStyleIdx="2" presStyleCnt="3"/>
      <dgm:spPr>
        <a:solidFill>
          <a:srgbClr val="ED7601"/>
        </a:solidFill>
        <a:ln>
          <a:noFill/>
        </a:ln>
      </dgm:spPr>
      <dgm:t>
        <a:bodyPr/>
        <a:lstStyle/>
        <a:p>
          <a:endParaRPr lang="fr-FR"/>
        </a:p>
      </dgm:t>
    </dgm:pt>
    <dgm:pt modelId="{698173EC-FDF5-4B56-8375-3E9CE8BD0559}" type="pres">
      <dgm:prSet presAssocID="{EC54C283-87C4-4331-8DFD-B19D6DC3D2CE}" presName="vSp2" presStyleCnt="0"/>
      <dgm:spPr/>
    </dgm:pt>
    <dgm:pt modelId="{16B0BAFE-CB0D-41ED-89BE-EF2A7FA30594}" type="pres">
      <dgm:prSet presAssocID="{EC54C283-87C4-4331-8DFD-B19D6DC3D2CE}" presName="sibTrans" presStyleCnt="0"/>
      <dgm:spPr/>
    </dgm:pt>
    <dgm:pt modelId="{37FB0B72-1DFC-4AFC-B7C3-C8BF048279C4}" type="pres">
      <dgm:prSet presAssocID="{910FBCD3-058B-4165-81BA-16AB94C396AB}" presName="compositeNode" presStyleCnt="0">
        <dgm:presLayoutVars>
          <dgm:bulletEnabled val="1"/>
        </dgm:presLayoutVars>
      </dgm:prSet>
      <dgm:spPr/>
    </dgm:pt>
    <dgm:pt modelId="{6750F00D-EE63-4824-B29B-350DA5CAB2A6}" type="pres">
      <dgm:prSet presAssocID="{910FBCD3-058B-4165-81BA-16AB94C396AB}" presName="bgRect" presStyleLbl="node1" presStyleIdx="3" presStyleCnt="4"/>
      <dgm:spPr/>
      <dgm:t>
        <a:bodyPr/>
        <a:lstStyle/>
        <a:p>
          <a:endParaRPr lang="fr-FR"/>
        </a:p>
      </dgm:t>
    </dgm:pt>
    <dgm:pt modelId="{776DE1B0-7014-428C-8E43-EC811E2253BB}" type="pres">
      <dgm:prSet presAssocID="{910FBCD3-058B-4165-81BA-16AB94C396AB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BDAEE-3681-477E-A76A-13149387C391}" type="pres">
      <dgm:prSet presAssocID="{910FBCD3-058B-4165-81BA-16AB94C396A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DC212E-8B64-4063-ABDC-2E9C76985BA4}" srcId="{31016134-1112-4F9A-90EB-1CD07CDB4B50}" destId="{87B2FD0F-5F75-4E4C-99A2-E22C5E56FDAC}" srcOrd="0" destOrd="0" parTransId="{6122A222-F18F-4C9D-B713-22F430DB22D0}" sibTransId="{A5580020-1D48-42D6-B783-7A556CB3AB27}"/>
    <dgm:cxn modelId="{BCAFCEEC-5C03-43F4-A115-A4F2FA0609BA}" type="presOf" srcId="{31016134-1112-4F9A-90EB-1CD07CDB4B50}" destId="{300A3A77-23E9-4C21-B57A-CF6307D93085}" srcOrd="0" destOrd="0" presId="urn:microsoft.com/office/officeart/2005/8/layout/hProcess7"/>
    <dgm:cxn modelId="{67201923-01D0-40FF-85C7-32519099F9DF}" srcId="{400721BE-2AD5-4CD7-99CA-42A8197C9000}" destId="{7A2DC530-5B12-47C7-B011-3785478D073F}" srcOrd="0" destOrd="0" parTransId="{F2A77C82-48E8-4A87-93AF-67A921925AB1}" sibTransId="{06FA6F91-A29F-420E-9F97-1F20B7F92AA0}"/>
    <dgm:cxn modelId="{E97275DD-4152-4918-9E8A-7113CF58F810}" srcId="{CEB169C6-7D24-470A-89B1-FF59E88C791C}" destId="{910FBCD3-058B-4165-81BA-16AB94C396AB}" srcOrd="3" destOrd="0" parTransId="{47508779-F21E-4D2E-A0A7-35D98B36E99C}" sibTransId="{2D9EF107-4C97-4B99-BE14-29AE9A2A5CC6}"/>
    <dgm:cxn modelId="{518B4985-7E35-44F0-B329-A7486FBDF397}" srcId="{46CAB5F9-D3FD-4BC2-BCB5-96F9DCC38123}" destId="{F9ED1699-79D0-43C2-B2CA-0E972B051A85}" srcOrd="0" destOrd="0" parTransId="{2E8E0B73-CACA-4E72-A23B-5155A9A2954B}" sibTransId="{CE876C69-1312-4ED4-8BF3-B6AE5B247210}"/>
    <dgm:cxn modelId="{A6772E30-984D-4CE5-A8FB-A418A1ECCB3B}" type="presOf" srcId="{7A2DC530-5B12-47C7-B011-3785478D073F}" destId="{BE8FBD11-F6F9-4813-89BE-9513C31A0C01}" srcOrd="0" destOrd="0" presId="urn:microsoft.com/office/officeart/2005/8/layout/hProcess7"/>
    <dgm:cxn modelId="{AFEC91F3-10ED-4CAF-9A0E-D201BA2BD085}" type="presOf" srcId="{400721BE-2AD5-4CD7-99CA-42A8197C9000}" destId="{912F57A5-ED61-4B2B-B888-3544DC3D63B4}" srcOrd="1" destOrd="0" presId="urn:microsoft.com/office/officeart/2005/8/layout/hProcess7"/>
    <dgm:cxn modelId="{421EE986-0807-4707-A0B5-E83D4DAFF9AA}" type="presOf" srcId="{910FBCD3-058B-4165-81BA-16AB94C396AB}" destId="{6750F00D-EE63-4824-B29B-350DA5CAB2A6}" srcOrd="0" destOrd="0" presId="urn:microsoft.com/office/officeart/2005/8/layout/hProcess7"/>
    <dgm:cxn modelId="{F9C6195D-82EF-4962-9387-146CB81584FD}" type="presOf" srcId="{233199B9-2DEB-4AF9-A82E-2A9E267955CA}" destId="{F67BDAEE-3681-477E-A76A-13149387C391}" srcOrd="0" destOrd="0" presId="urn:microsoft.com/office/officeart/2005/8/layout/hProcess7"/>
    <dgm:cxn modelId="{2709D247-DD49-492F-BAA1-16DDD0645673}" type="presOf" srcId="{400721BE-2AD5-4CD7-99CA-42A8197C9000}" destId="{F8D45851-7F36-47F8-84B2-DA0DB54C0044}" srcOrd="0" destOrd="0" presId="urn:microsoft.com/office/officeart/2005/8/layout/hProcess7"/>
    <dgm:cxn modelId="{76AA66DF-1F56-48ED-AFCC-A0E84833A2A8}" srcId="{CEB169C6-7D24-470A-89B1-FF59E88C791C}" destId="{31016134-1112-4F9A-90EB-1CD07CDB4B50}" srcOrd="2" destOrd="0" parTransId="{20F25003-E59A-4A98-8E0C-58F174308E56}" sibTransId="{EC54C283-87C4-4331-8DFD-B19D6DC3D2CE}"/>
    <dgm:cxn modelId="{4362224A-A4DD-4E31-9DEB-B29B8EB9EE08}" srcId="{910FBCD3-058B-4165-81BA-16AB94C396AB}" destId="{233199B9-2DEB-4AF9-A82E-2A9E267955CA}" srcOrd="0" destOrd="0" parTransId="{F286E94E-809F-4683-92EF-60E872CFFFE4}" sibTransId="{926DF803-ECDA-4342-A5F0-7F294FA159F7}"/>
    <dgm:cxn modelId="{97ED08A6-2F89-4B62-8343-A8163C7773D4}" type="presOf" srcId="{31016134-1112-4F9A-90EB-1CD07CDB4B50}" destId="{2A5AF07E-56C1-4CD6-9EC6-7AC396511837}" srcOrd="1" destOrd="0" presId="urn:microsoft.com/office/officeart/2005/8/layout/hProcess7"/>
    <dgm:cxn modelId="{1A8278E6-394A-4071-9960-54B6B1380AEE}" type="presOf" srcId="{46CAB5F9-D3FD-4BC2-BCB5-96F9DCC38123}" destId="{AA37443B-D2BE-4505-A3FE-1DE9F7A30D0C}" srcOrd="0" destOrd="0" presId="urn:microsoft.com/office/officeart/2005/8/layout/hProcess7"/>
    <dgm:cxn modelId="{2B1D126A-16CB-4FDD-AF6E-5908ACF549F5}" type="presOf" srcId="{F9ED1699-79D0-43C2-B2CA-0E972B051A85}" destId="{1FDFAF23-C6E4-45EB-8B4D-CC28B9FC3FC8}" srcOrd="0" destOrd="0" presId="urn:microsoft.com/office/officeart/2005/8/layout/hProcess7"/>
    <dgm:cxn modelId="{45013F12-06C9-44A2-8BFD-63712940550B}" type="presOf" srcId="{46CAB5F9-D3FD-4BC2-BCB5-96F9DCC38123}" destId="{EE616169-5C5A-4C86-B6EC-A8441ED59180}" srcOrd="1" destOrd="0" presId="urn:microsoft.com/office/officeart/2005/8/layout/hProcess7"/>
    <dgm:cxn modelId="{F2150C46-A1E4-46F7-9ADD-FEE4106E4E0B}" type="presOf" srcId="{910FBCD3-058B-4165-81BA-16AB94C396AB}" destId="{776DE1B0-7014-428C-8E43-EC811E2253BB}" srcOrd="1" destOrd="0" presId="urn:microsoft.com/office/officeart/2005/8/layout/hProcess7"/>
    <dgm:cxn modelId="{7FF7CCDE-810B-4C4A-B6B6-1C0C0E2BDADC}" type="presOf" srcId="{87B2FD0F-5F75-4E4C-99A2-E22C5E56FDAC}" destId="{A9093038-BDC9-4CD4-8FF2-629297D025B0}" srcOrd="0" destOrd="0" presId="urn:microsoft.com/office/officeart/2005/8/layout/hProcess7"/>
    <dgm:cxn modelId="{176E6205-43CB-454B-BC86-35B80CDC4B47}" srcId="{CEB169C6-7D24-470A-89B1-FF59E88C791C}" destId="{46CAB5F9-D3FD-4BC2-BCB5-96F9DCC38123}" srcOrd="1" destOrd="0" parTransId="{F0FB014D-7E01-4087-A037-BEDA28BD645B}" sibTransId="{080EBE80-5D99-4304-82C1-077A60C9407B}"/>
    <dgm:cxn modelId="{DA8904BC-BAF5-4785-B99A-BBA497CFFA0C}" type="presOf" srcId="{CEB169C6-7D24-470A-89B1-FF59E88C791C}" destId="{B6D5A1E4-C2C5-4F74-8E8F-8A20B0234549}" srcOrd="0" destOrd="0" presId="urn:microsoft.com/office/officeart/2005/8/layout/hProcess7"/>
    <dgm:cxn modelId="{064E87D6-009E-4BBC-8FC7-C703A73ADA12}" srcId="{CEB169C6-7D24-470A-89B1-FF59E88C791C}" destId="{400721BE-2AD5-4CD7-99CA-42A8197C9000}" srcOrd="0" destOrd="0" parTransId="{4F391E77-D0A4-4FE4-BDBC-83F57CD52C52}" sibTransId="{FE0F2528-FBB1-4187-B866-3C15D1513380}"/>
    <dgm:cxn modelId="{807CA31D-B619-4984-A393-DB434AB70450}" type="presParOf" srcId="{B6D5A1E4-C2C5-4F74-8E8F-8A20B0234549}" destId="{2DDD67F7-9217-47C8-9969-D55A7CB77C30}" srcOrd="0" destOrd="0" presId="urn:microsoft.com/office/officeart/2005/8/layout/hProcess7"/>
    <dgm:cxn modelId="{685AF98C-ABA8-4908-B625-6D5E2BF49598}" type="presParOf" srcId="{2DDD67F7-9217-47C8-9969-D55A7CB77C30}" destId="{F8D45851-7F36-47F8-84B2-DA0DB54C0044}" srcOrd="0" destOrd="0" presId="urn:microsoft.com/office/officeart/2005/8/layout/hProcess7"/>
    <dgm:cxn modelId="{27B789F7-842F-4102-AF9F-5CE76303D395}" type="presParOf" srcId="{2DDD67F7-9217-47C8-9969-D55A7CB77C30}" destId="{912F57A5-ED61-4B2B-B888-3544DC3D63B4}" srcOrd="1" destOrd="0" presId="urn:microsoft.com/office/officeart/2005/8/layout/hProcess7"/>
    <dgm:cxn modelId="{6ADFCCC6-FF04-4263-8218-89376C8985A2}" type="presParOf" srcId="{2DDD67F7-9217-47C8-9969-D55A7CB77C30}" destId="{BE8FBD11-F6F9-4813-89BE-9513C31A0C01}" srcOrd="2" destOrd="0" presId="urn:microsoft.com/office/officeart/2005/8/layout/hProcess7"/>
    <dgm:cxn modelId="{8D16115E-55EA-4736-B140-DE5D432A6B0C}" type="presParOf" srcId="{B6D5A1E4-C2C5-4F74-8E8F-8A20B0234549}" destId="{06AF1534-306F-46DD-BDC6-3744F92B7FAC}" srcOrd="1" destOrd="0" presId="urn:microsoft.com/office/officeart/2005/8/layout/hProcess7"/>
    <dgm:cxn modelId="{942E780B-F3D8-4E43-8AE9-C9299728B332}" type="presParOf" srcId="{B6D5A1E4-C2C5-4F74-8E8F-8A20B0234549}" destId="{D1BB5AD8-9856-4C86-BA76-08367771AA78}" srcOrd="2" destOrd="0" presId="urn:microsoft.com/office/officeart/2005/8/layout/hProcess7"/>
    <dgm:cxn modelId="{BA55C2BB-03ED-4373-B41E-FCE646F3CDDD}" type="presParOf" srcId="{D1BB5AD8-9856-4C86-BA76-08367771AA78}" destId="{BBA2AD99-5215-4CBE-A3AC-692CF9C82E18}" srcOrd="0" destOrd="0" presId="urn:microsoft.com/office/officeart/2005/8/layout/hProcess7"/>
    <dgm:cxn modelId="{8018CE57-0857-47F0-BF6F-86B7FF108742}" type="presParOf" srcId="{D1BB5AD8-9856-4C86-BA76-08367771AA78}" destId="{84AC1AAC-B088-4397-964C-FDD13655730E}" srcOrd="1" destOrd="0" presId="urn:microsoft.com/office/officeart/2005/8/layout/hProcess7"/>
    <dgm:cxn modelId="{A1CDCBE4-E03A-4BB8-AE9B-1022FCD37066}" type="presParOf" srcId="{D1BB5AD8-9856-4C86-BA76-08367771AA78}" destId="{D1200F20-F823-47F0-B466-A81971F7D9FB}" srcOrd="2" destOrd="0" presId="urn:microsoft.com/office/officeart/2005/8/layout/hProcess7"/>
    <dgm:cxn modelId="{56F1F9F7-D052-4EC7-A44B-B24D9B7CC606}" type="presParOf" srcId="{B6D5A1E4-C2C5-4F74-8E8F-8A20B0234549}" destId="{0B6E3165-EEBE-4DB2-8348-7550FCB7ABA0}" srcOrd="3" destOrd="0" presId="urn:microsoft.com/office/officeart/2005/8/layout/hProcess7"/>
    <dgm:cxn modelId="{3FC51AA0-E955-4AE9-9CDC-613FA25666E4}" type="presParOf" srcId="{B6D5A1E4-C2C5-4F74-8E8F-8A20B0234549}" destId="{78CEF1BB-1DE3-4141-BBD3-94201D067E76}" srcOrd="4" destOrd="0" presId="urn:microsoft.com/office/officeart/2005/8/layout/hProcess7"/>
    <dgm:cxn modelId="{53DD8BA6-3654-4617-90E4-C28844026AEB}" type="presParOf" srcId="{78CEF1BB-1DE3-4141-BBD3-94201D067E76}" destId="{AA37443B-D2BE-4505-A3FE-1DE9F7A30D0C}" srcOrd="0" destOrd="0" presId="urn:microsoft.com/office/officeart/2005/8/layout/hProcess7"/>
    <dgm:cxn modelId="{1A5869CF-1B78-4080-B60E-7FAF45888943}" type="presParOf" srcId="{78CEF1BB-1DE3-4141-BBD3-94201D067E76}" destId="{EE616169-5C5A-4C86-B6EC-A8441ED59180}" srcOrd="1" destOrd="0" presId="urn:microsoft.com/office/officeart/2005/8/layout/hProcess7"/>
    <dgm:cxn modelId="{A6D32529-92F0-430B-8417-BB196ACCA4D3}" type="presParOf" srcId="{78CEF1BB-1DE3-4141-BBD3-94201D067E76}" destId="{1FDFAF23-C6E4-45EB-8B4D-CC28B9FC3FC8}" srcOrd="2" destOrd="0" presId="urn:microsoft.com/office/officeart/2005/8/layout/hProcess7"/>
    <dgm:cxn modelId="{50A46D30-1C35-4075-A967-7F38D05E7B0B}" type="presParOf" srcId="{B6D5A1E4-C2C5-4F74-8E8F-8A20B0234549}" destId="{29F06ECB-31B2-47A9-94EC-27AE17D11FF2}" srcOrd="5" destOrd="0" presId="urn:microsoft.com/office/officeart/2005/8/layout/hProcess7"/>
    <dgm:cxn modelId="{BF109C35-027D-4222-A8EB-520957432317}" type="presParOf" srcId="{B6D5A1E4-C2C5-4F74-8E8F-8A20B0234549}" destId="{ED954958-E674-4FF6-B556-6B794CF4D85D}" srcOrd="6" destOrd="0" presId="urn:microsoft.com/office/officeart/2005/8/layout/hProcess7"/>
    <dgm:cxn modelId="{9654D8D6-0740-4F43-9BCF-3B7D50585193}" type="presParOf" srcId="{ED954958-E674-4FF6-B556-6B794CF4D85D}" destId="{6776D3AE-86BC-483D-8B16-34AA5BBDED4B}" srcOrd="0" destOrd="0" presId="urn:microsoft.com/office/officeart/2005/8/layout/hProcess7"/>
    <dgm:cxn modelId="{2BEA0C5F-5886-42F4-8F4F-4520C81CC27F}" type="presParOf" srcId="{ED954958-E674-4FF6-B556-6B794CF4D85D}" destId="{06280364-455C-49CE-813C-E27914ECBB30}" srcOrd="1" destOrd="0" presId="urn:microsoft.com/office/officeart/2005/8/layout/hProcess7"/>
    <dgm:cxn modelId="{1DFE1286-AE3D-495B-BF46-787AA608CFA6}" type="presParOf" srcId="{ED954958-E674-4FF6-B556-6B794CF4D85D}" destId="{FE1A5BAB-2B7E-4B3E-84B6-598AE4B1F907}" srcOrd="2" destOrd="0" presId="urn:microsoft.com/office/officeart/2005/8/layout/hProcess7"/>
    <dgm:cxn modelId="{D69B97D6-5BD6-43E5-9F6A-294B73E2494D}" type="presParOf" srcId="{B6D5A1E4-C2C5-4F74-8E8F-8A20B0234549}" destId="{ACC40252-181A-40B2-B370-C08740E48BD2}" srcOrd="7" destOrd="0" presId="urn:microsoft.com/office/officeart/2005/8/layout/hProcess7"/>
    <dgm:cxn modelId="{D8C13830-A92A-4A9F-BBF2-76446601E5E0}" type="presParOf" srcId="{B6D5A1E4-C2C5-4F74-8E8F-8A20B0234549}" destId="{1ADA25D6-4F1B-4A95-A7DF-56BFBD21B205}" srcOrd="8" destOrd="0" presId="urn:microsoft.com/office/officeart/2005/8/layout/hProcess7"/>
    <dgm:cxn modelId="{ECAFD482-7411-4E4F-ABAA-06E009B52C7B}" type="presParOf" srcId="{1ADA25D6-4F1B-4A95-A7DF-56BFBD21B205}" destId="{300A3A77-23E9-4C21-B57A-CF6307D93085}" srcOrd="0" destOrd="0" presId="urn:microsoft.com/office/officeart/2005/8/layout/hProcess7"/>
    <dgm:cxn modelId="{E2561C65-5F47-43E5-ACC0-4AAA3CBE7FAA}" type="presParOf" srcId="{1ADA25D6-4F1B-4A95-A7DF-56BFBD21B205}" destId="{2A5AF07E-56C1-4CD6-9EC6-7AC396511837}" srcOrd="1" destOrd="0" presId="urn:microsoft.com/office/officeart/2005/8/layout/hProcess7"/>
    <dgm:cxn modelId="{221F4BC6-72E2-4AAD-9CCB-72EFA845E77B}" type="presParOf" srcId="{1ADA25D6-4F1B-4A95-A7DF-56BFBD21B205}" destId="{A9093038-BDC9-4CD4-8FF2-629297D025B0}" srcOrd="2" destOrd="0" presId="urn:microsoft.com/office/officeart/2005/8/layout/hProcess7"/>
    <dgm:cxn modelId="{31AB6CF6-7445-4F21-B148-A7650F0AE6A5}" type="presParOf" srcId="{B6D5A1E4-C2C5-4F74-8E8F-8A20B0234549}" destId="{CD4ABF1C-C8CE-443F-9AA3-6CB75933BECB}" srcOrd="9" destOrd="0" presId="urn:microsoft.com/office/officeart/2005/8/layout/hProcess7"/>
    <dgm:cxn modelId="{71F0B518-2D1F-4E75-A418-E300A57D7096}" type="presParOf" srcId="{B6D5A1E4-C2C5-4F74-8E8F-8A20B0234549}" destId="{4D4996E9-7E50-4999-ACD8-90E81ADA7622}" srcOrd="10" destOrd="0" presId="urn:microsoft.com/office/officeart/2005/8/layout/hProcess7"/>
    <dgm:cxn modelId="{E08F0307-2757-49F5-9C27-88B85C9DDA36}" type="presParOf" srcId="{4D4996E9-7E50-4999-ACD8-90E81ADA7622}" destId="{DA52FE21-57C1-42AE-B291-CF7620655931}" srcOrd="0" destOrd="0" presId="urn:microsoft.com/office/officeart/2005/8/layout/hProcess7"/>
    <dgm:cxn modelId="{E6119CFB-4998-465D-8BF1-02647DF139C7}" type="presParOf" srcId="{4D4996E9-7E50-4999-ACD8-90E81ADA7622}" destId="{6A97404D-047B-48D2-B294-48CA884B45E8}" srcOrd="1" destOrd="0" presId="urn:microsoft.com/office/officeart/2005/8/layout/hProcess7"/>
    <dgm:cxn modelId="{D859E7C2-056C-47F9-BF77-EB75E48825D8}" type="presParOf" srcId="{4D4996E9-7E50-4999-ACD8-90E81ADA7622}" destId="{698173EC-FDF5-4B56-8375-3E9CE8BD0559}" srcOrd="2" destOrd="0" presId="urn:microsoft.com/office/officeart/2005/8/layout/hProcess7"/>
    <dgm:cxn modelId="{FE46D6EB-25B6-4897-A846-40610F36BD31}" type="presParOf" srcId="{B6D5A1E4-C2C5-4F74-8E8F-8A20B0234549}" destId="{16B0BAFE-CB0D-41ED-89BE-EF2A7FA30594}" srcOrd="11" destOrd="0" presId="urn:microsoft.com/office/officeart/2005/8/layout/hProcess7"/>
    <dgm:cxn modelId="{FE1ACFE4-4B33-40F3-9C65-5D101A5D0C8C}" type="presParOf" srcId="{B6D5A1E4-C2C5-4F74-8E8F-8A20B0234549}" destId="{37FB0B72-1DFC-4AFC-B7C3-C8BF048279C4}" srcOrd="12" destOrd="0" presId="urn:microsoft.com/office/officeart/2005/8/layout/hProcess7"/>
    <dgm:cxn modelId="{EB760DEE-1BB8-4DE3-8CD6-DE1883A7AB05}" type="presParOf" srcId="{37FB0B72-1DFC-4AFC-B7C3-C8BF048279C4}" destId="{6750F00D-EE63-4824-B29B-350DA5CAB2A6}" srcOrd="0" destOrd="0" presId="urn:microsoft.com/office/officeart/2005/8/layout/hProcess7"/>
    <dgm:cxn modelId="{8B38D004-E7BC-4CEB-A96B-63507DF2320A}" type="presParOf" srcId="{37FB0B72-1DFC-4AFC-B7C3-C8BF048279C4}" destId="{776DE1B0-7014-428C-8E43-EC811E2253BB}" srcOrd="1" destOrd="0" presId="urn:microsoft.com/office/officeart/2005/8/layout/hProcess7"/>
    <dgm:cxn modelId="{F1E3D765-93C4-43B7-B219-F476D78A1027}" type="presParOf" srcId="{37FB0B72-1DFC-4AFC-B7C3-C8BF048279C4}" destId="{F67BDAEE-3681-477E-A76A-13149387C39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B4450-73D3-404D-A3E5-F86B3039602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FFCF3A-3562-4AC1-B51F-4317677B52A1}">
      <dgm:prSet phldrT="[Texte]" custT="1"/>
      <dgm:spPr/>
      <dgm:t>
        <a:bodyPr/>
        <a:lstStyle/>
        <a:p>
          <a:r>
            <a:rPr lang="fr-FR" sz="1800" b="1" dirty="0" smtClean="0"/>
            <a:t>Confiance </a:t>
          </a:r>
          <a:endParaRPr lang="fr-FR" sz="1800" b="1" dirty="0"/>
        </a:p>
      </dgm:t>
    </dgm:pt>
    <dgm:pt modelId="{0FFB00A6-1C92-4518-B351-1D68C72D9805}" type="parTrans" cxnId="{D7410A81-E841-4C70-8296-8A5D75BB958C}">
      <dgm:prSet/>
      <dgm:spPr/>
      <dgm:t>
        <a:bodyPr/>
        <a:lstStyle/>
        <a:p>
          <a:endParaRPr lang="fr-FR"/>
        </a:p>
      </dgm:t>
    </dgm:pt>
    <dgm:pt modelId="{B01A264E-DF65-45FE-B502-D966760F33DE}" type="sibTrans" cxnId="{D7410A81-E841-4C70-8296-8A5D75BB958C}">
      <dgm:prSet/>
      <dgm:spPr/>
      <dgm:t>
        <a:bodyPr/>
        <a:lstStyle/>
        <a:p>
          <a:endParaRPr lang="fr-FR"/>
        </a:p>
      </dgm:t>
    </dgm:pt>
    <dgm:pt modelId="{0C22745F-786B-4FB7-9DB9-74B6B53BE1F2}">
      <dgm:prSet phldrT="[Texte]"/>
      <dgm:spPr/>
      <dgm:t>
        <a:bodyPr/>
        <a:lstStyle/>
        <a:p>
          <a:r>
            <a:rPr lang="fr-FR" b="1" dirty="0" smtClean="0"/>
            <a:t>Coopération </a:t>
          </a:r>
          <a:endParaRPr lang="fr-FR" b="1" dirty="0"/>
        </a:p>
      </dgm:t>
    </dgm:pt>
    <dgm:pt modelId="{B3FC8F97-16DC-47ED-91C8-9E7B9280BD64}" type="parTrans" cxnId="{442851C7-338F-447F-B1B6-519C9EB86BF5}">
      <dgm:prSet/>
      <dgm:spPr/>
      <dgm:t>
        <a:bodyPr/>
        <a:lstStyle/>
        <a:p>
          <a:endParaRPr lang="fr-FR"/>
        </a:p>
      </dgm:t>
    </dgm:pt>
    <dgm:pt modelId="{2912C69F-3636-4E8E-B2C2-E5FB9AFE2074}" type="sibTrans" cxnId="{442851C7-338F-447F-B1B6-519C9EB86BF5}">
      <dgm:prSet/>
      <dgm:spPr/>
      <dgm:t>
        <a:bodyPr/>
        <a:lstStyle/>
        <a:p>
          <a:endParaRPr lang="fr-FR"/>
        </a:p>
      </dgm:t>
    </dgm:pt>
    <dgm:pt modelId="{390A5E93-542D-4C58-B252-81C339026412}">
      <dgm:prSet phldrT="[Texte]" custT="1"/>
      <dgm:spPr/>
      <dgm:t>
        <a:bodyPr/>
        <a:lstStyle/>
        <a:p>
          <a:r>
            <a:rPr lang="fr-FR" sz="2400" dirty="0" smtClean="0">
              <a:solidFill>
                <a:srgbClr val="92B6D6"/>
              </a:solidFill>
            </a:rPr>
            <a:t>Plaisir au travail </a:t>
          </a:r>
          <a:endParaRPr lang="fr-FR" sz="2400" dirty="0">
            <a:solidFill>
              <a:srgbClr val="92B6D6"/>
            </a:solidFill>
          </a:endParaRPr>
        </a:p>
      </dgm:t>
    </dgm:pt>
    <dgm:pt modelId="{A750D828-5575-44C8-B008-393A4B8246F9}" type="parTrans" cxnId="{C80488D9-0021-446F-A52B-72A9BEC60991}">
      <dgm:prSet/>
      <dgm:spPr/>
      <dgm:t>
        <a:bodyPr/>
        <a:lstStyle/>
        <a:p>
          <a:endParaRPr lang="fr-FR"/>
        </a:p>
      </dgm:t>
    </dgm:pt>
    <dgm:pt modelId="{8006C364-2E60-435A-BA21-77619D774205}" type="sibTrans" cxnId="{C80488D9-0021-446F-A52B-72A9BEC60991}">
      <dgm:prSet/>
      <dgm:spPr/>
      <dgm:t>
        <a:bodyPr/>
        <a:lstStyle/>
        <a:p>
          <a:endParaRPr lang="fr-FR"/>
        </a:p>
      </dgm:t>
    </dgm:pt>
    <dgm:pt modelId="{465548C6-B636-409D-AA67-D61FA128FEA4}">
      <dgm:prSet phldrT="[Texte]"/>
      <dgm:spPr/>
      <dgm:t>
        <a:bodyPr/>
        <a:lstStyle/>
        <a:p>
          <a:r>
            <a:rPr lang="fr-FR" b="1" dirty="0" smtClean="0"/>
            <a:t>Confiance </a:t>
          </a:r>
          <a:endParaRPr lang="fr-FR" b="1" dirty="0"/>
        </a:p>
      </dgm:t>
    </dgm:pt>
    <dgm:pt modelId="{55EA6848-1CB0-45D8-82FA-329EC85D55FA}" type="parTrans" cxnId="{996B43BE-6169-4DE0-91A3-F78C2C8BFBF9}">
      <dgm:prSet/>
      <dgm:spPr/>
      <dgm:t>
        <a:bodyPr/>
        <a:lstStyle/>
        <a:p>
          <a:endParaRPr lang="fr-FR"/>
        </a:p>
      </dgm:t>
    </dgm:pt>
    <dgm:pt modelId="{5D7AFD20-4DDC-4140-817C-96FB113310A7}" type="sibTrans" cxnId="{996B43BE-6169-4DE0-91A3-F78C2C8BFBF9}">
      <dgm:prSet/>
      <dgm:spPr/>
      <dgm:t>
        <a:bodyPr/>
        <a:lstStyle/>
        <a:p>
          <a:endParaRPr lang="fr-FR"/>
        </a:p>
      </dgm:t>
    </dgm:pt>
    <dgm:pt modelId="{0731D419-6E30-4512-B09B-716DB0F248F8}" type="pres">
      <dgm:prSet presAssocID="{D8AB4450-73D3-404D-A3E5-F86B3039602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1CDE6DC-EBFE-44BB-AF21-BBF9ACB7F4CF}" type="pres">
      <dgm:prSet presAssocID="{D8AB4450-73D3-404D-A3E5-F86B3039602F}" presName="ellipse" presStyleLbl="trBgShp" presStyleIdx="0" presStyleCnt="1" custAng="16200000" custLinFactY="28430" custLinFactNeighborX="-64687" custLinFactNeighborY="100000"/>
      <dgm:spPr/>
    </dgm:pt>
    <dgm:pt modelId="{4A9987AA-55D9-49E4-820B-EA0C82D398CE}" type="pres">
      <dgm:prSet presAssocID="{D8AB4450-73D3-404D-A3E5-F86B3039602F}" presName="arrow1" presStyleLbl="fgShp" presStyleIdx="0" presStyleCnt="1" custAng="16200000" custScaleX="73820" custScaleY="126568" custLinFactY="-100000" custLinFactNeighborX="50055" custLinFactNeighborY="-143737"/>
      <dgm:spPr>
        <a:solidFill>
          <a:srgbClr val="FF9933"/>
        </a:solidFill>
      </dgm:spPr>
      <dgm:t>
        <a:bodyPr/>
        <a:lstStyle/>
        <a:p>
          <a:endParaRPr lang="fr-FR"/>
        </a:p>
      </dgm:t>
    </dgm:pt>
    <dgm:pt modelId="{AD1D5898-1650-445B-A5D1-6CF664604970}" type="pres">
      <dgm:prSet presAssocID="{D8AB4450-73D3-404D-A3E5-F86B3039602F}" presName="rectangle" presStyleLbl="revTx" presStyleIdx="0" presStyleCnt="1" custScaleX="44774" custScaleY="71353" custLinFactY="-91878" custLinFactNeighborX="3808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B62AF1-64EC-4ECE-86A9-6F75BEB3E5B5}" type="pres">
      <dgm:prSet presAssocID="{465548C6-B636-409D-AA67-D61FA128FEA4}" presName="item1" presStyleLbl="node1" presStyleIdx="0" presStyleCnt="3" custLinFactNeighborX="-75584" custLinFactNeighborY="203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2965E-7776-419E-BD71-38AE7FBB6F32}" type="pres">
      <dgm:prSet presAssocID="{0C22745F-786B-4FB7-9DB9-74B6B53BE1F2}" presName="item2" presStyleLbl="node1" presStyleIdx="1" presStyleCnt="3" custScaleX="67072" custScaleY="78334" custLinFactX="-13737" custLinFactY="3841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53C69D-775B-4EE5-8C7B-02AD1C0BD772}" type="pres">
      <dgm:prSet presAssocID="{390A5E93-542D-4C58-B252-81C339026412}" presName="item3" presStyleLbl="node1" presStyleIdx="2" presStyleCnt="3" custLinFactX="-100000" custLinFactY="65455" custLinFactNeighborX="-119091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2C127F-080A-4873-938D-431C26A6A510}" type="pres">
      <dgm:prSet presAssocID="{D8AB4450-73D3-404D-A3E5-F86B3039602F}" presName="funnel" presStyleLbl="trAlignAcc1" presStyleIdx="0" presStyleCnt="1" custAng="16200000" custLinFactNeighborX="-39748" custLinFactNeighborY="296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4BF89B30-DE3F-493F-ABD2-AAA01763F731}" type="presOf" srcId="{390A5E93-542D-4C58-B252-81C339026412}" destId="{AD1D5898-1650-445B-A5D1-6CF664604970}" srcOrd="0" destOrd="0" presId="urn:microsoft.com/office/officeart/2005/8/layout/funnel1"/>
    <dgm:cxn modelId="{0FCDAAA1-1C37-4B95-8195-5F1E06B962FC}" type="presOf" srcId="{0C22745F-786B-4FB7-9DB9-74B6B53BE1F2}" destId="{21B62AF1-64EC-4ECE-86A9-6F75BEB3E5B5}" srcOrd="0" destOrd="0" presId="urn:microsoft.com/office/officeart/2005/8/layout/funnel1"/>
    <dgm:cxn modelId="{91A62C4B-77C7-4F59-AE39-C40596CB88D4}" type="presOf" srcId="{D8AB4450-73D3-404D-A3E5-F86B3039602F}" destId="{0731D419-6E30-4512-B09B-716DB0F248F8}" srcOrd="0" destOrd="0" presId="urn:microsoft.com/office/officeart/2005/8/layout/funnel1"/>
    <dgm:cxn modelId="{D7410A81-E841-4C70-8296-8A5D75BB958C}" srcId="{D8AB4450-73D3-404D-A3E5-F86B3039602F}" destId="{6EFFCF3A-3562-4AC1-B51F-4317677B52A1}" srcOrd="0" destOrd="0" parTransId="{0FFB00A6-1C92-4518-B351-1D68C72D9805}" sibTransId="{B01A264E-DF65-45FE-B502-D966760F33DE}"/>
    <dgm:cxn modelId="{996B43BE-6169-4DE0-91A3-F78C2C8BFBF9}" srcId="{D8AB4450-73D3-404D-A3E5-F86B3039602F}" destId="{465548C6-B636-409D-AA67-D61FA128FEA4}" srcOrd="1" destOrd="0" parTransId="{55EA6848-1CB0-45D8-82FA-329EC85D55FA}" sibTransId="{5D7AFD20-4DDC-4140-817C-96FB113310A7}"/>
    <dgm:cxn modelId="{60236128-0A61-4289-A76B-69A705E12B3C}" type="presOf" srcId="{6EFFCF3A-3562-4AC1-B51F-4317677B52A1}" destId="{8153C69D-775B-4EE5-8C7B-02AD1C0BD772}" srcOrd="0" destOrd="0" presId="urn:microsoft.com/office/officeart/2005/8/layout/funnel1"/>
    <dgm:cxn modelId="{C80488D9-0021-446F-A52B-72A9BEC60991}" srcId="{D8AB4450-73D3-404D-A3E5-F86B3039602F}" destId="{390A5E93-542D-4C58-B252-81C339026412}" srcOrd="3" destOrd="0" parTransId="{A750D828-5575-44C8-B008-393A4B8246F9}" sibTransId="{8006C364-2E60-435A-BA21-77619D774205}"/>
    <dgm:cxn modelId="{334E224A-41AE-4FB4-A50E-ACCA3723DE9A}" type="presOf" srcId="{465548C6-B636-409D-AA67-D61FA128FEA4}" destId="{0202965E-7776-419E-BD71-38AE7FBB6F32}" srcOrd="0" destOrd="0" presId="urn:microsoft.com/office/officeart/2005/8/layout/funnel1"/>
    <dgm:cxn modelId="{442851C7-338F-447F-B1B6-519C9EB86BF5}" srcId="{D8AB4450-73D3-404D-A3E5-F86B3039602F}" destId="{0C22745F-786B-4FB7-9DB9-74B6B53BE1F2}" srcOrd="2" destOrd="0" parTransId="{B3FC8F97-16DC-47ED-91C8-9E7B9280BD64}" sibTransId="{2912C69F-3636-4E8E-B2C2-E5FB9AFE2074}"/>
    <dgm:cxn modelId="{7E9BAAD7-C5A0-47FE-A403-B20B2E785F3C}" type="presParOf" srcId="{0731D419-6E30-4512-B09B-716DB0F248F8}" destId="{D1CDE6DC-EBFE-44BB-AF21-BBF9ACB7F4CF}" srcOrd="0" destOrd="0" presId="urn:microsoft.com/office/officeart/2005/8/layout/funnel1"/>
    <dgm:cxn modelId="{4172E94C-A11B-4D2F-9FF4-072C58A7F054}" type="presParOf" srcId="{0731D419-6E30-4512-B09B-716DB0F248F8}" destId="{4A9987AA-55D9-49E4-820B-EA0C82D398CE}" srcOrd="1" destOrd="0" presId="urn:microsoft.com/office/officeart/2005/8/layout/funnel1"/>
    <dgm:cxn modelId="{6034B306-6501-48E5-BEE4-5E6F21C4B032}" type="presParOf" srcId="{0731D419-6E30-4512-B09B-716DB0F248F8}" destId="{AD1D5898-1650-445B-A5D1-6CF664604970}" srcOrd="2" destOrd="0" presId="urn:microsoft.com/office/officeart/2005/8/layout/funnel1"/>
    <dgm:cxn modelId="{1659A24D-7371-404F-94E7-7027F1C278DC}" type="presParOf" srcId="{0731D419-6E30-4512-B09B-716DB0F248F8}" destId="{21B62AF1-64EC-4ECE-86A9-6F75BEB3E5B5}" srcOrd="3" destOrd="0" presId="urn:microsoft.com/office/officeart/2005/8/layout/funnel1"/>
    <dgm:cxn modelId="{6A7E0337-90CB-4C32-A455-4536D778CE19}" type="presParOf" srcId="{0731D419-6E30-4512-B09B-716DB0F248F8}" destId="{0202965E-7776-419E-BD71-38AE7FBB6F32}" srcOrd="4" destOrd="0" presId="urn:microsoft.com/office/officeart/2005/8/layout/funnel1"/>
    <dgm:cxn modelId="{3EEA8A0C-7F9F-4E5D-BD3B-53B376994F32}" type="presParOf" srcId="{0731D419-6E30-4512-B09B-716DB0F248F8}" destId="{8153C69D-775B-4EE5-8C7B-02AD1C0BD772}" srcOrd="5" destOrd="0" presId="urn:microsoft.com/office/officeart/2005/8/layout/funnel1"/>
    <dgm:cxn modelId="{6F356CCD-CE1C-4106-8FBE-82A87A0DCB37}" type="presParOf" srcId="{0731D419-6E30-4512-B09B-716DB0F248F8}" destId="{652C127F-080A-4873-938D-431C26A6A51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B2598-E116-4AFA-9666-C2D05B94551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9CA141-504E-4A95-9930-D63AC7F928A4}">
      <dgm:prSet phldrT="[Texte]" custT="1"/>
      <dgm:spPr/>
      <dgm:t>
        <a:bodyPr/>
        <a:lstStyle/>
        <a:p>
          <a:r>
            <a:rPr lang="fr-FR" sz="1800" b="1" dirty="0" smtClean="0"/>
            <a:t>Créativité</a:t>
          </a:r>
          <a:endParaRPr lang="fr-FR" sz="1800" b="1" dirty="0"/>
        </a:p>
      </dgm:t>
    </dgm:pt>
    <dgm:pt modelId="{A72CC752-EEB5-48B6-9A54-C454BB201F82}" type="parTrans" cxnId="{0FF3D645-F389-4E76-A9FE-A538EB5AB6D6}">
      <dgm:prSet/>
      <dgm:spPr/>
      <dgm:t>
        <a:bodyPr/>
        <a:lstStyle/>
        <a:p>
          <a:endParaRPr lang="fr-FR"/>
        </a:p>
      </dgm:t>
    </dgm:pt>
    <dgm:pt modelId="{7F349688-E7AE-4214-9758-18C7CEDC9EB9}" type="sibTrans" cxnId="{0FF3D645-F389-4E76-A9FE-A538EB5AB6D6}">
      <dgm:prSet/>
      <dgm:spPr/>
      <dgm:t>
        <a:bodyPr/>
        <a:lstStyle/>
        <a:p>
          <a:endParaRPr lang="fr-FR"/>
        </a:p>
      </dgm:t>
    </dgm:pt>
    <dgm:pt modelId="{861D74E1-710A-49BF-96A3-AA9587D38860}">
      <dgm:prSet phldrT="[Texte]" custT="1"/>
      <dgm:spPr/>
      <dgm:t>
        <a:bodyPr/>
        <a:lstStyle/>
        <a:p>
          <a:r>
            <a:rPr lang="fr-FR" sz="1600" b="1" dirty="0" smtClean="0"/>
            <a:t>Engagement</a:t>
          </a:r>
          <a:endParaRPr lang="fr-FR" sz="1600" b="1" dirty="0"/>
        </a:p>
      </dgm:t>
    </dgm:pt>
    <dgm:pt modelId="{ACBC4D38-530D-4397-BDB7-35D56C321BDC}" type="parTrans" cxnId="{93D3CC31-B54C-42DB-8697-8DA5EE06F75B}">
      <dgm:prSet/>
      <dgm:spPr/>
      <dgm:t>
        <a:bodyPr/>
        <a:lstStyle/>
        <a:p>
          <a:endParaRPr lang="fr-FR"/>
        </a:p>
      </dgm:t>
    </dgm:pt>
    <dgm:pt modelId="{DDA3CEF0-5696-45CE-AA04-E95BFAB2ACF7}" type="sibTrans" cxnId="{93D3CC31-B54C-42DB-8697-8DA5EE06F75B}">
      <dgm:prSet/>
      <dgm:spPr/>
      <dgm:t>
        <a:bodyPr/>
        <a:lstStyle/>
        <a:p>
          <a:endParaRPr lang="fr-FR"/>
        </a:p>
      </dgm:t>
    </dgm:pt>
    <dgm:pt modelId="{5113405B-C4FB-4311-AC9F-1000FD92CAED}">
      <dgm:prSet phldrT="[Texte]" custT="1"/>
      <dgm:spPr/>
      <dgm:t>
        <a:bodyPr/>
        <a:lstStyle/>
        <a:p>
          <a:r>
            <a:rPr lang="fr-FR" sz="1800" b="1" dirty="0" smtClean="0"/>
            <a:t>Innovati</a:t>
          </a:r>
          <a:r>
            <a:rPr lang="fr-FR" sz="1900" b="1" dirty="0" smtClean="0"/>
            <a:t>on</a:t>
          </a:r>
          <a:endParaRPr lang="fr-FR" sz="1900" b="1" dirty="0"/>
        </a:p>
      </dgm:t>
    </dgm:pt>
    <dgm:pt modelId="{80DDE144-704F-43D3-B4A8-691AC077E593}" type="parTrans" cxnId="{E1CDA155-B755-4478-8FA1-54F352D9D001}">
      <dgm:prSet/>
      <dgm:spPr/>
      <dgm:t>
        <a:bodyPr/>
        <a:lstStyle/>
        <a:p>
          <a:endParaRPr lang="fr-FR"/>
        </a:p>
      </dgm:t>
    </dgm:pt>
    <dgm:pt modelId="{C667E10A-2C80-4D63-BC47-4BF308DABBB6}" type="sibTrans" cxnId="{E1CDA155-B755-4478-8FA1-54F352D9D001}">
      <dgm:prSet/>
      <dgm:spPr/>
      <dgm:t>
        <a:bodyPr/>
        <a:lstStyle/>
        <a:p>
          <a:endParaRPr lang="fr-FR"/>
        </a:p>
      </dgm:t>
    </dgm:pt>
    <dgm:pt modelId="{9F884342-F43F-472C-BF85-3D4FF0D77FD2}">
      <dgm:prSet phldrT="[Texte]"/>
      <dgm:spPr/>
      <dgm:t>
        <a:bodyPr/>
        <a:lstStyle/>
        <a:p>
          <a:endParaRPr lang="fr-FR" dirty="0"/>
        </a:p>
      </dgm:t>
    </dgm:pt>
    <dgm:pt modelId="{4C49BAA9-1163-4D10-956A-66C3D6F9693F}" type="sibTrans" cxnId="{45790B96-432D-4809-B20C-A331887BBD64}">
      <dgm:prSet/>
      <dgm:spPr/>
      <dgm:t>
        <a:bodyPr/>
        <a:lstStyle/>
        <a:p>
          <a:endParaRPr lang="fr-FR"/>
        </a:p>
      </dgm:t>
    </dgm:pt>
    <dgm:pt modelId="{261E87BF-F314-41F9-BD7F-272E41140B1C}" type="parTrans" cxnId="{45790B96-432D-4809-B20C-A331887BBD64}">
      <dgm:prSet/>
      <dgm:spPr/>
      <dgm:t>
        <a:bodyPr/>
        <a:lstStyle/>
        <a:p>
          <a:endParaRPr lang="fr-FR"/>
        </a:p>
      </dgm:t>
    </dgm:pt>
    <dgm:pt modelId="{D55F43DA-06C1-4781-AEA6-A0DC4D855672}" type="pres">
      <dgm:prSet presAssocID="{82DB2598-E116-4AFA-9666-C2D05B94551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D14B67-18D6-4756-87DC-BD7AF2216E43}" type="pres">
      <dgm:prSet presAssocID="{82DB2598-E116-4AFA-9666-C2D05B945513}" presName="ellipse" presStyleLbl="trBgShp" presStyleIdx="0" presStyleCnt="1" custAng="5400000" custFlipVert="1" custScaleX="100451" custScaleY="115987" custLinFactY="4130" custLinFactNeighborX="-10338" custLinFactNeighborY="100000"/>
      <dgm:spPr/>
    </dgm:pt>
    <dgm:pt modelId="{1EF0FC2B-390D-44F1-B25C-25CAEC87450D}" type="pres">
      <dgm:prSet presAssocID="{82DB2598-E116-4AFA-9666-C2D05B945513}" presName="arrow1" presStyleLbl="fgShp" presStyleIdx="0" presStyleCnt="1" custAng="14902373" custLinFactX="132415" custLinFactNeighborX="200000" custLinFactNeighborY="-29995"/>
      <dgm:spPr/>
    </dgm:pt>
    <dgm:pt modelId="{14B0C035-0AE7-4F3A-9684-FDA6D6F42AB5}" type="pres">
      <dgm:prSet presAssocID="{82DB2598-E116-4AFA-9666-C2D05B945513}" presName="rectangle" presStyleLbl="revTx" presStyleIdx="0" presStyleCnt="1" custLinFactX="-37752" custLinFactNeighborX="-100000" custLinFactNeighborY="-32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5CD127-4CBE-4410-8E51-844BAB8CE9D4}" type="pres">
      <dgm:prSet presAssocID="{861D74E1-710A-49BF-96A3-AA9587D38860}" presName="item1" presStyleLbl="node1" presStyleIdx="0" presStyleCnt="3" custLinFactNeighborX="-72513" custLinFactNeighborY="374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01F996-BAE7-4988-89AD-4F95BC8DB8A5}" type="pres">
      <dgm:prSet presAssocID="{5113405B-C4FB-4311-AC9F-1000FD92CAED}" presName="item2" presStyleLbl="node1" presStyleIdx="1" presStyleCnt="3" custLinFactNeighborX="-90935" custLinFactNeighborY="62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C0BA48-2A73-4276-9AF6-AA83901205FE}" type="pres">
      <dgm:prSet presAssocID="{9F884342-F43F-472C-BF85-3D4FF0D77FD2}" presName="item3" presStyleLbl="node1" presStyleIdx="2" presStyleCnt="3" custAng="0" custLinFactX="-6975" custLinFactNeighborX="-100000" custLinFactNeighborY="179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8E887-B946-47F5-8FAE-2AC65EF38092}" type="pres">
      <dgm:prSet presAssocID="{82DB2598-E116-4AFA-9666-C2D05B945513}" presName="funnel" presStyleLbl="trAlignAcc1" presStyleIdx="0" presStyleCnt="1" custAng="5400000" custLinFactNeighborX="-29935" custLinFactNeighborY="15447"/>
      <dgm:spPr/>
    </dgm:pt>
  </dgm:ptLst>
  <dgm:cxnLst>
    <dgm:cxn modelId="{0CF9A510-C087-48E2-8822-CACCFE13A9BD}" type="presOf" srcId="{5113405B-C4FB-4311-AC9F-1000FD92CAED}" destId="{495CD127-4CBE-4410-8E51-844BAB8CE9D4}" srcOrd="0" destOrd="0" presId="urn:microsoft.com/office/officeart/2005/8/layout/funnel1"/>
    <dgm:cxn modelId="{E1CDA155-B755-4478-8FA1-54F352D9D001}" srcId="{82DB2598-E116-4AFA-9666-C2D05B945513}" destId="{5113405B-C4FB-4311-AC9F-1000FD92CAED}" srcOrd="2" destOrd="0" parTransId="{80DDE144-704F-43D3-B4A8-691AC077E593}" sibTransId="{C667E10A-2C80-4D63-BC47-4BF308DABBB6}"/>
    <dgm:cxn modelId="{45790B96-432D-4809-B20C-A331887BBD64}" srcId="{82DB2598-E116-4AFA-9666-C2D05B945513}" destId="{9F884342-F43F-472C-BF85-3D4FF0D77FD2}" srcOrd="3" destOrd="0" parTransId="{261E87BF-F314-41F9-BD7F-272E41140B1C}" sibTransId="{4C49BAA9-1163-4D10-956A-66C3D6F9693F}"/>
    <dgm:cxn modelId="{0FF3D645-F389-4E76-A9FE-A538EB5AB6D6}" srcId="{82DB2598-E116-4AFA-9666-C2D05B945513}" destId="{D09CA141-504E-4A95-9930-D63AC7F928A4}" srcOrd="0" destOrd="0" parTransId="{A72CC752-EEB5-48B6-9A54-C454BB201F82}" sibTransId="{7F349688-E7AE-4214-9758-18C7CEDC9EB9}"/>
    <dgm:cxn modelId="{C9673D8B-A666-4A8D-BA04-0DE8AAFB3352}" type="presOf" srcId="{D09CA141-504E-4A95-9930-D63AC7F928A4}" destId="{67C0BA48-2A73-4276-9AF6-AA83901205FE}" srcOrd="0" destOrd="0" presId="urn:microsoft.com/office/officeart/2005/8/layout/funnel1"/>
    <dgm:cxn modelId="{93D3CC31-B54C-42DB-8697-8DA5EE06F75B}" srcId="{82DB2598-E116-4AFA-9666-C2D05B945513}" destId="{861D74E1-710A-49BF-96A3-AA9587D38860}" srcOrd="1" destOrd="0" parTransId="{ACBC4D38-530D-4397-BDB7-35D56C321BDC}" sibTransId="{DDA3CEF0-5696-45CE-AA04-E95BFAB2ACF7}"/>
    <dgm:cxn modelId="{32C00A4B-A30A-43C5-96E2-3027567041F6}" type="presOf" srcId="{9F884342-F43F-472C-BF85-3D4FF0D77FD2}" destId="{14B0C035-0AE7-4F3A-9684-FDA6D6F42AB5}" srcOrd="0" destOrd="0" presId="urn:microsoft.com/office/officeart/2005/8/layout/funnel1"/>
    <dgm:cxn modelId="{47B4253F-ABDB-4C79-BCBB-E46F5593EA2E}" type="presOf" srcId="{82DB2598-E116-4AFA-9666-C2D05B945513}" destId="{D55F43DA-06C1-4781-AEA6-A0DC4D855672}" srcOrd="0" destOrd="0" presId="urn:microsoft.com/office/officeart/2005/8/layout/funnel1"/>
    <dgm:cxn modelId="{6426DB57-523C-4A4C-80B0-A80832FB932D}" type="presOf" srcId="{861D74E1-710A-49BF-96A3-AA9587D38860}" destId="{D601F996-BAE7-4988-89AD-4F95BC8DB8A5}" srcOrd="0" destOrd="0" presId="urn:microsoft.com/office/officeart/2005/8/layout/funnel1"/>
    <dgm:cxn modelId="{FA8D93A2-EE5F-419C-87F8-27420A67E216}" type="presParOf" srcId="{D55F43DA-06C1-4781-AEA6-A0DC4D855672}" destId="{87D14B67-18D6-4756-87DC-BD7AF2216E43}" srcOrd="0" destOrd="0" presId="urn:microsoft.com/office/officeart/2005/8/layout/funnel1"/>
    <dgm:cxn modelId="{3B2366BE-B15D-4DD2-910E-7B88BF7297FC}" type="presParOf" srcId="{D55F43DA-06C1-4781-AEA6-A0DC4D855672}" destId="{1EF0FC2B-390D-44F1-B25C-25CAEC87450D}" srcOrd="1" destOrd="0" presId="urn:microsoft.com/office/officeart/2005/8/layout/funnel1"/>
    <dgm:cxn modelId="{9F0FC7BF-F8D0-4CA4-9B11-1BB1495941E6}" type="presParOf" srcId="{D55F43DA-06C1-4781-AEA6-A0DC4D855672}" destId="{14B0C035-0AE7-4F3A-9684-FDA6D6F42AB5}" srcOrd="2" destOrd="0" presId="urn:microsoft.com/office/officeart/2005/8/layout/funnel1"/>
    <dgm:cxn modelId="{6DE7388D-D933-4FC7-9B49-7CF24FF42FCC}" type="presParOf" srcId="{D55F43DA-06C1-4781-AEA6-A0DC4D855672}" destId="{495CD127-4CBE-4410-8E51-844BAB8CE9D4}" srcOrd="3" destOrd="0" presId="urn:microsoft.com/office/officeart/2005/8/layout/funnel1"/>
    <dgm:cxn modelId="{83566C8F-BE0B-43E1-9F27-2A8400135624}" type="presParOf" srcId="{D55F43DA-06C1-4781-AEA6-A0DC4D855672}" destId="{D601F996-BAE7-4988-89AD-4F95BC8DB8A5}" srcOrd="4" destOrd="0" presId="urn:microsoft.com/office/officeart/2005/8/layout/funnel1"/>
    <dgm:cxn modelId="{7FE326D2-9B84-4F90-9C73-D276FFF4403A}" type="presParOf" srcId="{D55F43DA-06C1-4781-AEA6-A0DC4D855672}" destId="{67C0BA48-2A73-4276-9AF6-AA83901205FE}" srcOrd="5" destOrd="0" presId="urn:microsoft.com/office/officeart/2005/8/layout/funnel1"/>
    <dgm:cxn modelId="{F30C54B2-6E64-4576-A6D4-09B06AA5A393}" type="presParOf" srcId="{D55F43DA-06C1-4781-AEA6-A0DC4D855672}" destId="{6338E887-B946-47F5-8FAE-2AC65EF380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5851-7F36-47F8-84B2-DA0DB54C0044}">
      <dsp:nvSpPr>
        <dsp:cNvPr id="0" name=""/>
        <dsp:cNvSpPr/>
      </dsp:nvSpPr>
      <dsp:spPr>
        <a:xfrm>
          <a:off x="4189" y="1394043"/>
          <a:ext cx="2520312" cy="3024375"/>
        </a:xfrm>
        <a:prstGeom prst="roundRect">
          <a:avLst>
            <a:gd name="adj" fmla="val 5000"/>
          </a:avLst>
        </a:prstGeom>
        <a:solidFill>
          <a:srgbClr val="6997A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RECONNAISSANCE</a:t>
          </a:r>
          <a:endParaRPr lang="fr-FR" sz="2400" kern="1200" dirty="0"/>
        </a:p>
      </dsp:txBody>
      <dsp:txXfrm rot="16200000">
        <a:off x="-983772" y="2382005"/>
        <a:ext cx="2479987" cy="504062"/>
      </dsp:txXfrm>
    </dsp:sp>
    <dsp:sp modelId="{BE8FBD11-F6F9-4813-89BE-9513C31A0C01}">
      <dsp:nvSpPr>
        <dsp:cNvPr id="0" name=""/>
        <dsp:cNvSpPr/>
      </dsp:nvSpPr>
      <dsp:spPr>
        <a:xfrm>
          <a:off x="508252" y="1394043"/>
          <a:ext cx="1877632" cy="30243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DE QUOI </a:t>
          </a:r>
          <a:endParaRPr lang="fr-FR" sz="3200" kern="1200" dirty="0"/>
        </a:p>
      </dsp:txBody>
      <dsp:txXfrm>
        <a:off x="508252" y="1394043"/>
        <a:ext cx="1877632" cy="3024375"/>
      </dsp:txXfrm>
    </dsp:sp>
    <dsp:sp modelId="{AA37443B-D2BE-4505-A3FE-1DE9F7A30D0C}">
      <dsp:nvSpPr>
        <dsp:cNvPr id="0" name=""/>
        <dsp:cNvSpPr/>
      </dsp:nvSpPr>
      <dsp:spPr>
        <a:xfrm>
          <a:off x="2612713" y="1394043"/>
          <a:ext cx="2520312" cy="3024375"/>
        </a:xfrm>
        <a:prstGeom prst="roundRect">
          <a:avLst>
            <a:gd name="adj" fmla="val 5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RECONNAISSANCE</a:t>
          </a:r>
          <a:endParaRPr lang="fr-FR" sz="2400" kern="1200" dirty="0"/>
        </a:p>
      </dsp:txBody>
      <dsp:txXfrm rot="16200000">
        <a:off x="1624750" y="2382005"/>
        <a:ext cx="2479987" cy="504062"/>
      </dsp:txXfrm>
    </dsp:sp>
    <dsp:sp modelId="{84AC1AAC-B088-4397-964C-FDD13655730E}">
      <dsp:nvSpPr>
        <dsp:cNvPr id="0" name=""/>
        <dsp:cNvSpPr/>
      </dsp:nvSpPr>
      <dsp:spPr>
        <a:xfrm rot="5400000">
          <a:off x="2403078" y="3797783"/>
          <a:ext cx="444473" cy="378046"/>
        </a:xfrm>
        <a:prstGeom prst="flowChartExtract">
          <a:avLst/>
        </a:prstGeom>
        <a:solidFill>
          <a:srgbClr val="ED760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FAF23-C6E4-45EB-8B4D-CC28B9FC3FC8}">
      <dsp:nvSpPr>
        <dsp:cNvPr id="0" name=""/>
        <dsp:cNvSpPr/>
      </dsp:nvSpPr>
      <dsp:spPr>
        <a:xfrm>
          <a:off x="3116775" y="1394043"/>
          <a:ext cx="1877632" cy="30243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PAR QUI</a:t>
          </a:r>
          <a:endParaRPr lang="fr-FR" sz="3200" kern="1200" dirty="0"/>
        </a:p>
      </dsp:txBody>
      <dsp:txXfrm>
        <a:off x="3116775" y="1394043"/>
        <a:ext cx="1877632" cy="3024375"/>
      </dsp:txXfrm>
    </dsp:sp>
    <dsp:sp modelId="{300A3A77-23E9-4C21-B57A-CF6307D93085}">
      <dsp:nvSpPr>
        <dsp:cNvPr id="0" name=""/>
        <dsp:cNvSpPr/>
      </dsp:nvSpPr>
      <dsp:spPr>
        <a:xfrm>
          <a:off x="5221236" y="1394043"/>
          <a:ext cx="2520312" cy="3024375"/>
        </a:xfrm>
        <a:prstGeom prst="roundRect">
          <a:avLst>
            <a:gd name="adj" fmla="val 5000"/>
          </a:avLst>
        </a:prstGeom>
        <a:solidFill>
          <a:srgbClr val="6997A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RECONNAISSANCE</a:t>
          </a:r>
          <a:endParaRPr lang="fr-FR" sz="2400" kern="1200" dirty="0"/>
        </a:p>
      </dsp:txBody>
      <dsp:txXfrm rot="16200000">
        <a:off x="4233274" y="2382005"/>
        <a:ext cx="2479987" cy="504062"/>
      </dsp:txXfrm>
    </dsp:sp>
    <dsp:sp modelId="{06280364-455C-49CE-813C-E27914ECBB30}">
      <dsp:nvSpPr>
        <dsp:cNvPr id="0" name=""/>
        <dsp:cNvSpPr/>
      </dsp:nvSpPr>
      <dsp:spPr>
        <a:xfrm rot="5400000">
          <a:off x="5011601" y="3797783"/>
          <a:ext cx="444473" cy="378046"/>
        </a:xfrm>
        <a:prstGeom prst="flowChartExtract">
          <a:avLst/>
        </a:prstGeom>
        <a:solidFill>
          <a:srgbClr val="ED760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3038-BDC9-4CD4-8FF2-629297D025B0}">
      <dsp:nvSpPr>
        <dsp:cNvPr id="0" name=""/>
        <dsp:cNvSpPr/>
      </dsp:nvSpPr>
      <dsp:spPr>
        <a:xfrm>
          <a:off x="5725299" y="1394043"/>
          <a:ext cx="1877632" cy="30243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COMMENT</a:t>
          </a:r>
          <a:endParaRPr lang="fr-FR" sz="3200" kern="1200" dirty="0"/>
        </a:p>
      </dsp:txBody>
      <dsp:txXfrm>
        <a:off x="5725299" y="1394043"/>
        <a:ext cx="1877632" cy="3024375"/>
      </dsp:txXfrm>
    </dsp:sp>
    <dsp:sp modelId="{6750F00D-EE63-4824-B29B-350DA5CAB2A6}">
      <dsp:nvSpPr>
        <dsp:cNvPr id="0" name=""/>
        <dsp:cNvSpPr/>
      </dsp:nvSpPr>
      <dsp:spPr>
        <a:xfrm>
          <a:off x="7829760" y="1394043"/>
          <a:ext cx="2520312" cy="3024375"/>
        </a:xfrm>
        <a:prstGeom prst="roundRect">
          <a:avLst>
            <a:gd name="adj" fmla="val 5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RECONNAISSANCE</a:t>
          </a:r>
          <a:endParaRPr lang="fr-FR" sz="2400" kern="1200" dirty="0"/>
        </a:p>
      </dsp:txBody>
      <dsp:txXfrm rot="16200000">
        <a:off x="6841797" y="2382005"/>
        <a:ext cx="2479987" cy="504062"/>
      </dsp:txXfrm>
    </dsp:sp>
    <dsp:sp modelId="{6A97404D-047B-48D2-B294-48CA884B45E8}">
      <dsp:nvSpPr>
        <dsp:cNvPr id="0" name=""/>
        <dsp:cNvSpPr/>
      </dsp:nvSpPr>
      <dsp:spPr>
        <a:xfrm rot="5400000">
          <a:off x="7620125" y="3797783"/>
          <a:ext cx="444473" cy="378046"/>
        </a:xfrm>
        <a:prstGeom prst="flowChartExtract">
          <a:avLst/>
        </a:prstGeom>
        <a:solidFill>
          <a:srgbClr val="ED760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BDAEE-3681-477E-A76A-13149387C391}">
      <dsp:nvSpPr>
        <dsp:cNvPr id="0" name=""/>
        <dsp:cNvSpPr/>
      </dsp:nvSpPr>
      <dsp:spPr>
        <a:xfrm>
          <a:off x="8333822" y="1394043"/>
          <a:ext cx="1877632" cy="30243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POURQUOI</a:t>
          </a:r>
          <a:endParaRPr lang="fr-FR" sz="3200" kern="1200" dirty="0"/>
        </a:p>
      </dsp:txBody>
      <dsp:txXfrm>
        <a:off x="8333822" y="1394043"/>
        <a:ext cx="1877632" cy="302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E6DC-EBFE-44BB-AF21-BBF9ACB7F4CF}">
      <dsp:nvSpPr>
        <dsp:cNvPr id="0" name=""/>
        <dsp:cNvSpPr/>
      </dsp:nvSpPr>
      <dsp:spPr>
        <a:xfrm rot="16200000">
          <a:off x="326017" y="2241471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987AA-55D9-49E4-820B-EA0C82D398CE}">
      <dsp:nvSpPr>
        <dsp:cNvPr id="0" name=""/>
        <dsp:cNvSpPr/>
      </dsp:nvSpPr>
      <dsp:spPr>
        <a:xfrm rot="16200000">
          <a:off x="5454530" y="2615359"/>
          <a:ext cx="625009" cy="685829"/>
        </a:xfrm>
        <a:prstGeom prst="downArrow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5898-1650-445B-A5D1-6CF664604970}">
      <dsp:nvSpPr>
        <dsp:cNvPr id="0" name=""/>
        <dsp:cNvSpPr/>
      </dsp:nvSpPr>
      <dsp:spPr>
        <a:xfrm>
          <a:off x="5981203" y="2637609"/>
          <a:ext cx="1819615" cy="7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rgbClr val="92B6D6"/>
              </a:solidFill>
            </a:rPr>
            <a:t>Plaisir au travail </a:t>
          </a:r>
          <a:endParaRPr lang="fr-FR" sz="2400" kern="1200" dirty="0">
            <a:solidFill>
              <a:srgbClr val="92B6D6"/>
            </a:solidFill>
          </a:endParaRPr>
        </a:p>
      </dsp:txBody>
      <dsp:txXfrm>
        <a:off x="5981203" y="2637609"/>
        <a:ext cx="1819615" cy="724946"/>
      </dsp:txXfrm>
    </dsp:sp>
    <dsp:sp modelId="{21B62AF1-64EC-4ECE-86A9-6F75BEB3E5B5}">
      <dsp:nvSpPr>
        <dsp:cNvPr id="0" name=""/>
        <dsp:cNvSpPr/>
      </dsp:nvSpPr>
      <dsp:spPr>
        <a:xfrm>
          <a:off x="3588509" y="2238091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Coopération </a:t>
          </a:r>
          <a:endParaRPr lang="fr-FR" sz="1300" b="1" kern="1200" dirty="0"/>
        </a:p>
      </dsp:txBody>
      <dsp:txXfrm>
        <a:off x="3811694" y="2461276"/>
        <a:ext cx="1077630" cy="1077630"/>
      </dsp:txXfrm>
    </dsp:sp>
    <dsp:sp modelId="{0202965E-7776-419E-BD71-38AE7FBB6F32}">
      <dsp:nvSpPr>
        <dsp:cNvPr id="0" name=""/>
        <dsp:cNvSpPr/>
      </dsp:nvSpPr>
      <dsp:spPr>
        <a:xfrm>
          <a:off x="2167462" y="3058442"/>
          <a:ext cx="1022177" cy="1193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Confiance </a:t>
          </a:r>
          <a:endParaRPr lang="fr-FR" sz="1300" b="1" kern="1200" dirty="0"/>
        </a:p>
      </dsp:txBody>
      <dsp:txXfrm>
        <a:off x="2317156" y="3233271"/>
        <a:ext cx="722789" cy="844152"/>
      </dsp:txXfrm>
    </dsp:sp>
    <dsp:sp modelId="{8153C69D-775B-4EE5-8C7B-02AD1C0BD772}">
      <dsp:nvSpPr>
        <dsp:cNvPr id="0" name=""/>
        <dsp:cNvSpPr/>
      </dsp:nvSpPr>
      <dsp:spPr>
        <a:xfrm>
          <a:off x="1868822" y="293702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Confiance </a:t>
          </a:r>
          <a:endParaRPr lang="fr-FR" sz="1800" b="1" kern="1200" dirty="0"/>
        </a:p>
      </dsp:txBody>
      <dsp:txXfrm>
        <a:off x="2092007" y="3160213"/>
        <a:ext cx="1077630" cy="1077630"/>
      </dsp:txXfrm>
    </dsp:sp>
    <dsp:sp modelId="{652C127F-080A-4873-938D-431C26A6A510}">
      <dsp:nvSpPr>
        <dsp:cNvPr id="0" name=""/>
        <dsp:cNvSpPr/>
      </dsp:nvSpPr>
      <dsp:spPr>
        <a:xfrm rot="16200000">
          <a:off x="1087984" y="1151466"/>
          <a:ext cx="4741333" cy="3793066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14B67-18D6-4756-87DC-BD7AF2216E43}">
      <dsp:nvSpPr>
        <dsp:cNvPr id="0" name=""/>
        <dsp:cNvSpPr/>
      </dsp:nvSpPr>
      <dsp:spPr>
        <a:xfrm rot="16200000" flipV="1">
          <a:off x="1350663" y="1717133"/>
          <a:ext cx="4488865" cy="18000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0FC2B-390D-44F1-B25C-25CAEC87450D}">
      <dsp:nvSpPr>
        <dsp:cNvPr id="0" name=""/>
        <dsp:cNvSpPr/>
      </dsp:nvSpPr>
      <dsp:spPr>
        <a:xfrm rot="14902373">
          <a:off x="6509796" y="3859054"/>
          <a:ext cx="866029" cy="55425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0C035-0AE7-4F3A-9684-FDA6D6F42AB5}">
      <dsp:nvSpPr>
        <dsp:cNvPr id="0" name=""/>
        <dsp:cNvSpPr/>
      </dsp:nvSpPr>
      <dsp:spPr>
        <a:xfrm>
          <a:off x="0" y="4128465"/>
          <a:ext cx="4156941" cy="1039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>
        <a:off x="0" y="4128465"/>
        <a:ext cx="4156941" cy="1039235"/>
      </dsp:txXfrm>
    </dsp:sp>
    <dsp:sp modelId="{495CD127-4CBE-4410-8E51-844BAB8CE9D4}">
      <dsp:nvSpPr>
        <dsp:cNvPr id="0" name=""/>
        <dsp:cNvSpPr/>
      </dsp:nvSpPr>
      <dsp:spPr>
        <a:xfrm>
          <a:off x="2317016" y="2480538"/>
          <a:ext cx="1558852" cy="1558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Innovati</a:t>
          </a:r>
          <a:r>
            <a:rPr lang="fr-FR" sz="1900" b="1" kern="1200" dirty="0" smtClean="0"/>
            <a:t>on</a:t>
          </a:r>
          <a:endParaRPr lang="fr-FR" sz="1900" b="1" kern="1200" dirty="0"/>
        </a:p>
      </dsp:txBody>
      <dsp:txXfrm>
        <a:off x="2545305" y="2708827"/>
        <a:ext cx="1102274" cy="1102274"/>
      </dsp:txXfrm>
    </dsp:sp>
    <dsp:sp modelId="{D601F996-BAE7-4988-89AD-4F95BC8DB8A5}">
      <dsp:nvSpPr>
        <dsp:cNvPr id="0" name=""/>
        <dsp:cNvSpPr/>
      </dsp:nvSpPr>
      <dsp:spPr>
        <a:xfrm>
          <a:off x="914398" y="1701108"/>
          <a:ext cx="1558852" cy="1558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Engagement</a:t>
          </a:r>
          <a:endParaRPr lang="fr-FR" sz="1600" b="1" kern="1200" dirty="0"/>
        </a:p>
      </dsp:txBody>
      <dsp:txXfrm>
        <a:off x="1142687" y="1929397"/>
        <a:ext cx="1102274" cy="1102274"/>
      </dsp:txXfrm>
    </dsp:sp>
    <dsp:sp modelId="{67C0BA48-2A73-4276-9AF6-AA83901205FE}">
      <dsp:nvSpPr>
        <dsp:cNvPr id="0" name=""/>
        <dsp:cNvSpPr/>
      </dsp:nvSpPr>
      <dsp:spPr>
        <a:xfrm>
          <a:off x="2257852" y="630943"/>
          <a:ext cx="1558852" cy="1558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Créativité</a:t>
          </a:r>
          <a:endParaRPr lang="fr-FR" sz="1800" b="1" kern="1200" dirty="0"/>
        </a:p>
      </dsp:txBody>
      <dsp:txXfrm>
        <a:off x="2486141" y="859232"/>
        <a:ext cx="1102274" cy="1102274"/>
      </dsp:txXfrm>
    </dsp:sp>
    <dsp:sp modelId="{6338E887-B946-47F5-8FAE-2AC65EF38092}">
      <dsp:nvSpPr>
        <dsp:cNvPr id="0" name=""/>
        <dsp:cNvSpPr/>
      </dsp:nvSpPr>
      <dsp:spPr>
        <a:xfrm rot="5400000">
          <a:off x="187340" y="633955"/>
          <a:ext cx="4849764" cy="38798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6B66-2CFF-49D2-9296-D5924EE39676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13FF-C05F-4B3A-8F5F-9EF12A1974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2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3474" y="5185635"/>
            <a:ext cx="5390934" cy="5402779"/>
          </a:xfrm>
        </p:spPr>
        <p:txBody>
          <a:bodyPr/>
          <a:lstStyle/>
          <a:p>
            <a:r>
              <a:rPr lang="fr-FR" sz="1000" dirty="0" smtClean="0"/>
              <a:t>1791</a:t>
            </a:r>
            <a:r>
              <a:rPr lang="fr-FR" sz="1000" baseline="0" dirty="0" smtClean="0"/>
              <a:t> salariés interrogés dans le cadre de l’étude DELOITTE «  Et le bonheur au travail »</a:t>
            </a: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865E2-00B5-46ED-BF2E-9B6F19EEFF86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62C-D8C9-4173-9A10-CE7829030848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3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1" y="4714877"/>
            <a:ext cx="5438775" cy="3724274"/>
          </a:xfrm>
        </p:spPr>
        <p:txBody>
          <a:bodyPr/>
          <a:lstStyle/>
          <a:p>
            <a:pPr lvl="0">
              <a:defRPr/>
            </a:pPr>
            <a:r>
              <a:rPr lang="fr-FR" b="1" dirty="0">
                <a:cs typeface="Arial" panose="020B0604020202020204" pitchFamily="34" charset="0"/>
              </a:rPr>
              <a:t>Source : « Les balbutiements de la reconnaissance au travail en France. Enquête », FIDAL, l’</a:t>
            </a:r>
            <a:r>
              <a:rPr lang="fr-FR" b="1" dirty="0" err="1">
                <a:cs typeface="Arial" panose="020B0604020202020204" pitchFamily="34" charset="0"/>
              </a:rPr>
              <a:t>Anact</a:t>
            </a:r>
            <a:r>
              <a:rPr lang="fr-FR" b="1" dirty="0">
                <a:cs typeface="Arial" panose="020B0604020202020204" pitchFamily="34" charset="0"/>
              </a:rPr>
              <a:t>, AMPLITUDE, 2016</a:t>
            </a:r>
          </a:p>
          <a:p>
            <a:r>
              <a:rPr lang="fr-FR" dirty="0"/>
              <a:t>Les collaborateurs du service, le client et le manager sont les principales sources de reconnaissance dans l’entreprise :</a:t>
            </a:r>
          </a:p>
          <a:p>
            <a:r>
              <a:rPr lang="fr-FR" dirty="0"/>
              <a:t>- 72 % des salariés considèrent que les collègues du service sont une source de reconnaissance</a:t>
            </a:r>
          </a:p>
          <a:p>
            <a:r>
              <a:rPr lang="fr-FR" dirty="0"/>
              <a:t>- 68 % considèrent qu’elle provient du client</a:t>
            </a:r>
          </a:p>
          <a:p>
            <a:r>
              <a:rPr lang="fr-FR" dirty="0"/>
              <a:t>- 68 % du manager</a:t>
            </a:r>
          </a:p>
          <a:p>
            <a:r>
              <a:rPr lang="fr-FR" dirty="0"/>
              <a:t>Les collaborateurs des autres services et la direction sont aussi, dans une moindre mesure, des sources significatives de reconnaissance selon les répondants interrogés. Cette multiplication des sources de reconnaissance est à considérer comme un potentiel à exploiter pour la conception du système de reconnaissance. À condition que les critères d’évaluation de chacun convergent (sans nécessairement être identiques).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B468448-0691-4BBD-929A-EE4F9FF4C4EE}" type="datetime1">
              <a:rPr lang="fr-FR" smtClean="0">
                <a:solidFill>
                  <a:prstClr val="black"/>
                </a:solidFill>
              </a:rPr>
              <a:pPr>
                <a:defRPr/>
              </a:pPr>
              <a:t>10/07/2019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FBE04D-EBF3-4FDD-8C92-78D2F844584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4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Avoir toujours en tête la qualité de la relation avec ses collaborateurs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Faire confiance à l’intuition, aux idées de son équipe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Permettre de sortir du cadre</a:t>
            </a:r>
          </a:p>
          <a:p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Etre dans une transparence bienveillante</a:t>
            </a:r>
          </a:p>
          <a:p>
            <a:endParaRPr lang="fr-FR" dirty="0" smtClean="0"/>
          </a:p>
          <a:p>
            <a:r>
              <a:rPr lang="fr-FR" dirty="0" smtClean="0"/>
              <a:t>RECONNAISSANCE</a:t>
            </a:r>
          </a:p>
          <a:p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Accepter que tout le monde ne soit pas parfait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Savoir reconnaître toutes les réussites et considérer les échecs comme une avancée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accent3"/>
              </a:solidFill>
              <a:latin typeface="ITC Quay Sans Com Medium" panose="02000506050000020004" pitchFamily="2" charset="0"/>
            </a:endParaRPr>
          </a:p>
          <a:p>
            <a:r>
              <a:rPr lang="fr-FR" dirty="0" smtClean="0"/>
              <a:t>Coopération </a:t>
            </a:r>
          </a:p>
          <a:p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Créer des communautés stimulantes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Ecouter toute demande ou suggestion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/>
                </a:solidFill>
                <a:latin typeface="ITC Quay Sans Com Medium" panose="02000506050000020004" pitchFamily="2" charset="0"/>
              </a:rPr>
              <a:t>Considérer chaque remarque comme une opportunité de développement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2583A-4F3F-4A0B-AC6F-777199DB3751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0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3474" y="5185635"/>
            <a:ext cx="5390934" cy="5402779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865E2-00B5-46ED-BF2E-9B6F19EEFF86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0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216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4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0209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181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3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870025" y="5021490"/>
            <a:ext cx="24449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sz="800" dirty="0">
                <a:solidFill>
                  <a:prstClr val="black"/>
                </a:solidFill>
              </a:rPr>
              <a:t>Matinale Emploi Cadre France et régions 2017 © Apec</a:t>
            </a:r>
          </a:p>
        </p:txBody>
      </p:sp>
    </p:spTree>
    <p:extLst>
      <p:ext uri="{BB962C8B-B14F-4D97-AF65-F5344CB8AC3E}">
        <p14:creationId xmlns:p14="http://schemas.microsoft.com/office/powerpoint/2010/main" val="153014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916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rgbClr val="92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827" y="196779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696464"/>
                </a:solidFill>
              </a:rPr>
              <a:pPr/>
              <a:t>‹N°›</a:t>
            </a:fld>
            <a:endParaRPr lang="en-US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8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8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286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5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8775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 rot="16200000">
            <a:off x="-1266020" y="4709927"/>
            <a:ext cx="2971800" cy="24301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Matinale Emploi Cadre France et régions 2017 © Apec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969108" y="2451100"/>
            <a:ext cx="10675815" cy="1231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231" y="303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86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F35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28139"/>
            <a:ext cx="12188825" cy="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9" y="5331127"/>
            <a:ext cx="7541068" cy="1200302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2742" y="5331127"/>
            <a:ext cx="314814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464731" y="5172891"/>
            <a:ext cx="0" cy="14369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7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9098" y="282505"/>
            <a:ext cx="1312025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 rot="16200000">
            <a:off x="-1266020" y="4709927"/>
            <a:ext cx="2971800" cy="24301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Matinale Emploi Cadre France et régions 2017 © Apec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8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 rot="16200000">
            <a:off x="-1266020" y="4709927"/>
            <a:ext cx="2971800" cy="24301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Matinale Emploi Cadre France et régions 2017 © Apec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F35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28139"/>
            <a:ext cx="12188825" cy="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9" y="5331127"/>
            <a:ext cx="7541068" cy="1200302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2742" y="5331127"/>
            <a:ext cx="314814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464731" y="5172891"/>
            <a:ext cx="0" cy="14369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0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 rot="16200000">
            <a:off x="-1266020" y="4709927"/>
            <a:ext cx="2971800" cy="24301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Matinale Emploi Cadre France et régions 2017 © Apec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29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 rot="16200000">
            <a:off x="-1266020" y="4709927"/>
            <a:ext cx="2971800" cy="24301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Matinale Emploi Cadre France et régions 2017 © Apec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9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F35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28139"/>
            <a:ext cx="12188825" cy="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9" y="5331127"/>
            <a:ext cx="7541068" cy="1200302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2742" y="5331127"/>
            <a:ext cx="314814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464731" y="5172891"/>
            <a:ext cx="0" cy="14369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9667" y="286603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35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5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4"/>
          <p:cNvSpPr>
            <a:spLocks noGrp="1"/>
          </p:cNvSpPr>
          <p:nvPr>
            <p:ph type="title"/>
          </p:nvPr>
        </p:nvSpPr>
        <p:spPr>
          <a:xfrm>
            <a:off x="705339" y="381001"/>
            <a:ext cx="10681676" cy="113347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7"/>
          </p:nvPr>
        </p:nvSpPr>
        <p:spPr>
          <a:xfrm>
            <a:off x="980831" y="1612901"/>
            <a:ext cx="5033108" cy="4341813"/>
          </a:xfrm>
        </p:spPr>
        <p:txBody>
          <a:bodyPr/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FR" altLang="fr-FR" dirty="0" smtClean="0"/>
          </a:p>
        </p:txBody>
      </p:sp>
      <p:sp>
        <p:nvSpPr>
          <p:cNvPr id="10" name="Espace réservé du texte 24"/>
          <p:cNvSpPr>
            <a:spLocks noGrp="1"/>
          </p:cNvSpPr>
          <p:nvPr>
            <p:ph type="body" sz="quarter" idx="18"/>
          </p:nvPr>
        </p:nvSpPr>
        <p:spPr>
          <a:xfrm>
            <a:off x="6197601" y="1612901"/>
            <a:ext cx="5197231" cy="4341813"/>
          </a:xfrm>
        </p:spPr>
        <p:txBody>
          <a:bodyPr/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FR" altLang="fr-FR" dirty="0" smtClean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339" y="381001"/>
            <a:ext cx="10681676" cy="113347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1"/>
          </p:nvPr>
        </p:nvSpPr>
        <p:spPr>
          <a:xfrm>
            <a:off x="705339" y="1622425"/>
            <a:ext cx="10697307" cy="4332288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cap="small" spc="-5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680" y="5585329"/>
            <a:ext cx="853032" cy="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PT Rémunérations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cap="small" baseline="0">
                <a:solidFill>
                  <a:srgbClr val="CC33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4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 cap="small" baseline="0">
                <a:solidFill>
                  <a:srgbClr val="CC33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680" y="5585329"/>
            <a:ext cx="853032" cy="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cap="sm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569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cap="small" baseline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84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7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2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49915"/>
            <a:ext cx="10058400" cy="87878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fr-FR" sz="3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24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0"/>
            <a:ext cx="3200400" cy="173320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840" y="6118015"/>
            <a:ext cx="600892" cy="4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28139"/>
            <a:ext cx="12188825" cy="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9" y="5331127"/>
            <a:ext cx="7541068" cy="1200302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2742" y="5331127"/>
            <a:ext cx="314814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464731" y="5172891"/>
            <a:ext cx="0" cy="14369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5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dirty="0">
                <a:solidFill>
                  <a:prstClr val="black"/>
                </a:solidFill>
              </a:rPr>
              <a:t>APEC- Les Matinales - Rémunérations, avantages et plus de reconnaissance au travail - copyright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 cap="small" baseline="0">
                <a:solidFill>
                  <a:srgbClr val="CC33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dirty="0">
                <a:solidFill>
                  <a:prstClr val="black"/>
                </a:solidFill>
              </a:rPr>
              <a:t>APEC- Les Matinales - Rémunérations, avantages et plus de reconnaissance au travail - copyright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7A8C8E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680" y="5585329"/>
            <a:ext cx="853032" cy="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66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2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3544-9531-4A1E-866E-5FF76E7D6897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43F6-0B86-41B1-BD1F-63FDE3FEF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DC5B261-8843-42D1-AAFC-05E20E2D9B97}" type="datetimeFigureOut">
              <a:rPr lang="en-US" dirty="0"/>
              <a:pPr defTabSz="45720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4991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7293" y="178229"/>
            <a:ext cx="1333599" cy="424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7A8C8E">
                    <a:lumMod val="75000"/>
                    <a:lumOff val="25000"/>
                  </a:srgbClr>
                </a:solidFill>
              </a:rPr>
              <a:pPr defTabSz="457200"/>
              <a:t>‹N°›</a:t>
            </a:fld>
            <a:endParaRPr lang="en-US" dirty="0">
              <a:solidFill>
                <a:srgbClr val="7A8C8E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0802" y="5685998"/>
            <a:ext cx="617901" cy="411448"/>
          </a:xfrm>
          <a:prstGeom prst="rect">
            <a:avLst/>
          </a:prstGeom>
        </p:spPr>
      </p:pic>
      <p:sp>
        <p:nvSpPr>
          <p:cNvPr id="11" name="Espace réservé du pied de page 1"/>
          <p:cNvSpPr txBox="1">
            <a:spLocks/>
          </p:cNvSpPr>
          <p:nvPr userDrawn="1"/>
        </p:nvSpPr>
        <p:spPr>
          <a:xfrm rot="16200000">
            <a:off x="-2813570" y="3245941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sz="600" dirty="0" smtClean="0">
                <a:solidFill>
                  <a:srgbClr val="000000"/>
                </a:solidFill>
              </a:rPr>
              <a:t>Apec – Les matinales – Rémunération et Reconnaissance– Copyright 2016</a:t>
            </a:r>
            <a:endParaRPr lang="fr-FR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cap="small" spc="-50" baseline="0">
          <a:solidFill>
            <a:srgbClr val="CC3300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Eléments complémentaires sur la reconnaissance au travail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sz="1600" dirty="0" smtClean="0"/>
              <a:t>Source : MATINALE RH  </a:t>
            </a:r>
            <a:r>
              <a:rPr lang="fr-FR" sz="1600" dirty="0" err="1" smtClean="0"/>
              <a:t>Apec</a:t>
            </a:r>
            <a:r>
              <a:rPr lang="fr-FR" sz="1600" dirty="0" smtClean="0"/>
              <a:t> </a:t>
            </a:r>
            <a:r>
              <a:rPr lang="fr-FR" sz="1600" dirty="0"/>
              <a:t> </a:t>
            </a:r>
            <a:r>
              <a:rPr lang="fr-FR" dirty="0" smtClean="0"/>
              <a:t>« </a:t>
            </a:r>
            <a:r>
              <a:rPr lang="fr-FR" sz="1600" dirty="0" smtClean="0">
                <a:solidFill>
                  <a:prstClr val="black"/>
                </a:solidFill>
                <a:ea typeface="ＭＳ Ｐゴシック" pitchFamily="34" charset="-128"/>
              </a:rPr>
              <a:t>La qualité de vie au travail : de la performance RH à la reconnaissance des </a:t>
            </a:r>
          </a:p>
          <a:p>
            <a:pPr>
              <a:defRPr/>
            </a:pPr>
            <a:r>
              <a:rPr lang="fr-FR" sz="1600" dirty="0" smtClean="0">
                <a:solidFill>
                  <a:prstClr val="black"/>
                </a:solidFill>
                <a:ea typeface="ＭＳ Ｐゴシック" pitchFamily="34" charset="-128"/>
              </a:rPr>
              <a:t>collaborateurs » Avril 2019</a:t>
            </a:r>
            <a:endParaRPr lang="fr-FR" sz="1600" dirty="0"/>
          </a:p>
        </p:txBody>
      </p:sp>
      <p:pic>
        <p:nvPicPr>
          <p:cNvPr id="5" name="Image 10" descr="LogoPPTblanc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42" y="5910907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FAB73BC-B049-4115-A692-8D63A059BFB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9806" y="287725"/>
            <a:ext cx="11131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92B6D6"/>
                </a:solidFill>
              </a:rPr>
              <a:t>La reconnaissance, facteur qui influe le plus la perception de la QVT </a:t>
            </a:r>
            <a:endParaRPr lang="fr-FR" sz="40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rgbClr val="3494BA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86697" y="1611165"/>
            <a:ext cx="6438882" cy="4435674"/>
          </a:xfrm>
          <a:prstGeom prst="rect">
            <a:avLst/>
          </a:prstGeom>
          <a:ln w="6350">
            <a:noFill/>
          </a:ln>
        </p:spPr>
      </p:pic>
      <p:sp>
        <p:nvSpPr>
          <p:cNvPr id="8" name="Rectangle à coins arrondis 7"/>
          <p:cNvSpPr/>
          <p:nvPr/>
        </p:nvSpPr>
        <p:spPr>
          <a:xfrm>
            <a:off x="679806" y="1611165"/>
            <a:ext cx="6095910" cy="1928448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88" y="1630214"/>
            <a:ext cx="4770107" cy="455366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606073" y="6334539"/>
            <a:ext cx="520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prstClr val="black"/>
                </a:solidFill>
              </a:rPr>
              <a:t>Source Etude Deloitte « Et le bonheur au travail ? »</a:t>
            </a:r>
            <a:endParaRPr lang="fr-FR" sz="1600" i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4235" y="5946100"/>
            <a:ext cx="860246" cy="2377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prstClr val="black"/>
                </a:solidFill>
              </a:rPr>
              <a:t>Génération Y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9420" y="5952912"/>
            <a:ext cx="1010607" cy="250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prstClr val="black"/>
                </a:solidFill>
              </a:rPr>
              <a:t>Génération X</a:t>
            </a:r>
            <a:endParaRPr lang="fr-F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143" y="4960137"/>
            <a:ext cx="6518761" cy="1463040"/>
          </a:xfrm>
        </p:spPr>
        <p:txBody>
          <a:bodyPr>
            <a:normAutofit/>
          </a:bodyPr>
          <a:lstStyle/>
          <a:p>
            <a:pPr algn="l"/>
            <a:r>
              <a:rPr lang="fr-FR" sz="4000" b="1" cap="small" dirty="0">
                <a:solidFill>
                  <a:srgbClr val="FFC000"/>
                </a:solidFill>
                <a:latin typeface="Calibri" panose="020F0502020204030204" pitchFamily="34" charset="0"/>
                <a:ea typeface="MS PGothic" pitchFamily="34" charset="-128"/>
              </a:rPr>
              <a:t>LA RECONNAISSANCE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36904" y="4960137"/>
            <a:ext cx="4996070" cy="1463040"/>
          </a:xfrm>
        </p:spPr>
        <p:txBody>
          <a:bodyPr>
            <a:noAutofit/>
          </a:bodyPr>
          <a:lstStyle/>
          <a:p>
            <a:pPr marL="285750" indent="-28575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 sources</a:t>
            </a:r>
          </a:p>
          <a:p>
            <a:pPr marL="285750" indent="-28575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fr-FR" sz="2400" b="1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 CRITÈRES</a:t>
            </a:r>
            <a:endParaRPr lang="fr-FR" sz="2400" b="1" cap="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 descr="http://image-store.slidesharecdn.com/a2096ae1-103c-4873-8421-d52bda225092-original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62" y="125838"/>
            <a:ext cx="7523525" cy="433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/>
          </p:nvPr>
        </p:nvGraphicFramePr>
        <p:xfrm>
          <a:off x="943458" y="251486"/>
          <a:ext cx="10354263" cy="581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971824" y="4761037"/>
            <a:ext cx="1874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Performance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Santé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Climat social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08651" y="4852437"/>
            <a:ext cx="1953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Résultats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Efforts 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Compétences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Expérience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97055" y="4678630"/>
            <a:ext cx="15520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FC000"/>
                </a:solidFill>
              </a:rPr>
              <a:t>Collègues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FC000"/>
                </a:solidFill>
              </a:rPr>
              <a:t>Clients</a:t>
            </a:r>
            <a:endParaRPr lang="fr-FR" sz="2000" b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FFC000"/>
                </a:solidFill>
              </a:rPr>
              <a:t>Manager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Pairs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Direction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20590" y="4761037"/>
            <a:ext cx="2473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Rémunération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Formation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Responsabilisation</a:t>
            </a:r>
          </a:p>
          <a:p>
            <a:pPr marL="342900" indent="-342900">
              <a:buClr>
                <a:srgbClr val="6997A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</a:rPr>
              <a:t>Soutien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 noGrp="1"/>
          </p:cNvSpPr>
          <p:nvPr>
            <p:ph type="title"/>
          </p:nvPr>
        </p:nvSpPr>
        <p:spPr>
          <a:xfrm>
            <a:off x="226552" y="518235"/>
            <a:ext cx="10515600" cy="638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ITC Quay Sans Com Black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latin typeface="+mn-lt"/>
              </a:rPr>
              <a:t>LA reconnaissance EST </a:t>
            </a:r>
            <a:r>
              <a:rPr lang="fr-FR" dirty="0" err="1">
                <a:solidFill>
                  <a:schemeClr val="tx1"/>
                </a:solidFill>
                <a:latin typeface="+mn-lt"/>
              </a:rPr>
              <a:t>PROTéIFORME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/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1805" y="948920"/>
            <a:ext cx="471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cap="all" spc="100" dirty="0">
                <a:solidFill>
                  <a:srgbClr val="FFC000"/>
                </a:solidFill>
              </a:rPr>
              <a:t>Des </a:t>
            </a:r>
            <a:r>
              <a:rPr lang="fr-FR" sz="3600" b="1" cap="all" spc="100" dirty="0">
                <a:solidFill>
                  <a:srgbClr val="FFC000"/>
                </a:solidFill>
              </a:rPr>
              <a:t>sources variées</a:t>
            </a:r>
          </a:p>
        </p:txBody>
      </p:sp>
    </p:spTree>
    <p:extLst>
      <p:ext uri="{BB962C8B-B14F-4D97-AF65-F5344CB8AC3E}">
        <p14:creationId xmlns:p14="http://schemas.microsoft.com/office/powerpoint/2010/main" val="35583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923075" y="2008524"/>
            <a:ext cx="1454728" cy="1496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-1080840" y="733521"/>
          <a:ext cx="106864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/>
          </p:nvPr>
        </p:nvGraphicFramePr>
        <p:xfrm>
          <a:off x="6633293" y="1248439"/>
          <a:ext cx="8128000" cy="554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lèche droite 5"/>
          <p:cNvSpPr/>
          <p:nvPr/>
        </p:nvSpPr>
        <p:spPr>
          <a:xfrm>
            <a:off x="6503423" y="3442854"/>
            <a:ext cx="668845" cy="581505"/>
          </a:xfrm>
          <a:prstGeom prst="rightArrow">
            <a:avLst/>
          </a:prstGeom>
          <a:solidFill>
            <a:srgbClr val="FD973D"/>
          </a:solidFill>
          <a:ln>
            <a:solidFill>
              <a:srgbClr val="FD9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3075" y="2587392"/>
            <a:ext cx="1584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600" b="1" dirty="0">
                <a:solidFill>
                  <a:prstClr val="white"/>
                </a:solidFill>
              </a:rPr>
              <a:t>Reconnaissance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316" y="169058"/>
            <a:ext cx="1153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92B6D6"/>
                </a:solidFill>
              </a:rPr>
              <a:t>Le management par la confiance au service de la performance </a:t>
            </a:r>
            <a:endParaRPr lang="fr-FR" sz="40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888568" y="3483227"/>
            <a:ext cx="677108" cy="324102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3200" b="1" dirty="0">
                <a:solidFill>
                  <a:srgbClr val="FF9933"/>
                </a:solidFill>
              </a:rPr>
              <a:t>PERFORMANCE</a:t>
            </a:r>
            <a:endParaRPr lang="fr-FR" sz="32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FAB73BC-B049-4115-A692-8D63A059BFB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2491" y="2950683"/>
            <a:ext cx="1963712" cy="209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2180" y="364256"/>
            <a:ext cx="115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92B6D6"/>
                </a:solidFill>
              </a:rPr>
              <a:t>Vers une évolution des pratiques managériales ? </a:t>
            </a:r>
            <a:endParaRPr lang="fr-FR" sz="4000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10469" y="2607669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55 %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69496" y="3538330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51 %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10469" y="4542821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15 %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20138" y="5505477"/>
            <a:ext cx="8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11 %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5860"/>
          <a:stretch/>
        </p:blipFill>
        <p:spPr>
          <a:xfrm>
            <a:off x="868091" y="1630727"/>
            <a:ext cx="4306882" cy="429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468" y="1198964"/>
            <a:ext cx="5336651" cy="514039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197412" y="6466181"/>
            <a:ext cx="721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prstClr val="black"/>
                </a:solidFill>
              </a:rPr>
              <a:t>Source Baromètre CEGOS 2016 « Climat Social et Qualité de Vie au travail 2016 » </a:t>
            </a:r>
            <a:endParaRPr lang="fr-FR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3_Rétrospectiv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Grand écran</PresentationFormat>
  <Paragraphs>86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Calibri Light</vt:lpstr>
      <vt:lpstr>ITC Quay Sans Com Medium</vt:lpstr>
      <vt:lpstr>Wingdings</vt:lpstr>
      <vt:lpstr>Thème Office</vt:lpstr>
      <vt:lpstr>Rétrospective</vt:lpstr>
      <vt:lpstr>3_Rétrospective</vt:lpstr>
      <vt:lpstr>   Eléments complémentaires sur la reconnaissance au travail </vt:lpstr>
      <vt:lpstr>Présentation PowerPoint</vt:lpstr>
      <vt:lpstr>LA RECONNAISSANCE</vt:lpstr>
      <vt:lpstr>LA reconnaissance EST PROTéIFORME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Eléments complémentaires sur la reconnaissance au travail </dc:title>
  <dc:creator>Martine THIBAUD</dc:creator>
  <cp:lastModifiedBy>Martine THIBAUD</cp:lastModifiedBy>
  <cp:revision>1</cp:revision>
  <dcterms:created xsi:type="dcterms:W3CDTF">2019-07-10T14:16:38Z</dcterms:created>
  <dcterms:modified xsi:type="dcterms:W3CDTF">2019-07-10T14:17:23Z</dcterms:modified>
</cp:coreProperties>
</file>