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5D897F-DA09-4EE0-AF83-84291B0BA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DC02687-39CB-4E9C-BE47-770933103B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5D7DE2-0B78-40E4-AB8B-46BDBC450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076EF1-87D3-456E-B04A-27EB858CD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A61899-A8F0-4EAB-810C-5635B497C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3385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668FCF-FBD5-47DC-91A9-DFFF36280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CBFD9C2-B888-493A-8033-A903BA121B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2B90D9-5207-4D37-B3DA-AB58F485A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62B9DA8-9F92-407B-AEFE-24573E31A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7E7E97-08DC-4358-A6C1-11C510ADF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33843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97050D3-BFB8-4FA6-80B7-A1F3CE191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AC7F3A6-1FD1-45AC-B940-BACD6BCFC6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AFFE12-C9CF-4313-821C-29E1BC2CB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7F6071-3F93-45B4-8B59-0ECB7E474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E6AE87-661F-4E19-B6C9-B19244974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992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C71CF3-6759-4DE3-870A-F92748B49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02D5CF-F14F-4CA3-8DCD-969BCDB867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8A5CFA-F309-453B-A71A-FA86E4C0A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428AAA-028E-46AD-8466-00B2D87E3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6B2533-7EF3-4A35-AD0B-481DAD8B8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319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6AF298-4741-42A5-8A65-0D50DF16F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A2B3A3-E5B9-45A2-96F6-56EF667E0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4905F0-769A-4D1D-A465-ACBE9F29D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B6FBBB-1636-4DB0-BD53-32C64068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692B63-4B4C-4B32-B406-B710147CF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2081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D3E70-91E0-4EE0-823E-16BAA1904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A85072-5127-48CF-9286-D2F8A2AE21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7DA216-FB6A-46AE-81B7-D766CBE318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24B1FC-1FDC-461D-9417-2122F5D6D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036B6C-BC45-4EC7-ADBE-4184119EB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BFC43B-F201-4DA6-8D73-A62454E72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6352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F08A07-7E42-4162-9810-E8DA22537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1C1046-531A-4F01-8724-E2FE82A4E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1C7728C-F03E-4D67-9DA9-FA414987F1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343802-C83E-476C-870D-1D07F72F3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6C1D81A-5B97-42E0-8B77-8D6BA9D756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E0A222B-F956-401B-BECF-7633FB400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155942C-99E5-4D3C-8372-1BD62ABBA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D447D65-B2D0-47F2-9B4E-2CE00C86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0466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C2D25C-FA56-41C8-BF22-9D56FA150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D21E31-7AFF-4F18-9CDC-DAC569366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88881B8-0DD7-4935-89B7-87764F8D2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33BF0E5-1772-4A9C-9E41-4CD6F4308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341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3650A1C-30EF-43E2-8952-35D0D5FB5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AB7C3C-3DD4-464E-B8CD-88B97158D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AF7F120-A67C-4BCE-90F3-CB184FE66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56299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59EA84-F89E-4BB8-BE77-4A44B3136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D0DEB2-01E7-4417-90A6-D69E690D7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06C9F2F-B361-4439-B767-B68BE072E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0E97693-BD9C-4876-B54C-205A013B4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63CBEE-D4C0-44AB-A6E9-06319124D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A0D7C27-100C-40FE-835B-F7FE83512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6682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1A244F-314A-4FD8-B204-19FFF3915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17D852C-518D-4F14-9BAE-95DD682DC7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4325FB7-5B0D-4446-B68F-D390692BB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F4C9ED6-BEFA-4625-80DA-B15944A9C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9FF78F3-C8D3-4C84-976B-83EED7803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5DDC3A8-8A0D-42E0-B6AD-1EE933841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167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C1BB31-1F08-4BCE-AB23-DE22B1376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EB3074-B0C2-437C-8A14-7253EBF87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10EE6E-72EC-4790-A7FE-3791590061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9CF3B-3FEF-4E9D-9D7D-A6320460EB52}" type="datetimeFigureOut">
              <a:rPr lang="de-AT" smtClean="0"/>
              <a:t>23.07.2020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81433F-341C-4466-BA79-F97378ED21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FA1DA1-3BA3-4441-966A-A257E1068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8F8F5-CAAB-4DF0-8964-072FD288B1C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557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66ADD79-7696-4CE1-9DD7-8B0AD8604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613" y="474532"/>
            <a:ext cx="1809750" cy="19716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BB107DE-1CC3-4FB6-BBF5-9B790DB5B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588" y="506336"/>
            <a:ext cx="1706822" cy="631837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2BBCE1A-EB6B-48D3-B3CC-6470487ECE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6511" y="2563688"/>
            <a:ext cx="989003" cy="2001415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C1BD6C9-7B63-4929-AD54-A8DE450D6C90}"/>
              </a:ext>
            </a:extLst>
          </p:cNvPr>
          <p:cNvSpPr txBox="1"/>
          <p:nvPr/>
        </p:nvSpPr>
        <p:spPr>
          <a:xfrm>
            <a:off x="3559164" y="4565103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>
                <a:latin typeface="Arial" panose="020B0604020202020204" pitchFamily="34" charset="0"/>
                <a:cs typeface="Arial" panose="020B0604020202020204" pitchFamily="34" charset="0"/>
              </a:rPr>
              <a:t>-1…+600bar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E5F9EBF-93AA-49BC-B611-200C8877B6AC}"/>
              </a:ext>
            </a:extLst>
          </p:cNvPr>
          <p:cNvSpPr txBox="1"/>
          <p:nvPr/>
        </p:nvSpPr>
        <p:spPr>
          <a:xfrm>
            <a:off x="5583680" y="5476235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>
                <a:latin typeface="Arial" panose="020B0604020202020204" pitchFamily="34" charset="0"/>
                <a:cs typeface="Arial" panose="020B0604020202020204" pitchFamily="34" charset="0"/>
              </a:rPr>
              <a:t>0…2000mm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360421AD-AEFB-4770-945F-04009939BC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3461" y="206839"/>
            <a:ext cx="906580" cy="1117545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E331F237-0633-4742-929A-FE9F71201338}"/>
              </a:ext>
            </a:extLst>
          </p:cNvPr>
          <p:cNvSpPr txBox="1"/>
          <p:nvPr/>
        </p:nvSpPr>
        <p:spPr>
          <a:xfrm>
            <a:off x="2279231" y="2398976"/>
            <a:ext cx="15808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>
                <a:latin typeface="Arial" panose="020B0604020202020204" pitchFamily="34" charset="0"/>
                <a:cs typeface="Arial" panose="020B0604020202020204" pitchFamily="34" charset="0"/>
              </a:rPr>
              <a:t>NFC-Smartphone App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AE7D83F-AED4-4832-B31F-D03D05BDC50A}"/>
              </a:ext>
            </a:extLst>
          </p:cNvPr>
          <p:cNvSpPr txBox="1"/>
          <p:nvPr/>
        </p:nvSpPr>
        <p:spPr>
          <a:xfrm>
            <a:off x="4931636" y="131716"/>
            <a:ext cx="1000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>
                <a:latin typeface="Arial" panose="020B0604020202020204" pitchFamily="34" charset="0"/>
                <a:cs typeface="Arial" panose="020B0604020202020204" pitchFamily="34" charset="0"/>
              </a:rPr>
              <a:t>Schutzkappe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9F09AA8-7B44-47AE-A8DC-1C4304D05F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3814" y="1388238"/>
            <a:ext cx="1274347" cy="320609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9F31048-DFF7-4BF2-AFE6-94FFB78AF4C5}"/>
              </a:ext>
            </a:extLst>
          </p:cNvPr>
          <p:cNvSpPr txBox="1"/>
          <p:nvPr/>
        </p:nvSpPr>
        <p:spPr>
          <a:xfrm>
            <a:off x="6362794" y="4357071"/>
            <a:ext cx="10054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>
                <a:latin typeface="Arial" panose="020B0604020202020204" pitchFamily="34" charset="0"/>
                <a:cs typeface="Arial" panose="020B0604020202020204" pitchFamily="34" charset="0"/>
              </a:rPr>
              <a:t>-50…+150°C</a:t>
            </a:r>
          </a:p>
        </p:txBody>
      </p:sp>
    </p:spTree>
    <p:extLst>
      <p:ext uri="{BB962C8B-B14F-4D97-AF65-F5344CB8AC3E}">
        <p14:creationId xmlns:p14="http://schemas.microsoft.com/office/powerpoint/2010/main" val="400021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Degasperi, Markus</dc:creator>
  <cp:lastModifiedBy>Claire ONFRAY</cp:lastModifiedBy>
  <cp:revision>4</cp:revision>
  <dcterms:created xsi:type="dcterms:W3CDTF">2020-04-03T09:44:27Z</dcterms:created>
  <dcterms:modified xsi:type="dcterms:W3CDTF">2020-07-23T12:26:44Z</dcterms:modified>
</cp:coreProperties>
</file>