
<file path=[Content_Types].xml><?xml version="1.0" encoding="utf-8"?>
<Types xmlns="http://schemas.openxmlformats.org/package/2006/content-types">
  <Default Extension="bin"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8445" r:id="rId3"/>
    <p:sldId id="8444" r:id="rId4"/>
    <p:sldId id="11076" r:id="rId5"/>
    <p:sldId id="11070" r:id="rId6"/>
    <p:sldId id="11071" r:id="rId7"/>
    <p:sldId id="11072" r:id="rId8"/>
    <p:sldId id="11073" r:id="rId9"/>
    <p:sldId id="11075" r:id="rId10"/>
    <p:sldId id="11074" r:id="rId11"/>
    <p:sldId id="797" r:id="rId12"/>
    <p:sldId id="795" r:id="rId13"/>
    <p:sldId id="794" r:id="rId14"/>
    <p:sldId id="11077" r:id="rId15"/>
    <p:sldId id="11030" r:id="rId16"/>
  </p:sldIdLst>
  <p:sldSz cx="12192000" cy="6858000"/>
  <p:notesSz cx="6858000" cy="9144000"/>
  <p:defaultTextStyle>
    <a:defPPr>
      <a:defRPr lang="en-US"/>
    </a:defPPr>
    <a:lvl1pPr algn="ctr" rtl="0" fontAlgn="base">
      <a:lnSpc>
        <a:spcPct val="90000"/>
      </a:lnSpc>
      <a:spcBef>
        <a:spcPct val="50000"/>
      </a:spcBef>
      <a:spcAft>
        <a:spcPct val="0"/>
      </a:spcAft>
      <a:defRPr kern="1200">
        <a:solidFill>
          <a:schemeClr val="tx1"/>
        </a:solidFill>
        <a:latin typeface="Arial" charset="0"/>
        <a:ea typeface="+mn-ea"/>
        <a:cs typeface="+mn-cs"/>
      </a:defRPr>
    </a:lvl1pPr>
    <a:lvl2pPr marL="457200" algn="ctr" rtl="0" fontAlgn="base">
      <a:lnSpc>
        <a:spcPct val="90000"/>
      </a:lnSpc>
      <a:spcBef>
        <a:spcPct val="50000"/>
      </a:spcBef>
      <a:spcAft>
        <a:spcPct val="0"/>
      </a:spcAft>
      <a:defRPr kern="1200">
        <a:solidFill>
          <a:schemeClr val="tx1"/>
        </a:solidFill>
        <a:latin typeface="Arial" charset="0"/>
        <a:ea typeface="+mn-ea"/>
        <a:cs typeface="+mn-cs"/>
      </a:defRPr>
    </a:lvl2pPr>
    <a:lvl3pPr marL="914400" algn="ctr" rtl="0" fontAlgn="base">
      <a:lnSpc>
        <a:spcPct val="90000"/>
      </a:lnSpc>
      <a:spcBef>
        <a:spcPct val="50000"/>
      </a:spcBef>
      <a:spcAft>
        <a:spcPct val="0"/>
      </a:spcAft>
      <a:defRPr kern="1200">
        <a:solidFill>
          <a:schemeClr val="tx1"/>
        </a:solidFill>
        <a:latin typeface="Arial" charset="0"/>
        <a:ea typeface="+mn-ea"/>
        <a:cs typeface="+mn-cs"/>
      </a:defRPr>
    </a:lvl3pPr>
    <a:lvl4pPr marL="1371600" algn="ctr" rtl="0" fontAlgn="base">
      <a:lnSpc>
        <a:spcPct val="90000"/>
      </a:lnSpc>
      <a:spcBef>
        <a:spcPct val="50000"/>
      </a:spcBef>
      <a:spcAft>
        <a:spcPct val="0"/>
      </a:spcAft>
      <a:defRPr kern="1200">
        <a:solidFill>
          <a:schemeClr val="tx1"/>
        </a:solidFill>
        <a:latin typeface="Arial" charset="0"/>
        <a:ea typeface="+mn-ea"/>
        <a:cs typeface="+mn-cs"/>
      </a:defRPr>
    </a:lvl4pPr>
    <a:lvl5pPr marL="1828800" algn="ctr" rtl="0" fontAlgn="base">
      <a:lnSpc>
        <a:spcPct val="90000"/>
      </a:lnSpc>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 Mariano" initials="JM" lastIdx="95" clrIdx="0">
    <p:extLst>
      <p:ext uri="{19B8F6BF-5375-455C-9EA6-DF929625EA0E}">
        <p15:presenceInfo xmlns:p15="http://schemas.microsoft.com/office/powerpoint/2012/main" userId="S::ji.mariano@fedex.com::86c5945e-e2c5-47b9-8184-b411e07276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8B6BA8-B9E3-4A2E-A65F-C2C5A4D5CCB9}" v="53" dt="2022-02-10T16:47:15.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5233" autoAdjust="0"/>
  </p:normalViewPr>
  <p:slideViewPr>
    <p:cSldViewPr snapToGrid="0">
      <p:cViewPr varScale="1">
        <p:scale>
          <a:sx n="62" d="100"/>
          <a:sy n="62" d="100"/>
        </p:scale>
        <p:origin x="828" y="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e Sarfati" userId="4c98d50f-f47b-4274-9074-78ce8a042845" providerId="ADAL" clId="{588B6BA8-B9E3-4A2E-A65F-C2C5A4D5CCB9}"/>
    <pc:docChg chg="undo redo custSel addSld delSld modSld">
      <pc:chgData name="Alexandre Sarfati" userId="4c98d50f-f47b-4274-9074-78ce8a042845" providerId="ADAL" clId="{588B6BA8-B9E3-4A2E-A65F-C2C5A4D5CCB9}" dt="2022-02-10T16:45:08.258" v="3342" actId="14100"/>
      <pc:docMkLst>
        <pc:docMk/>
      </pc:docMkLst>
      <pc:sldChg chg="addSp modSp mod">
        <pc:chgData name="Alexandre Sarfati" userId="4c98d50f-f47b-4274-9074-78ce8a042845" providerId="ADAL" clId="{588B6BA8-B9E3-4A2E-A65F-C2C5A4D5CCB9}" dt="2022-02-04T18:28:11.784" v="52" actId="1076"/>
        <pc:sldMkLst>
          <pc:docMk/>
          <pc:sldMk cId="3175817949" sldId="259"/>
        </pc:sldMkLst>
        <pc:spChg chg="mod">
          <ac:chgData name="Alexandre Sarfati" userId="4c98d50f-f47b-4274-9074-78ce8a042845" providerId="ADAL" clId="{588B6BA8-B9E3-4A2E-A65F-C2C5A4D5CCB9}" dt="2022-02-04T18:28:01.910" v="51" actId="20577"/>
          <ac:spMkLst>
            <pc:docMk/>
            <pc:sldMk cId="3175817949" sldId="259"/>
            <ac:spMk id="11" creationId="{00000000-0000-0000-0000-000000000000}"/>
          </ac:spMkLst>
        </pc:spChg>
        <pc:picChg chg="add mod">
          <ac:chgData name="Alexandre Sarfati" userId="4c98d50f-f47b-4274-9074-78ce8a042845" providerId="ADAL" clId="{588B6BA8-B9E3-4A2E-A65F-C2C5A4D5CCB9}" dt="2022-02-04T18:28:11.784" v="52" actId="1076"/>
          <ac:picMkLst>
            <pc:docMk/>
            <pc:sldMk cId="3175817949" sldId="259"/>
            <ac:picMk id="13" creationId="{B80D646B-FC7A-40BD-AD3C-758BD5D85E0C}"/>
          </ac:picMkLst>
        </pc:picChg>
      </pc:sldChg>
      <pc:sldChg chg="del">
        <pc:chgData name="Alexandre Sarfati" userId="4c98d50f-f47b-4274-9074-78ce8a042845" providerId="ADAL" clId="{588B6BA8-B9E3-4A2E-A65F-C2C5A4D5CCB9}" dt="2022-02-04T18:30:45.239" v="114" actId="47"/>
        <pc:sldMkLst>
          <pc:docMk/>
          <pc:sldMk cId="2448891775" sldId="261"/>
        </pc:sldMkLst>
      </pc:sldChg>
      <pc:sldChg chg="addSp delSp modSp add mod">
        <pc:chgData name="Alexandre Sarfati" userId="4c98d50f-f47b-4274-9074-78ce8a042845" providerId="ADAL" clId="{588B6BA8-B9E3-4A2E-A65F-C2C5A4D5CCB9}" dt="2022-02-10T16:13:24.128" v="2954" actId="20577"/>
        <pc:sldMkLst>
          <pc:docMk/>
          <pc:sldMk cId="2894080755" sldId="794"/>
        </pc:sldMkLst>
        <pc:spChg chg="del">
          <ac:chgData name="Alexandre Sarfati" userId="4c98d50f-f47b-4274-9074-78ce8a042845" providerId="ADAL" clId="{588B6BA8-B9E3-4A2E-A65F-C2C5A4D5CCB9}" dt="2022-02-04T19:05:36.376" v="1084" actId="478"/>
          <ac:spMkLst>
            <pc:docMk/>
            <pc:sldMk cId="2894080755" sldId="794"/>
            <ac:spMk id="2" creationId="{23F4EBA6-B101-4F73-BCF6-1D5861FE8461}"/>
          </ac:spMkLst>
        </pc:spChg>
        <pc:spChg chg="mod">
          <ac:chgData name="Alexandre Sarfati" userId="4c98d50f-f47b-4274-9074-78ce8a042845" providerId="ADAL" clId="{588B6BA8-B9E3-4A2E-A65F-C2C5A4D5CCB9}" dt="2022-02-10T16:13:24.128" v="2954" actId="20577"/>
          <ac:spMkLst>
            <pc:docMk/>
            <pc:sldMk cId="2894080755" sldId="794"/>
            <ac:spMk id="3" creationId="{2BEC3E5D-A324-470A-83F4-48BBAB1FF69F}"/>
          </ac:spMkLst>
        </pc:spChg>
        <pc:spChg chg="del mod">
          <ac:chgData name="Alexandre Sarfati" userId="4c98d50f-f47b-4274-9074-78ce8a042845" providerId="ADAL" clId="{588B6BA8-B9E3-4A2E-A65F-C2C5A4D5CCB9}" dt="2022-02-04T19:05:16.756" v="1082" actId="478"/>
          <ac:spMkLst>
            <pc:docMk/>
            <pc:sldMk cId="2894080755" sldId="794"/>
            <ac:spMk id="4" creationId="{CF8CDEE0-FC29-4D79-A0F4-930195596C01}"/>
          </ac:spMkLst>
        </pc:spChg>
        <pc:spChg chg="mod">
          <ac:chgData name="Alexandre Sarfati" userId="4c98d50f-f47b-4274-9074-78ce8a042845" providerId="ADAL" clId="{588B6BA8-B9E3-4A2E-A65F-C2C5A4D5CCB9}" dt="2022-02-04T19:04:52.598" v="1077" actId="6549"/>
          <ac:spMkLst>
            <pc:docMk/>
            <pc:sldMk cId="2894080755" sldId="794"/>
            <ac:spMk id="5" creationId="{7D6AED95-CA07-4ECB-928B-F5A0377CA59A}"/>
          </ac:spMkLst>
        </pc:spChg>
        <pc:spChg chg="del mod">
          <ac:chgData name="Alexandre Sarfati" userId="4c98d50f-f47b-4274-9074-78ce8a042845" providerId="ADAL" clId="{588B6BA8-B9E3-4A2E-A65F-C2C5A4D5CCB9}" dt="2022-02-04T19:04:56.390" v="1078" actId="478"/>
          <ac:spMkLst>
            <pc:docMk/>
            <pc:sldMk cId="2894080755" sldId="794"/>
            <ac:spMk id="6" creationId="{0FBFD683-8190-4005-B7D0-2F74778AB194}"/>
          </ac:spMkLst>
        </pc:spChg>
        <pc:spChg chg="del mod">
          <ac:chgData name="Alexandre Sarfati" userId="4c98d50f-f47b-4274-9074-78ce8a042845" providerId="ADAL" clId="{588B6BA8-B9E3-4A2E-A65F-C2C5A4D5CCB9}" dt="2022-02-04T19:05:10.895" v="1080" actId="478"/>
          <ac:spMkLst>
            <pc:docMk/>
            <pc:sldMk cId="2894080755" sldId="794"/>
            <ac:spMk id="7" creationId="{61E6B9C7-7C8C-4790-89DA-8601A5C969D4}"/>
          </ac:spMkLst>
        </pc:spChg>
        <pc:spChg chg="add del mod">
          <ac:chgData name="Alexandre Sarfati" userId="4c98d50f-f47b-4274-9074-78ce8a042845" providerId="ADAL" clId="{588B6BA8-B9E3-4A2E-A65F-C2C5A4D5CCB9}" dt="2022-02-04T19:05:26.381" v="1083" actId="478"/>
          <ac:spMkLst>
            <pc:docMk/>
            <pc:sldMk cId="2894080755" sldId="794"/>
            <ac:spMk id="9" creationId="{88262F41-7BE4-41BA-9E3F-BBF0A57568CE}"/>
          </ac:spMkLst>
        </pc:spChg>
        <pc:spChg chg="add del mod">
          <ac:chgData name="Alexandre Sarfati" userId="4c98d50f-f47b-4274-9074-78ce8a042845" providerId="ADAL" clId="{588B6BA8-B9E3-4A2E-A65F-C2C5A4D5CCB9}" dt="2022-02-04T19:05:38.167" v="1085" actId="478"/>
          <ac:spMkLst>
            <pc:docMk/>
            <pc:sldMk cId="2894080755" sldId="794"/>
            <ac:spMk id="11" creationId="{BE0DC26C-F45C-4914-B7BE-CF3F70D222B3}"/>
          </ac:spMkLst>
        </pc:spChg>
        <pc:spChg chg="add mod">
          <ac:chgData name="Alexandre Sarfati" userId="4c98d50f-f47b-4274-9074-78ce8a042845" providerId="ADAL" clId="{588B6BA8-B9E3-4A2E-A65F-C2C5A4D5CCB9}" dt="2022-02-04T19:05:39.242" v="1086"/>
          <ac:spMkLst>
            <pc:docMk/>
            <pc:sldMk cId="2894080755" sldId="794"/>
            <ac:spMk id="12" creationId="{66DCA932-6FFE-4FE3-B768-068B9147AE12}"/>
          </ac:spMkLst>
        </pc:spChg>
      </pc:sldChg>
      <pc:sldChg chg="addSp modSp add mod">
        <pc:chgData name="Alexandre Sarfati" userId="4c98d50f-f47b-4274-9074-78ce8a042845" providerId="ADAL" clId="{588B6BA8-B9E3-4A2E-A65F-C2C5A4D5CCB9}" dt="2022-02-10T16:11:12.317" v="2854" actId="14100"/>
        <pc:sldMkLst>
          <pc:docMk/>
          <pc:sldMk cId="1798197626" sldId="795"/>
        </pc:sldMkLst>
        <pc:spChg chg="mod">
          <ac:chgData name="Alexandre Sarfati" userId="4c98d50f-f47b-4274-9074-78ce8a042845" providerId="ADAL" clId="{588B6BA8-B9E3-4A2E-A65F-C2C5A4D5CCB9}" dt="2022-02-04T19:03:55.923" v="1073" actId="6549"/>
          <ac:spMkLst>
            <pc:docMk/>
            <pc:sldMk cId="1798197626" sldId="795"/>
            <ac:spMk id="5" creationId="{586C7656-4234-40EC-8D2C-ED1A6B5AB196}"/>
          </ac:spMkLst>
        </pc:spChg>
        <pc:spChg chg="mod">
          <ac:chgData name="Alexandre Sarfati" userId="4c98d50f-f47b-4274-9074-78ce8a042845" providerId="ADAL" clId="{588B6BA8-B9E3-4A2E-A65F-C2C5A4D5CCB9}" dt="2022-02-04T19:03:51.959" v="1072" actId="20577"/>
          <ac:spMkLst>
            <pc:docMk/>
            <pc:sldMk cId="1798197626" sldId="795"/>
            <ac:spMk id="6" creationId="{2CB7D807-77AC-4184-AF92-58987D9ED319}"/>
          </ac:spMkLst>
        </pc:spChg>
        <pc:spChg chg="add mod">
          <ac:chgData name="Alexandre Sarfati" userId="4c98d50f-f47b-4274-9074-78ce8a042845" providerId="ADAL" clId="{588B6BA8-B9E3-4A2E-A65F-C2C5A4D5CCB9}" dt="2022-02-04T19:04:19.623" v="1074"/>
          <ac:spMkLst>
            <pc:docMk/>
            <pc:sldMk cId="1798197626" sldId="795"/>
            <ac:spMk id="9" creationId="{97E0F028-49BD-413B-A7C7-1D0A47B7669F}"/>
          </ac:spMkLst>
        </pc:spChg>
        <pc:picChg chg="mod">
          <ac:chgData name="Alexandre Sarfati" userId="4c98d50f-f47b-4274-9074-78ce8a042845" providerId="ADAL" clId="{588B6BA8-B9E3-4A2E-A65F-C2C5A4D5CCB9}" dt="2022-02-10T16:11:12.317" v="2854" actId="14100"/>
          <ac:picMkLst>
            <pc:docMk/>
            <pc:sldMk cId="1798197626" sldId="795"/>
            <ac:picMk id="10" creationId="{50A0A892-879C-4F3D-9EDA-EE67BDB3EA19}"/>
          </ac:picMkLst>
        </pc:picChg>
      </pc:sldChg>
      <pc:sldChg chg="modSp add del mod">
        <pc:chgData name="Alexandre Sarfati" userId="4c98d50f-f47b-4274-9074-78ce8a042845" providerId="ADAL" clId="{588B6BA8-B9E3-4A2E-A65F-C2C5A4D5CCB9}" dt="2022-02-08T19:32:56.862" v="1318" actId="20577"/>
        <pc:sldMkLst>
          <pc:docMk/>
          <pc:sldMk cId="1403236811" sldId="797"/>
        </pc:sldMkLst>
        <pc:spChg chg="mod">
          <ac:chgData name="Alexandre Sarfati" userId="4c98d50f-f47b-4274-9074-78ce8a042845" providerId="ADAL" clId="{588B6BA8-B9E3-4A2E-A65F-C2C5A4D5CCB9}" dt="2022-02-04T19:03:11.379" v="1055" actId="14100"/>
          <ac:spMkLst>
            <pc:docMk/>
            <pc:sldMk cId="1403236811" sldId="797"/>
            <ac:spMk id="2" creationId="{55667ECA-BDB2-4E06-8585-24DE712D70DC}"/>
          </ac:spMkLst>
        </pc:spChg>
        <pc:spChg chg="mod">
          <ac:chgData name="Alexandre Sarfati" userId="4c98d50f-f47b-4274-9074-78ce8a042845" providerId="ADAL" clId="{588B6BA8-B9E3-4A2E-A65F-C2C5A4D5CCB9}" dt="2022-02-04T19:01:56.783" v="1013" actId="14100"/>
          <ac:spMkLst>
            <pc:docMk/>
            <pc:sldMk cId="1403236811" sldId="797"/>
            <ac:spMk id="3" creationId="{9A02FBD6-9737-499C-A228-F370CA44E60B}"/>
          </ac:spMkLst>
        </pc:spChg>
        <pc:spChg chg="mod">
          <ac:chgData name="Alexandre Sarfati" userId="4c98d50f-f47b-4274-9074-78ce8a042845" providerId="ADAL" clId="{588B6BA8-B9E3-4A2E-A65F-C2C5A4D5CCB9}" dt="2022-02-04T19:02:23.547" v="1051" actId="20577"/>
          <ac:spMkLst>
            <pc:docMk/>
            <pc:sldMk cId="1403236811" sldId="797"/>
            <ac:spMk id="5" creationId="{E4C8FE37-29CC-4612-9743-37F1D12B6FDF}"/>
          </ac:spMkLst>
        </pc:spChg>
        <pc:spChg chg="mod">
          <ac:chgData name="Alexandre Sarfati" userId="4c98d50f-f47b-4274-9074-78ce8a042845" providerId="ADAL" clId="{588B6BA8-B9E3-4A2E-A65F-C2C5A4D5CCB9}" dt="2022-02-04T19:02:18.677" v="1050" actId="20577"/>
          <ac:spMkLst>
            <pc:docMk/>
            <pc:sldMk cId="1403236811" sldId="797"/>
            <ac:spMk id="6" creationId="{D141D0AA-CC92-42B1-80A7-ED0A1970E0AC}"/>
          </ac:spMkLst>
        </pc:spChg>
        <pc:spChg chg="mod">
          <ac:chgData name="Alexandre Sarfati" userId="4c98d50f-f47b-4274-9074-78ce8a042845" providerId="ADAL" clId="{588B6BA8-B9E3-4A2E-A65F-C2C5A4D5CCB9}" dt="2022-02-08T19:32:56.862" v="1318" actId="20577"/>
          <ac:spMkLst>
            <pc:docMk/>
            <pc:sldMk cId="1403236811" sldId="797"/>
            <ac:spMk id="7" creationId="{ADBC5964-F0B5-43EE-8AFF-D81236478AA9}"/>
          </ac:spMkLst>
        </pc:spChg>
      </pc:sldChg>
      <pc:sldChg chg="modSp mod">
        <pc:chgData name="Alexandre Sarfati" userId="4c98d50f-f47b-4274-9074-78ce8a042845" providerId="ADAL" clId="{588B6BA8-B9E3-4A2E-A65F-C2C5A4D5CCB9}" dt="2022-02-10T16:39:04.277" v="3273" actId="20577"/>
        <pc:sldMkLst>
          <pc:docMk/>
          <pc:sldMk cId="3766871203" sldId="8444"/>
        </pc:sldMkLst>
        <pc:spChg chg="mod">
          <ac:chgData name="Alexandre Sarfati" userId="4c98d50f-f47b-4274-9074-78ce8a042845" providerId="ADAL" clId="{588B6BA8-B9E3-4A2E-A65F-C2C5A4D5CCB9}" dt="2022-02-10T16:39:04.277" v="3273" actId="20577"/>
          <ac:spMkLst>
            <pc:docMk/>
            <pc:sldMk cId="3766871203" sldId="8444"/>
            <ac:spMk id="9" creationId="{976E62C9-2E81-4578-9FFD-41A0977E34E2}"/>
          </ac:spMkLst>
        </pc:spChg>
      </pc:sldChg>
      <pc:sldChg chg="modSp mod">
        <pc:chgData name="Alexandre Sarfati" userId="4c98d50f-f47b-4274-9074-78ce8a042845" providerId="ADAL" clId="{588B6BA8-B9E3-4A2E-A65F-C2C5A4D5CCB9}" dt="2022-02-04T18:30:18.429" v="111" actId="20577"/>
        <pc:sldMkLst>
          <pc:docMk/>
          <pc:sldMk cId="2268649888" sldId="8445"/>
        </pc:sldMkLst>
        <pc:spChg chg="mod">
          <ac:chgData name="Alexandre Sarfati" userId="4c98d50f-f47b-4274-9074-78ce8a042845" providerId="ADAL" clId="{588B6BA8-B9E3-4A2E-A65F-C2C5A4D5CCB9}" dt="2022-02-04T18:30:18.429" v="111" actId="20577"/>
          <ac:spMkLst>
            <pc:docMk/>
            <pc:sldMk cId="2268649888" sldId="8445"/>
            <ac:spMk id="3" creationId="{294F4A05-D38E-4833-B93D-4D5FA37C4054}"/>
          </ac:spMkLst>
        </pc:spChg>
      </pc:sldChg>
      <pc:sldChg chg="del">
        <pc:chgData name="Alexandre Sarfati" userId="4c98d50f-f47b-4274-9074-78ce8a042845" providerId="ADAL" clId="{588B6BA8-B9E3-4A2E-A65F-C2C5A4D5CCB9}" dt="2022-02-04T18:30:57.162" v="124" actId="47"/>
        <pc:sldMkLst>
          <pc:docMk/>
          <pc:sldMk cId="3668836215" sldId="11033"/>
        </pc:sldMkLst>
      </pc:sldChg>
      <pc:sldChg chg="del">
        <pc:chgData name="Alexandre Sarfati" userId="4c98d50f-f47b-4274-9074-78ce8a042845" providerId="ADAL" clId="{588B6BA8-B9E3-4A2E-A65F-C2C5A4D5CCB9}" dt="2022-02-04T18:30:52.444" v="122" actId="47"/>
        <pc:sldMkLst>
          <pc:docMk/>
          <pc:sldMk cId="1488054477" sldId="11042"/>
        </pc:sldMkLst>
      </pc:sldChg>
      <pc:sldChg chg="del">
        <pc:chgData name="Alexandre Sarfati" userId="4c98d50f-f47b-4274-9074-78ce8a042845" providerId="ADAL" clId="{588B6BA8-B9E3-4A2E-A65F-C2C5A4D5CCB9}" dt="2022-02-04T18:30:55.078" v="123" actId="47"/>
        <pc:sldMkLst>
          <pc:docMk/>
          <pc:sldMk cId="3715805124" sldId="11043"/>
        </pc:sldMkLst>
      </pc:sldChg>
      <pc:sldChg chg="del">
        <pc:chgData name="Alexandre Sarfati" userId="4c98d50f-f47b-4274-9074-78ce8a042845" providerId="ADAL" clId="{588B6BA8-B9E3-4A2E-A65F-C2C5A4D5CCB9}" dt="2022-02-04T18:30:44.604" v="113" actId="47"/>
        <pc:sldMkLst>
          <pc:docMk/>
          <pc:sldMk cId="2045474581" sldId="11057"/>
        </pc:sldMkLst>
      </pc:sldChg>
      <pc:sldChg chg="del">
        <pc:chgData name="Alexandre Sarfati" userId="4c98d50f-f47b-4274-9074-78ce8a042845" providerId="ADAL" clId="{588B6BA8-B9E3-4A2E-A65F-C2C5A4D5CCB9}" dt="2022-02-04T18:30:51.527" v="121" actId="47"/>
        <pc:sldMkLst>
          <pc:docMk/>
          <pc:sldMk cId="4056772137" sldId="11059"/>
        </pc:sldMkLst>
      </pc:sldChg>
      <pc:sldChg chg="del">
        <pc:chgData name="Alexandre Sarfati" userId="4c98d50f-f47b-4274-9074-78ce8a042845" providerId="ADAL" clId="{588B6BA8-B9E3-4A2E-A65F-C2C5A4D5CCB9}" dt="2022-02-10T16:08:19.319" v="2799" actId="47"/>
        <pc:sldMkLst>
          <pc:docMk/>
          <pc:sldMk cId="3655473178" sldId="11060"/>
        </pc:sldMkLst>
      </pc:sldChg>
      <pc:sldChg chg="del">
        <pc:chgData name="Alexandre Sarfati" userId="4c98d50f-f47b-4274-9074-78ce8a042845" providerId="ADAL" clId="{588B6BA8-B9E3-4A2E-A65F-C2C5A4D5CCB9}" dt="2022-02-04T18:30:45.768" v="115" actId="47"/>
        <pc:sldMkLst>
          <pc:docMk/>
          <pc:sldMk cId="2418451862" sldId="11067"/>
        </pc:sldMkLst>
      </pc:sldChg>
      <pc:sldChg chg="del">
        <pc:chgData name="Alexandre Sarfati" userId="4c98d50f-f47b-4274-9074-78ce8a042845" providerId="ADAL" clId="{588B6BA8-B9E3-4A2E-A65F-C2C5A4D5CCB9}" dt="2022-02-04T18:30:46.340" v="116" actId="47"/>
        <pc:sldMkLst>
          <pc:docMk/>
          <pc:sldMk cId="724819794" sldId="11068"/>
        </pc:sldMkLst>
      </pc:sldChg>
      <pc:sldChg chg="del">
        <pc:chgData name="Alexandre Sarfati" userId="4c98d50f-f47b-4274-9074-78ce8a042845" providerId="ADAL" clId="{588B6BA8-B9E3-4A2E-A65F-C2C5A4D5CCB9}" dt="2022-02-10T16:08:17.259" v="2798" actId="47"/>
        <pc:sldMkLst>
          <pc:docMk/>
          <pc:sldMk cId="2945261071" sldId="11069"/>
        </pc:sldMkLst>
      </pc:sldChg>
      <pc:sldChg chg="addSp delSp modSp add mod">
        <pc:chgData name="Alexandre Sarfati" userId="4c98d50f-f47b-4274-9074-78ce8a042845" providerId="ADAL" clId="{588B6BA8-B9E3-4A2E-A65F-C2C5A4D5CCB9}" dt="2022-02-09T19:00:02.702" v="2089" actId="13926"/>
        <pc:sldMkLst>
          <pc:docMk/>
          <pc:sldMk cId="2289150486" sldId="11070"/>
        </pc:sldMkLst>
        <pc:spChg chg="add mod">
          <ac:chgData name="Alexandre Sarfati" userId="4c98d50f-f47b-4274-9074-78ce8a042845" providerId="ADAL" clId="{588B6BA8-B9E3-4A2E-A65F-C2C5A4D5CCB9}" dt="2022-02-09T19:00:02.702" v="2089" actId="13926"/>
          <ac:spMkLst>
            <pc:docMk/>
            <pc:sldMk cId="2289150486" sldId="11070"/>
            <ac:spMk id="2" creationId="{49166BFF-1C85-4769-85EF-448E284385A8}"/>
          </ac:spMkLst>
        </pc:spChg>
        <pc:spChg chg="add del mod">
          <ac:chgData name="Alexandre Sarfati" userId="4c98d50f-f47b-4274-9074-78ce8a042845" providerId="ADAL" clId="{588B6BA8-B9E3-4A2E-A65F-C2C5A4D5CCB9}" dt="2022-02-09T18:44:28.302" v="1921" actId="21"/>
          <ac:spMkLst>
            <pc:docMk/>
            <pc:sldMk cId="2289150486" sldId="11070"/>
            <ac:spMk id="3" creationId="{904B1ED5-5505-440C-8DE4-5A4EA69993B8}"/>
          </ac:spMkLst>
        </pc:spChg>
        <pc:spChg chg="del mod">
          <ac:chgData name="Alexandre Sarfati" userId="4c98d50f-f47b-4274-9074-78ce8a042845" providerId="ADAL" clId="{588B6BA8-B9E3-4A2E-A65F-C2C5A4D5CCB9}" dt="2022-02-04T18:34:20.671" v="196"/>
          <ac:spMkLst>
            <pc:docMk/>
            <pc:sldMk cId="2289150486" sldId="11070"/>
            <ac:spMk id="9" creationId="{976E62C9-2E81-4578-9FFD-41A0977E34E2}"/>
          </ac:spMkLst>
        </pc:spChg>
        <pc:spChg chg="mod">
          <ac:chgData name="Alexandre Sarfati" userId="4c98d50f-f47b-4274-9074-78ce8a042845" providerId="ADAL" clId="{588B6BA8-B9E3-4A2E-A65F-C2C5A4D5CCB9}" dt="2022-02-04T18:36:00.633" v="206" actId="1076"/>
          <ac:spMkLst>
            <pc:docMk/>
            <pc:sldMk cId="2289150486" sldId="11070"/>
            <ac:spMk id="11" creationId="{28260078-BC75-4672-B3A5-7C26E9A76952}"/>
          </ac:spMkLst>
        </pc:spChg>
        <pc:spChg chg="add del mod">
          <ac:chgData name="Alexandre Sarfati" userId="4c98d50f-f47b-4274-9074-78ce8a042845" providerId="ADAL" clId="{588B6BA8-B9E3-4A2E-A65F-C2C5A4D5CCB9}" dt="2022-02-09T18:50:46.702" v="2049" actId="21"/>
          <ac:spMkLst>
            <pc:docMk/>
            <pc:sldMk cId="2289150486" sldId="11070"/>
            <ac:spMk id="13" creationId="{D20BF946-2BE7-44B0-8491-8C324AB062A1}"/>
          </ac:spMkLst>
        </pc:spChg>
      </pc:sldChg>
      <pc:sldChg chg="addSp delSp modSp add mod">
        <pc:chgData name="Alexandre Sarfati" userId="4c98d50f-f47b-4274-9074-78ce8a042845" providerId="ADAL" clId="{588B6BA8-B9E3-4A2E-A65F-C2C5A4D5CCB9}" dt="2022-02-09T19:02:30.127" v="2122" actId="1076"/>
        <pc:sldMkLst>
          <pc:docMk/>
          <pc:sldMk cId="1286625738" sldId="11071"/>
        </pc:sldMkLst>
        <pc:spChg chg="mod">
          <ac:chgData name="Alexandre Sarfati" userId="4c98d50f-f47b-4274-9074-78ce8a042845" providerId="ADAL" clId="{588B6BA8-B9E3-4A2E-A65F-C2C5A4D5CCB9}" dt="2022-02-09T18:47:31.624" v="1978" actId="20577"/>
          <ac:spMkLst>
            <pc:docMk/>
            <pc:sldMk cId="1286625738" sldId="11071"/>
            <ac:spMk id="2" creationId="{49166BFF-1C85-4769-85EF-448E284385A8}"/>
          </ac:spMkLst>
        </pc:spChg>
        <pc:spChg chg="add del mod">
          <ac:chgData name="Alexandre Sarfati" userId="4c98d50f-f47b-4274-9074-78ce8a042845" providerId="ADAL" clId="{588B6BA8-B9E3-4A2E-A65F-C2C5A4D5CCB9}" dt="2022-02-09T18:46:05.299" v="1956" actId="478"/>
          <ac:spMkLst>
            <pc:docMk/>
            <pc:sldMk cId="1286625738" sldId="11071"/>
            <ac:spMk id="9" creationId="{9036385E-3B84-4EC5-B75B-04FF249C795D}"/>
          </ac:spMkLst>
        </pc:spChg>
        <pc:spChg chg="add del mod">
          <ac:chgData name="Alexandre Sarfati" userId="4c98d50f-f47b-4274-9074-78ce8a042845" providerId="ADAL" clId="{588B6BA8-B9E3-4A2E-A65F-C2C5A4D5CCB9}" dt="2022-02-09T18:48:59.916" v="1987" actId="21"/>
          <ac:spMkLst>
            <pc:docMk/>
            <pc:sldMk cId="1286625738" sldId="11071"/>
            <ac:spMk id="13" creationId="{3927D404-3321-4F04-B655-BC0B5F4F4BAD}"/>
          </ac:spMkLst>
        </pc:spChg>
        <pc:spChg chg="add mod">
          <ac:chgData name="Alexandre Sarfati" userId="4c98d50f-f47b-4274-9074-78ce8a042845" providerId="ADAL" clId="{588B6BA8-B9E3-4A2E-A65F-C2C5A4D5CCB9}" dt="2022-02-09T19:02:30.127" v="2122" actId="1076"/>
          <ac:spMkLst>
            <pc:docMk/>
            <pc:sldMk cId="1286625738" sldId="11071"/>
            <ac:spMk id="17" creationId="{926085E8-7675-4CBE-A54C-AF419C455D38}"/>
          </ac:spMkLst>
        </pc:spChg>
      </pc:sldChg>
      <pc:sldChg chg="modSp add mod">
        <pc:chgData name="Alexandre Sarfati" userId="4c98d50f-f47b-4274-9074-78ce8a042845" providerId="ADAL" clId="{588B6BA8-B9E3-4A2E-A65F-C2C5A4D5CCB9}" dt="2022-02-09T19:03:06.030" v="2123" actId="1076"/>
        <pc:sldMkLst>
          <pc:docMk/>
          <pc:sldMk cId="1652830406" sldId="11072"/>
        </pc:sldMkLst>
        <pc:spChg chg="mod">
          <ac:chgData name="Alexandre Sarfati" userId="4c98d50f-f47b-4274-9074-78ce8a042845" providerId="ADAL" clId="{588B6BA8-B9E3-4A2E-A65F-C2C5A4D5CCB9}" dt="2022-02-09T19:03:06.030" v="2123" actId="1076"/>
          <ac:spMkLst>
            <pc:docMk/>
            <pc:sldMk cId="1652830406" sldId="11072"/>
            <ac:spMk id="2" creationId="{49166BFF-1C85-4769-85EF-448E284385A8}"/>
          </ac:spMkLst>
        </pc:spChg>
        <pc:spChg chg="mod">
          <ac:chgData name="Alexandre Sarfati" userId="4c98d50f-f47b-4274-9074-78ce8a042845" providerId="ADAL" clId="{588B6BA8-B9E3-4A2E-A65F-C2C5A4D5CCB9}" dt="2022-02-04T18:54:29.784" v="925" actId="14100"/>
          <ac:spMkLst>
            <pc:docMk/>
            <pc:sldMk cId="1652830406" sldId="11072"/>
            <ac:spMk id="11" creationId="{28260078-BC75-4672-B3A5-7C26E9A76952}"/>
          </ac:spMkLst>
        </pc:spChg>
      </pc:sldChg>
      <pc:sldChg chg="addSp delSp modSp add mod">
        <pc:chgData name="Alexandre Sarfati" userId="4c98d50f-f47b-4274-9074-78ce8a042845" providerId="ADAL" clId="{588B6BA8-B9E3-4A2E-A65F-C2C5A4D5CCB9}" dt="2022-02-09T08:54:52.775" v="1354" actId="1076"/>
        <pc:sldMkLst>
          <pc:docMk/>
          <pc:sldMk cId="385151259" sldId="11073"/>
        </pc:sldMkLst>
        <pc:spChg chg="mod">
          <ac:chgData name="Alexandre Sarfati" userId="4c98d50f-f47b-4274-9074-78ce8a042845" providerId="ADAL" clId="{588B6BA8-B9E3-4A2E-A65F-C2C5A4D5CCB9}" dt="2022-02-04T18:53:32.916" v="917" actId="20577"/>
          <ac:spMkLst>
            <pc:docMk/>
            <pc:sldMk cId="385151259" sldId="11073"/>
            <ac:spMk id="2" creationId="{49166BFF-1C85-4769-85EF-448E284385A8}"/>
          </ac:spMkLst>
        </pc:spChg>
        <pc:spChg chg="add mod">
          <ac:chgData name="Alexandre Sarfati" userId="4c98d50f-f47b-4274-9074-78ce8a042845" providerId="ADAL" clId="{588B6BA8-B9E3-4A2E-A65F-C2C5A4D5CCB9}" dt="2022-02-08T09:45:42.710" v="1272" actId="115"/>
          <ac:spMkLst>
            <pc:docMk/>
            <pc:sldMk cId="385151259" sldId="11073"/>
            <ac:spMk id="3" creationId="{D2651F80-B123-4F20-B860-84EBFEB18CAF}"/>
          </ac:spMkLst>
        </pc:spChg>
        <pc:spChg chg="add mod">
          <ac:chgData name="Alexandre Sarfati" userId="4c98d50f-f47b-4274-9074-78ce8a042845" providerId="ADAL" clId="{588B6BA8-B9E3-4A2E-A65F-C2C5A4D5CCB9}" dt="2022-02-09T08:54:52.775" v="1354" actId="1076"/>
          <ac:spMkLst>
            <pc:docMk/>
            <pc:sldMk cId="385151259" sldId="11073"/>
            <ac:spMk id="5" creationId="{261CE210-6251-4483-A5AD-EF2BB2F954F7}"/>
          </ac:spMkLst>
        </pc:spChg>
        <pc:spChg chg="mod">
          <ac:chgData name="Alexandre Sarfati" userId="4c98d50f-f47b-4274-9074-78ce8a042845" providerId="ADAL" clId="{588B6BA8-B9E3-4A2E-A65F-C2C5A4D5CCB9}" dt="2022-02-08T09:40:35.912" v="1169" actId="20577"/>
          <ac:spMkLst>
            <pc:docMk/>
            <pc:sldMk cId="385151259" sldId="11073"/>
            <ac:spMk id="11" creationId="{28260078-BC75-4672-B3A5-7C26E9A76952}"/>
          </ac:spMkLst>
        </pc:spChg>
        <pc:spChg chg="add mod">
          <ac:chgData name="Alexandre Sarfati" userId="4c98d50f-f47b-4274-9074-78ce8a042845" providerId="ADAL" clId="{588B6BA8-B9E3-4A2E-A65F-C2C5A4D5CCB9}" dt="2022-02-08T09:45:46.041" v="1273" actId="115"/>
          <ac:spMkLst>
            <pc:docMk/>
            <pc:sldMk cId="385151259" sldId="11073"/>
            <ac:spMk id="13" creationId="{92F82960-1E59-463E-AE66-9D5D48D708C5}"/>
          </ac:spMkLst>
        </pc:spChg>
        <pc:spChg chg="add del mod">
          <ac:chgData name="Alexandre Sarfati" userId="4c98d50f-f47b-4274-9074-78ce8a042845" providerId="ADAL" clId="{588B6BA8-B9E3-4A2E-A65F-C2C5A4D5CCB9}" dt="2022-02-08T09:45:18.495" v="1268" actId="478"/>
          <ac:spMkLst>
            <pc:docMk/>
            <pc:sldMk cId="385151259" sldId="11073"/>
            <ac:spMk id="17" creationId="{E9CBE9C2-6731-4019-8E49-72A50F218675}"/>
          </ac:spMkLst>
        </pc:spChg>
        <pc:picChg chg="add mod">
          <ac:chgData name="Alexandre Sarfati" userId="4c98d50f-f47b-4274-9074-78ce8a042845" providerId="ADAL" clId="{588B6BA8-B9E3-4A2E-A65F-C2C5A4D5CCB9}" dt="2022-02-04T19:09:06.871" v="1097" actId="1076"/>
          <ac:picMkLst>
            <pc:docMk/>
            <pc:sldMk cId="385151259" sldId="11073"/>
            <ac:picMk id="4" creationId="{4A02451D-E3AB-4619-9BC3-6A5D301B073D}"/>
          </ac:picMkLst>
        </pc:picChg>
        <pc:picChg chg="add mod">
          <ac:chgData name="Alexandre Sarfati" userId="4c98d50f-f47b-4274-9074-78ce8a042845" providerId="ADAL" clId="{588B6BA8-B9E3-4A2E-A65F-C2C5A4D5CCB9}" dt="2022-02-04T19:09:01.925" v="1096" actId="1076"/>
          <ac:picMkLst>
            <pc:docMk/>
            <pc:sldMk cId="385151259" sldId="11073"/>
            <ac:picMk id="9" creationId="{0FCC69AC-13FC-4F69-B953-8996000FA2BB}"/>
          </ac:picMkLst>
        </pc:picChg>
      </pc:sldChg>
      <pc:sldChg chg="addSp modSp add mod">
        <pc:chgData name="Alexandre Sarfati" userId="4c98d50f-f47b-4274-9074-78ce8a042845" providerId="ADAL" clId="{588B6BA8-B9E3-4A2E-A65F-C2C5A4D5CCB9}" dt="2022-02-10T16:36:47.905" v="3262" actId="313"/>
        <pc:sldMkLst>
          <pc:docMk/>
          <pc:sldMk cId="3510988120" sldId="11074"/>
        </pc:sldMkLst>
        <pc:spChg chg="mod">
          <ac:chgData name="Alexandre Sarfati" userId="4c98d50f-f47b-4274-9074-78ce8a042845" providerId="ADAL" clId="{588B6BA8-B9E3-4A2E-A65F-C2C5A4D5CCB9}" dt="2022-02-10T16:36:47.905" v="3262" actId="313"/>
          <ac:spMkLst>
            <pc:docMk/>
            <pc:sldMk cId="3510988120" sldId="11074"/>
            <ac:spMk id="2" creationId="{49166BFF-1C85-4769-85EF-448E284385A8}"/>
          </ac:spMkLst>
        </pc:spChg>
        <pc:spChg chg="mod">
          <ac:chgData name="Alexandre Sarfati" userId="4c98d50f-f47b-4274-9074-78ce8a042845" providerId="ADAL" clId="{588B6BA8-B9E3-4A2E-A65F-C2C5A4D5CCB9}" dt="2022-02-04T18:55:37.596" v="978" actId="20577"/>
          <ac:spMkLst>
            <pc:docMk/>
            <pc:sldMk cId="3510988120" sldId="11074"/>
            <ac:spMk id="11" creationId="{28260078-BC75-4672-B3A5-7C26E9A76952}"/>
          </ac:spMkLst>
        </pc:spChg>
        <pc:spChg chg="add mod">
          <ac:chgData name="Alexandre Sarfati" userId="4c98d50f-f47b-4274-9074-78ce8a042845" providerId="ADAL" clId="{588B6BA8-B9E3-4A2E-A65F-C2C5A4D5CCB9}" dt="2022-02-08T09:46:33.359" v="1274" actId="1076"/>
          <ac:spMkLst>
            <pc:docMk/>
            <pc:sldMk cId="3510988120" sldId="11074"/>
            <ac:spMk id="13" creationId="{67F9B5CE-CB7A-45F5-9ED4-92F97E5FC750}"/>
          </ac:spMkLst>
        </pc:spChg>
      </pc:sldChg>
      <pc:sldChg chg="addSp delSp modSp add del mod">
        <pc:chgData name="Alexandre Sarfati" userId="4c98d50f-f47b-4274-9074-78ce8a042845" providerId="ADAL" clId="{588B6BA8-B9E3-4A2E-A65F-C2C5A4D5CCB9}" dt="2022-02-04T19:01:07.485" v="1009" actId="47"/>
        <pc:sldMkLst>
          <pc:docMk/>
          <pc:sldMk cId="2244256679" sldId="11075"/>
        </pc:sldMkLst>
        <pc:spChg chg="del">
          <ac:chgData name="Alexandre Sarfati" userId="4c98d50f-f47b-4274-9074-78ce8a042845" providerId="ADAL" clId="{588B6BA8-B9E3-4A2E-A65F-C2C5A4D5CCB9}" dt="2022-02-04T18:57:58.344" v="994" actId="478"/>
          <ac:spMkLst>
            <pc:docMk/>
            <pc:sldMk cId="2244256679" sldId="11075"/>
            <ac:spMk id="2" creationId="{49166BFF-1C85-4769-85EF-448E284385A8}"/>
          </ac:spMkLst>
        </pc:spChg>
        <pc:spChg chg="del mod">
          <ac:chgData name="Alexandre Sarfati" userId="4c98d50f-f47b-4274-9074-78ce8a042845" providerId="ADAL" clId="{588B6BA8-B9E3-4A2E-A65F-C2C5A4D5CCB9}" dt="2022-02-04T18:58:02.037" v="996" actId="478"/>
          <ac:spMkLst>
            <pc:docMk/>
            <pc:sldMk cId="2244256679" sldId="11075"/>
            <ac:spMk id="13" creationId="{67F9B5CE-CB7A-45F5-9ED4-92F97E5FC750}"/>
          </ac:spMkLst>
        </pc:spChg>
        <pc:spChg chg="add del">
          <ac:chgData name="Alexandre Sarfati" userId="4c98d50f-f47b-4274-9074-78ce8a042845" providerId="ADAL" clId="{588B6BA8-B9E3-4A2E-A65F-C2C5A4D5CCB9}" dt="2022-02-04T18:58:41.805" v="998" actId="22"/>
          <ac:spMkLst>
            <pc:docMk/>
            <pc:sldMk cId="2244256679" sldId="11075"/>
            <ac:spMk id="17" creationId="{4DFC6E1A-A678-4242-BD6A-D1587F22D1ED}"/>
          </ac:spMkLst>
        </pc:spChg>
        <pc:spChg chg="add mod">
          <ac:chgData name="Alexandre Sarfati" userId="4c98d50f-f47b-4274-9074-78ce8a042845" providerId="ADAL" clId="{588B6BA8-B9E3-4A2E-A65F-C2C5A4D5CCB9}" dt="2022-02-04T18:59:00.596" v="1001" actId="1076"/>
          <ac:spMkLst>
            <pc:docMk/>
            <pc:sldMk cId="2244256679" sldId="11075"/>
            <ac:spMk id="18" creationId="{8620B939-1EAE-48E0-935C-FC62A2A91617}"/>
          </ac:spMkLst>
        </pc:spChg>
      </pc:sldChg>
      <pc:sldChg chg="addSp delSp modSp add mod">
        <pc:chgData name="Alexandre Sarfati" userId="4c98d50f-f47b-4274-9074-78ce8a042845" providerId="ADAL" clId="{588B6BA8-B9E3-4A2E-A65F-C2C5A4D5CCB9}" dt="2022-02-10T16:36:29.119" v="3261" actId="20577"/>
        <pc:sldMkLst>
          <pc:docMk/>
          <pc:sldMk cId="2578267599" sldId="11075"/>
        </pc:sldMkLst>
        <pc:spChg chg="del">
          <ac:chgData name="Alexandre Sarfati" userId="4c98d50f-f47b-4274-9074-78ce8a042845" providerId="ADAL" clId="{588B6BA8-B9E3-4A2E-A65F-C2C5A4D5CCB9}" dt="2022-02-09T09:03:55.725" v="1466" actId="478"/>
          <ac:spMkLst>
            <pc:docMk/>
            <pc:sldMk cId="2578267599" sldId="11075"/>
            <ac:spMk id="2" creationId="{49166BFF-1C85-4769-85EF-448E284385A8}"/>
          </ac:spMkLst>
        </pc:spChg>
        <pc:spChg chg="del">
          <ac:chgData name="Alexandre Sarfati" userId="4c98d50f-f47b-4274-9074-78ce8a042845" providerId="ADAL" clId="{588B6BA8-B9E3-4A2E-A65F-C2C5A4D5CCB9}" dt="2022-02-09T09:00:02.257" v="1363" actId="478"/>
          <ac:spMkLst>
            <pc:docMk/>
            <pc:sldMk cId="2578267599" sldId="11075"/>
            <ac:spMk id="3" creationId="{D2651F80-B123-4F20-B860-84EBFEB18CAF}"/>
          </ac:spMkLst>
        </pc:spChg>
        <pc:spChg chg="del">
          <ac:chgData name="Alexandre Sarfati" userId="4c98d50f-f47b-4274-9074-78ce8a042845" providerId="ADAL" clId="{588B6BA8-B9E3-4A2E-A65F-C2C5A4D5CCB9}" dt="2022-02-09T09:00:05.023" v="1364" actId="478"/>
          <ac:spMkLst>
            <pc:docMk/>
            <pc:sldMk cId="2578267599" sldId="11075"/>
            <ac:spMk id="5" creationId="{261CE210-6251-4483-A5AD-EF2BB2F954F7}"/>
          </ac:spMkLst>
        </pc:spChg>
        <pc:spChg chg="mod">
          <ac:chgData name="Alexandre Sarfati" userId="4c98d50f-f47b-4274-9074-78ce8a042845" providerId="ADAL" clId="{588B6BA8-B9E3-4A2E-A65F-C2C5A4D5CCB9}" dt="2022-02-10T16:36:29.119" v="3261" actId="20577"/>
          <ac:spMkLst>
            <pc:docMk/>
            <pc:sldMk cId="2578267599" sldId="11075"/>
            <ac:spMk id="11" creationId="{28260078-BC75-4672-B3A5-7C26E9A76952}"/>
          </ac:spMkLst>
        </pc:spChg>
        <pc:spChg chg="del mod">
          <ac:chgData name="Alexandre Sarfati" userId="4c98d50f-f47b-4274-9074-78ce8a042845" providerId="ADAL" clId="{588B6BA8-B9E3-4A2E-A65F-C2C5A4D5CCB9}" dt="2022-02-09T08:59:59.192" v="1362" actId="478"/>
          <ac:spMkLst>
            <pc:docMk/>
            <pc:sldMk cId="2578267599" sldId="11075"/>
            <ac:spMk id="13" creationId="{92F82960-1E59-463E-AE66-9D5D48D708C5}"/>
          </ac:spMkLst>
        </pc:spChg>
        <pc:picChg chg="del">
          <ac:chgData name="Alexandre Sarfati" userId="4c98d50f-f47b-4274-9074-78ce8a042845" providerId="ADAL" clId="{588B6BA8-B9E3-4A2E-A65F-C2C5A4D5CCB9}" dt="2022-02-09T08:59:54.976" v="1359" actId="478"/>
          <ac:picMkLst>
            <pc:docMk/>
            <pc:sldMk cId="2578267599" sldId="11075"/>
            <ac:picMk id="4" creationId="{4A02451D-E3AB-4619-9BC3-6A5D301B073D}"/>
          </ac:picMkLst>
        </pc:picChg>
        <pc:picChg chg="add mod">
          <ac:chgData name="Alexandre Sarfati" userId="4c98d50f-f47b-4274-9074-78ce8a042845" providerId="ADAL" clId="{588B6BA8-B9E3-4A2E-A65F-C2C5A4D5CCB9}" dt="2022-02-09T09:02:56.359" v="1421" actId="14100"/>
          <ac:picMkLst>
            <pc:docMk/>
            <pc:sldMk cId="2578267599" sldId="11075"/>
            <ac:picMk id="7" creationId="{1F454823-4A87-4957-A8D0-5B33458FD6D2}"/>
          </ac:picMkLst>
        </pc:picChg>
        <pc:picChg chg="del">
          <ac:chgData name="Alexandre Sarfati" userId="4c98d50f-f47b-4274-9074-78ce8a042845" providerId="ADAL" clId="{588B6BA8-B9E3-4A2E-A65F-C2C5A4D5CCB9}" dt="2022-02-09T08:59:49.426" v="1358" actId="478"/>
          <ac:picMkLst>
            <pc:docMk/>
            <pc:sldMk cId="2578267599" sldId="11075"/>
            <ac:picMk id="9" creationId="{0FCC69AC-13FC-4F69-B953-8996000FA2BB}"/>
          </ac:picMkLst>
        </pc:picChg>
        <pc:picChg chg="add mod">
          <ac:chgData name="Alexandre Sarfati" userId="4c98d50f-f47b-4274-9074-78ce8a042845" providerId="ADAL" clId="{588B6BA8-B9E3-4A2E-A65F-C2C5A4D5CCB9}" dt="2022-02-09T09:04:21.163" v="1468" actId="1076"/>
          <ac:picMkLst>
            <pc:docMk/>
            <pc:sldMk cId="2578267599" sldId="11075"/>
            <ac:picMk id="17" creationId="{CE41C40D-9100-4B74-8424-38CE9E67B7F7}"/>
          </ac:picMkLst>
        </pc:picChg>
      </pc:sldChg>
      <pc:sldChg chg="new del">
        <pc:chgData name="Alexandre Sarfati" userId="4c98d50f-f47b-4274-9074-78ce8a042845" providerId="ADAL" clId="{588B6BA8-B9E3-4A2E-A65F-C2C5A4D5CCB9}" dt="2022-02-09T08:59:39.068" v="1356" actId="47"/>
        <pc:sldMkLst>
          <pc:docMk/>
          <pc:sldMk cId="2861424268" sldId="11075"/>
        </pc:sldMkLst>
      </pc:sldChg>
      <pc:sldChg chg="addSp delSp modSp add mod">
        <pc:chgData name="Alexandre Sarfati" userId="4c98d50f-f47b-4274-9074-78ce8a042845" providerId="ADAL" clId="{588B6BA8-B9E3-4A2E-A65F-C2C5A4D5CCB9}" dt="2022-02-10T13:04:10.319" v="2622" actId="108"/>
        <pc:sldMkLst>
          <pc:docMk/>
          <pc:sldMk cId="3085168373" sldId="11076"/>
        </pc:sldMkLst>
        <pc:spChg chg="add del mod">
          <ac:chgData name="Alexandre Sarfati" userId="4c98d50f-f47b-4274-9074-78ce8a042845" providerId="ADAL" clId="{588B6BA8-B9E3-4A2E-A65F-C2C5A4D5CCB9}" dt="2022-02-10T12:52:05.593" v="2416"/>
          <ac:spMkLst>
            <pc:docMk/>
            <pc:sldMk cId="3085168373" sldId="11076"/>
            <ac:spMk id="2" creationId="{A61B1496-FD2C-4271-8224-5BF25D41355B}"/>
          </ac:spMkLst>
        </pc:spChg>
        <pc:spChg chg="add mod">
          <ac:chgData name="Alexandre Sarfati" userId="4c98d50f-f47b-4274-9074-78ce8a042845" providerId="ADAL" clId="{588B6BA8-B9E3-4A2E-A65F-C2C5A4D5CCB9}" dt="2022-02-10T13:03:54.212" v="2620" actId="108"/>
          <ac:spMkLst>
            <pc:docMk/>
            <pc:sldMk cId="3085168373" sldId="11076"/>
            <ac:spMk id="3" creationId="{F70C407E-F2D5-4EE2-9B97-FA2DC3ABE028}"/>
          </ac:spMkLst>
        </pc:spChg>
        <pc:spChg chg="add mod">
          <ac:chgData name="Alexandre Sarfati" userId="4c98d50f-f47b-4274-9074-78ce8a042845" providerId="ADAL" clId="{588B6BA8-B9E3-4A2E-A65F-C2C5A4D5CCB9}" dt="2022-02-10T13:02:49.568" v="2613" actId="1076"/>
          <ac:spMkLst>
            <pc:docMk/>
            <pc:sldMk cId="3085168373" sldId="11076"/>
            <ac:spMk id="4" creationId="{CC72FEC5-8698-4527-A6E5-11C0C97BC6FA}"/>
          </ac:spMkLst>
        </pc:spChg>
        <pc:spChg chg="del mod">
          <ac:chgData name="Alexandre Sarfati" userId="4c98d50f-f47b-4274-9074-78ce8a042845" providerId="ADAL" clId="{588B6BA8-B9E3-4A2E-A65F-C2C5A4D5CCB9}" dt="2022-02-10T12:54:20.697" v="2490" actId="478"/>
          <ac:spMkLst>
            <pc:docMk/>
            <pc:sldMk cId="3085168373" sldId="11076"/>
            <ac:spMk id="9" creationId="{976E62C9-2E81-4578-9FFD-41A0977E34E2}"/>
          </ac:spMkLst>
        </pc:spChg>
        <pc:spChg chg="mod">
          <ac:chgData name="Alexandre Sarfati" userId="4c98d50f-f47b-4274-9074-78ce8a042845" providerId="ADAL" clId="{588B6BA8-B9E3-4A2E-A65F-C2C5A4D5CCB9}" dt="2022-02-10T12:47:45.783" v="2151" actId="1076"/>
          <ac:spMkLst>
            <pc:docMk/>
            <pc:sldMk cId="3085168373" sldId="11076"/>
            <ac:spMk id="10" creationId="{E44B3C06-1DBC-45BD-9568-7A0C87D2253C}"/>
          </ac:spMkLst>
        </pc:spChg>
        <pc:spChg chg="mod">
          <ac:chgData name="Alexandre Sarfati" userId="4c98d50f-f47b-4274-9074-78ce8a042845" providerId="ADAL" clId="{588B6BA8-B9E3-4A2E-A65F-C2C5A4D5CCB9}" dt="2022-02-10T12:48:00.237" v="2153" actId="1076"/>
          <ac:spMkLst>
            <pc:docMk/>
            <pc:sldMk cId="3085168373" sldId="11076"/>
            <ac:spMk id="11" creationId="{28260078-BC75-4672-B3A5-7C26E9A76952}"/>
          </ac:spMkLst>
        </pc:spChg>
        <pc:spChg chg="add mod">
          <ac:chgData name="Alexandre Sarfati" userId="4c98d50f-f47b-4274-9074-78ce8a042845" providerId="ADAL" clId="{588B6BA8-B9E3-4A2E-A65F-C2C5A4D5CCB9}" dt="2022-02-10T13:04:10.319" v="2622" actId="108"/>
          <ac:spMkLst>
            <pc:docMk/>
            <pc:sldMk cId="3085168373" sldId="11076"/>
            <ac:spMk id="13" creationId="{B2683F6A-7B33-4006-9407-89A61A38313A}"/>
          </ac:spMkLst>
        </pc:spChg>
        <pc:spChg chg="add mod">
          <ac:chgData name="Alexandre Sarfati" userId="4c98d50f-f47b-4274-9074-78ce8a042845" providerId="ADAL" clId="{588B6BA8-B9E3-4A2E-A65F-C2C5A4D5CCB9}" dt="2022-02-10T13:03:04.472" v="2615" actId="1076"/>
          <ac:spMkLst>
            <pc:docMk/>
            <pc:sldMk cId="3085168373" sldId="11076"/>
            <ac:spMk id="17" creationId="{E28ECF88-C657-4BF6-B418-63285D4EC98E}"/>
          </ac:spMkLst>
        </pc:spChg>
        <pc:spChg chg="add mod">
          <ac:chgData name="Alexandre Sarfati" userId="4c98d50f-f47b-4274-9074-78ce8a042845" providerId="ADAL" clId="{588B6BA8-B9E3-4A2E-A65F-C2C5A4D5CCB9}" dt="2022-02-10T13:02:58.479" v="2614" actId="1076"/>
          <ac:spMkLst>
            <pc:docMk/>
            <pc:sldMk cId="3085168373" sldId="11076"/>
            <ac:spMk id="18" creationId="{CC928CBF-ABBB-4AEB-B188-9E870665EDF0}"/>
          </ac:spMkLst>
        </pc:spChg>
      </pc:sldChg>
      <pc:sldChg chg="addSp delSp modSp add mod">
        <pc:chgData name="Alexandre Sarfati" userId="4c98d50f-f47b-4274-9074-78ce8a042845" providerId="ADAL" clId="{588B6BA8-B9E3-4A2E-A65F-C2C5A4D5CCB9}" dt="2022-02-10T16:45:08.258" v="3342" actId="14100"/>
        <pc:sldMkLst>
          <pc:docMk/>
          <pc:sldMk cId="2263133255" sldId="11077"/>
        </pc:sldMkLst>
        <pc:spChg chg="mod">
          <ac:chgData name="Alexandre Sarfati" userId="4c98d50f-f47b-4274-9074-78ce8a042845" providerId="ADAL" clId="{588B6BA8-B9E3-4A2E-A65F-C2C5A4D5CCB9}" dt="2022-02-10T16:45:01.753" v="3341" actId="20577"/>
          <ac:spMkLst>
            <pc:docMk/>
            <pc:sldMk cId="2263133255" sldId="11077"/>
            <ac:spMk id="3" creationId="{2BEC3E5D-A324-470A-83F4-48BBAB1FF69F}"/>
          </ac:spMkLst>
        </pc:spChg>
        <pc:spChg chg="add del mod">
          <ac:chgData name="Alexandre Sarfati" userId="4c98d50f-f47b-4274-9074-78ce8a042845" providerId="ADAL" clId="{588B6BA8-B9E3-4A2E-A65F-C2C5A4D5CCB9}" dt="2022-02-10T16:08:40.153" v="2802"/>
          <ac:spMkLst>
            <pc:docMk/>
            <pc:sldMk cId="2263133255" sldId="11077"/>
            <ac:spMk id="6" creationId="{81F56B2C-3BCF-4513-AA24-681B8895C329}"/>
          </ac:spMkLst>
        </pc:spChg>
        <pc:spChg chg="mod">
          <ac:chgData name="Alexandre Sarfati" userId="4c98d50f-f47b-4274-9074-78ce8a042845" providerId="ADAL" clId="{588B6BA8-B9E3-4A2E-A65F-C2C5A4D5CCB9}" dt="2022-02-10T16:09:22.807" v="2808" actId="14100"/>
          <ac:spMkLst>
            <pc:docMk/>
            <pc:sldMk cId="2263133255" sldId="11077"/>
            <ac:spMk id="12" creationId="{66DCA932-6FFE-4FE3-B768-068B9147AE12}"/>
          </ac:spMkLst>
        </pc:spChg>
        <pc:picChg chg="add mod">
          <ac:chgData name="Alexandre Sarfati" userId="4c98d50f-f47b-4274-9074-78ce8a042845" providerId="ADAL" clId="{588B6BA8-B9E3-4A2E-A65F-C2C5A4D5CCB9}" dt="2022-02-10T16:45:08.258" v="3342" actId="14100"/>
          <ac:picMkLst>
            <pc:docMk/>
            <pc:sldMk cId="2263133255" sldId="11077"/>
            <ac:picMk id="4" creationId="{EA7B337D-B889-4837-B3F4-3839DBD26D9E}"/>
          </ac:picMkLst>
        </pc:picChg>
      </pc:sldChg>
      <pc:sldChg chg="del">
        <pc:chgData name="Alexandre Sarfati" userId="4c98d50f-f47b-4274-9074-78ce8a042845" providerId="ADAL" clId="{588B6BA8-B9E3-4A2E-A65F-C2C5A4D5CCB9}" dt="2022-02-04T18:30:58.381" v="125" actId="47"/>
        <pc:sldMkLst>
          <pc:docMk/>
          <pc:sldMk cId="1357823790" sldId="11088"/>
        </pc:sldMkLst>
      </pc:sldChg>
      <pc:sldChg chg="del">
        <pc:chgData name="Alexandre Sarfati" userId="4c98d50f-f47b-4274-9074-78ce8a042845" providerId="ADAL" clId="{588B6BA8-B9E3-4A2E-A65F-C2C5A4D5CCB9}" dt="2022-02-04T18:30:48.603" v="118" actId="47"/>
        <pc:sldMkLst>
          <pc:docMk/>
          <pc:sldMk cId="2852628729" sldId="11090"/>
        </pc:sldMkLst>
      </pc:sldChg>
      <pc:sldChg chg="del">
        <pc:chgData name="Alexandre Sarfati" userId="4c98d50f-f47b-4274-9074-78ce8a042845" providerId="ADAL" clId="{588B6BA8-B9E3-4A2E-A65F-C2C5A4D5CCB9}" dt="2022-02-04T18:30:47.817" v="117" actId="47"/>
        <pc:sldMkLst>
          <pc:docMk/>
          <pc:sldMk cId="3430078763" sldId="11091"/>
        </pc:sldMkLst>
      </pc:sldChg>
      <pc:sldChg chg="del">
        <pc:chgData name="Alexandre Sarfati" userId="4c98d50f-f47b-4274-9074-78ce8a042845" providerId="ADAL" clId="{588B6BA8-B9E3-4A2E-A65F-C2C5A4D5CCB9}" dt="2022-02-04T18:30:49.498" v="119" actId="47"/>
        <pc:sldMkLst>
          <pc:docMk/>
          <pc:sldMk cId="2182422876" sldId="11092"/>
        </pc:sldMkLst>
      </pc:sldChg>
      <pc:sldChg chg="del">
        <pc:chgData name="Alexandre Sarfati" userId="4c98d50f-f47b-4274-9074-78ce8a042845" providerId="ADAL" clId="{588B6BA8-B9E3-4A2E-A65F-C2C5A4D5CCB9}" dt="2022-02-04T18:30:50.247" v="120" actId="47"/>
        <pc:sldMkLst>
          <pc:docMk/>
          <pc:sldMk cId="491528088" sldId="11093"/>
        </pc:sldMkLst>
      </pc:sldChg>
      <pc:sldMasterChg chg="delSldLayout">
        <pc:chgData name="Alexandre Sarfati" userId="4c98d50f-f47b-4274-9074-78ce8a042845" providerId="ADAL" clId="{588B6BA8-B9E3-4A2E-A65F-C2C5A4D5CCB9}" dt="2022-02-10T16:08:19.319" v="2799" actId="47"/>
        <pc:sldMasterMkLst>
          <pc:docMk/>
          <pc:sldMasterMk cId="45536186" sldId="2147483648"/>
        </pc:sldMasterMkLst>
        <pc:sldLayoutChg chg="del">
          <pc:chgData name="Alexandre Sarfati" userId="4c98d50f-f47b-4274-9074-78ce8a042845" providerId="ADAL" clId="{588B6BA8-B9E3-4A2E-A65F-C2C5A4D5CCB9}" dt="2022-02-04T18:30:55.078" v="123" actId="47"/>
          <pc:sldLayoutMkLst>
            <pc:docMk/>
            <pc:sldMasterMk cId="45536186" sldId="2147483648"/>
            <pc:sldLayoutMk cId="3747223955" sldId="2147483674"/>
          </pc:sldLayoutMkLst>
        </pc:sldLayoutChg>
        <pc:sldLayoutChg chg="del">
          <pc:chgData name="Alexandre Sarfati" userId="4c98d50f-f47b-4274-9074-78ce8a042845" providerId="ADAL" clId="{588B6BA8-B9E3-4A2E-A65F-C2C5A4D5CCB9}" dt="2022-02-10T16:08:19.319" v="2799" actId="47"/>
          <pc:sldLayoutMkLst>
            <pc:docMk/>
            <pc:sldMasterMk cId="45536186" sldId="2147483648"/>
            <pc:sldLayoutMk cId="1169747775" sldId="2147483683"/>
          </pc:sldLayoutMkLst>
        </pc:sldLayoutChg>
        <pc:sldLayoutChg chg="del">
          <pc:chgData name="Alexandre Sarfati" userId="4c98d50f-f47b-4274-9074-78ce8a042845" providerId="ADAL" clId="{588B6BA8-B9E3-4A2E-A65F-C2C5A4D5CCB9}" dt="2022-02-04T19:01:13.248" v="1010" actId="47"/>
          <pc:sldLayoutMkLst>
            <pc:docMk/>
            <pc:sldMasterMk cId="45536186" sldId="2147483648"/>
            <pc:sldLayoutMk cId="141292077" sldId="2147483684"/>
          </pc:sldLayoutMkLst>
        </pc:sldLayoutChg>
        <pc:sldLayoutChg chg="del">
          <pc:chgData name="Alexandre Sarfati" userId="4c98d50f-f47b-4274-9074-78ce8a042845" providerId="ADAL" clId="{588B6BA8-B9E3-4A2E-A65F-C2C5A4D5CCB9}" dt="2022-02-04T18:30:52.444" v="122" actId="47"/>
          <pc:sldLayoutMkLst>
            <pc:docMk/>
            <pc:sldMasterMk cId="45536186" sldId="2147483648"/>
            <pc:sldLayoutMk cId="387188833" sldId="214748368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D93C8-EB7F-44FA-ADF6-2471DE347A11}" type="datetimeFigureOut">
              <a:rPr lang="en-US"/>
              <a:t>2/10/2022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A8BCC-217E-4B0B-AA18-24F7C37845AA}" type="slidenum">
              <a:rPr lang="en-US"/>
              <a:t>‹#›</a:t>
            </a:fld>
            <a:endParaRPr lang="en-US" dirty="0"/>
          </a:p>
        </p:txBody>
      </p:sp>
    </p:spTree>
    <p:extLst>
      <p:ext uri="{BB962C8B-B14F-4D97-AF65-F5344CB8AC3E}">
        <p14:creationId xmlns:p14="http://schemas.microsoft.com/office/powerpoint/2010/main" val="35693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9A8BCC-217E-4B0B-AA18-24F7C37845AA}" type="slidenum">
              <a:rPr lang="en-US" smtClean="0"/>
              <a:t>1</a:t>
            </a:fld>
            <a:endParaRPr lang="en-US" dirty="0"/>
          </a:p>
        </p:txBody>
      </p:sp>
    </p:spTree>
    <p:extLst>
      <p:ext uri="{BB962C8B-B14F-4D97-AF65-F5344CB8AC3E}">
        <p14:creationId xmlns:p14="http://schemas.microsoft.com/office/powerpoint/2010/main" val="4240017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D9DF4-3403-A94A-BB37-A67524CF1FC2}" type="slidenum">
              <a:rPr lang="en-US" smtClean="0"/>
              <a:pPr/>
              <a:t>10</a:t>
            </a:fld>
            <a:endParaRPr lang="en-US" dirty="0"/>
          </a:p>
        </p:txBody>
      </p:sp>
    </p:spTree>
    <p:extLst>
      <p:ext uri="{BB962C8B-B14F-4D97-AF65-F5344CB8AC3E}">
        <p14:creationId xmlns:p14="http://schemas.microsoft.com/office/powerpoint/2010/main" val="960151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are also introducing</a:t>
            </a:r>
            <a:r>
              <a:rPr lang="en-GB" sz="1200" b="0" dirty="0">
                <a:solidFill>
                  <a:schemeClr val="tx1"/>
                </a:solidFill>
                <a:latin typeface="+mn-lt"/>
                <a:ea typeface="+mn-ea"/>
                <a:cs typeface="+mn-cs"/>
              </a:rPr>
              <a:t> </a:t>
            </a:r>
            <a:r>
              <a:rPr lang="en-GB" sz="1200" b="0" dirty="0">
                <a:solidFill>
                  <a:srgbClr val="333333"/>
                </a:solidFill>
                <a:highlight>
                  <a:srgbClr val="FFFF00"/>
                </a:highlight>
                <a:latin typeface="FedEx Sans" panose="020B0603020203020204" pitchFamily="34" charset="0"/>
                <a:ea typeface="FedEx Sans" panose="020B0603020203020204" pitchFamily="34" charset="0"/>
                <a:cs typeface="FedEx Sans" panose="020B0603020203020204" pitchFamily="34" charset="0"/>
              </a:rPr>
              <a:t>FedEx Reusable </a:t>
            </a:r>
            <a:r>
              <a:rPr lang="en-GB" sz="1200" b="0" dirty="0" err="1">
                <a:solidFill>
                  <a:srgbClr val="333333"/>
                </a:solidFill>
                <a:highlight>
                  <a:srgbClr val="FFFF00"/>
                </a:highlight>
                <a:latin typeface="FedEx Sans" panose="020B0603020203020204" pitchFamily="34" charset="0"/>
                <a:ea typeface="FedEx Sans" panose="020B0603020203020204" pitchFamily="34" charset="0"/>
                <a:cs typeface="FedEx Sans" panose="020B0603020203020204" pitchFamily="34" charset="0"/>
              </a:rPr>
              <a:t>Paks</a:t>
            </a:r>
            <a:r>
              <a:rPr lang="en-GB" sz="1200" b="0" dirty="0">
                <a:solidFill>
                  <a:srgbClr val="333333"/>
                </a:solidFill>
                <a:highlight>
                  <a:srgbClr val="FFFF00"/>
                </a:highlight>
                <a:latin typeface="FedEx Sans" panose="020B0603020203020204" pitchFamily="34" charset="0"/>
                <a:ea typeface="FedEx Sans" panose="020B0603020203020204" pitchFamily="34" charset="0"/>
                <a:cs typeface="FedEx Sans" panose="020B0603020203020204" pitchFamily="34" charset="0"/>
              </a:rPr>
              <a:t>, </a:t>
            </a:r>
            <a:r>
              <a:rPr lang="en-GB" sz="1200" dirty="0">
                <a:solidFill>
                  <a:srgbClr val="333333"/>
                </a:solidFill>
                <a:highlight>
                  <a:srgbClr val="FFFF00"/>
                </a:highlight>
                <a:latin typeface="FedEx Sans" panose="020B0603020203020204" pitchFamily="34" charset="0"/>
                <a:ea typeface="FedEx Sans" panose="020B0603020203020204" pitchFamily="34" charset="0"/>
                <a:cs typeface="FedEx Sans" panose="020B0603020203020204" pitchFamily="34" charset="0"/>
              </a:rPr>
              <a:t>our free packaging options that are reusable, recyclable, and that give you and your customers a choice to ship more sustainably.</a:t>
            </a:r>
            <a:endParaRPr lang="en-GB" sz="1200" b="1" dirty="0">
              <a:solidFill>
                <a:srgbClr val="333333"/>
              </a:solidFill>
              <a:highlight>
                <a:srgbClr val="FFFF00"/>
              </a:highlight>
              <a:latin typeface="FedEx Sans" panose="020B0603020203020204" pitchFamily="34" charset="0"/>
              <a:ea typeface="FedEx Sans" panose="020B0603020203020204" pitchFamily="34" charset="0"/>
              <a:cs typeface="FedEx Sans" panose="020B0603020203020204" pitchFamily="34" charset="0"/>
            </a:endParaRPr>
          </a:p>
          <a:p>
            <a:endParaRPr lang="LID4096"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4D9DF4-3403-A94A-BB37-A67524CF1FC2}" type="slidenum">
              <a:rPr kumimoji="0" lang="en-US" sz="10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2955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D9DF4-3403-A94A-BB37-A67524CF1FC2}" type="slidenum">
              <a:rPr lang="en-US" smtClean="0"/>
              <a:pPr/>
              <a:t>2</a:t>
            </a:fld>
            <a:endParaRPr lang="en-US" dirty="0"/>
          </a:p>
        </p:txBody>
      </p:sp>
    </p:spTree>
    <p:extLst>
      <p:ext uri="{BB962C8B-B14F-4D97-AF65-F5344CB8AC3E}">
        <p14:creationId xmlns:p14="http://schemas.microsoft.com/office/powerpoint/2010/main" val="3287137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D9DF4-3403-A94A-BB37-A67524CF1FC2}" type="slidenum">
              <a:rPr lang="en-US" smtClean="0"/>
              <a:pPr/>
              <a:t>3</a:t>
            </a:fld>
            <a:endParaRPr lang="en-US" dirty="0"/>
          </a:p>
        </p:txBody>
      </p:sp>
    </p:spTree>
    <p:extLst>
      <p:ext uri="{BB962C8B-B14F-4D97-AF65-F5344CB8AC3E}">
        <p14:creationId xmlns:p14="http://schemas.microsoft.com/office/powerpoint/2010/main" val="941576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D9DF4-3403-A94A-BB37-A67524CF1FC2}" type="slidenum">
              <a:rPr lang="en-US" smtClean="0"/>
              <a:pPr/>
              <a:t>4</a:t>
            </a:fld>
            <a:endParaRPr lang="en-US" dirty="0"/>
          </a:p>
        </p:txBody>
      </p:sp>
    </p:spTree>
    <p:extLst>
      <p:ext uri="{BB962C8B-B14F-4D97-AF65-F5344CB8AC3E}">
        <p14:creationId xmlns:p14="http://schemas.microsoft.com/office/powerpoint/2010/main" val="42144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D9DF4-3403-A94A-BB37-A67524CF1FC2}" type="slidenum">
              <a:rPr lang="en-US" smtClean="0"/>
              <a:pPr/>
              <a:t>5</a:t>
            </a:fld>
            <a:endParaRPr lang="en-US" dirty="0"/>
          </a:p>
        </p:txBody>
      </p:sp>
    </p:spTree>
    <p:extLst>
      <p:ext uri="{BB962C8B-B14F-4D97-AF65-F5344CB8AC3E}">
        <p14:creationId xmlns:p14="http://schemas.microsoft.com/office/powerpoint/2010/main" val="178139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D9DF4-3403-A94A-BB37-A67524CF1FC2}" type="slidenum">
              <a:rPr lang="en-US" smtClean="0"/>
              <a:pPr/>
              <a:t>6</a:t>
            </a:fld>
            <a:endParaRPr lang="en-US" dirty="0"/>
          </a:p>
        </p:txBody>
      </p:sp>
    </p:spTree>
    <p:extLst>
      <p:ext uri="{BB962C8B-B14F-4D97-AF65-F5344CB8AC3E}">
        <p14:creationId xmlns:p14="http://schemas.microsoft.com/office/powerpoint/2010/main" val="2685894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D9DF4-3403-A94A-BB37-A67524CF1FC2}" type="slidenum">
              <a:rPr lang="en-US" smtClean="0"/>
              <a:pPr/>
              <a:t>7</a:t>
            </a:fld>
            <a:endParaRPr lang="en-US" dirty="0"/>
          </a:p>
        </p:txBody>
      </p:sp>
    </p:spTree>
    <p:extLst>
      <p:ext uri="{BB962C8B-B14F-4D97-AF65-F5344CB8AC3E}">
        <p14:creationId xmlns:p14="http://schemas.microsoft.com/office/powerpoint/2010/main" val="189045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D9DF4-3403-A94A-BB37-A67524CF1FC2}" type="slidenum">
              <a:rPr lang="en-US" smtClean="0"/>
              <a:pPr/>
              <a:t>8</a:t>
            </a:fld>
            <a:endParaRPr lang="en-US" dirty="0"/>
          </a:p>
        </p:txBody>
      </p:sp>
    </p:spTree>
    <p:extLst>
      <p:ext uri="{BB962C8B-B14F-4D97-AF65-F5344CB8AC3E}">
        <p14:creationId xmlns:p14="http://schemas.microsoft.com/office/powerpoint/2010/main" val="377217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40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4D9DF4-3403-A94A-BB37-A67524CF1FC2}" type="slidenum">
              <a:rPr lang="en-US" smtClean="0"/>
              <a:pPr/>
              <a:t>9</a:t>
            </a:fld>
            <a:endParaRPr lang="en-US" dirty="0"/>
          </a:p>
        </p:txBody>
      </p:sp>
    </p:spTree>
    <p:extLst>
      <p:ext uri="{BB962C8B-B14F-4D97-AF65-F5344CB8AC3E}">
        <p14:creationId xmlns:p14="http://schemas.microsoft.com/office/powerpoint/2010/main" val="286966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Fedex Whi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7A19DD-6991-4410-AD48-A6CC6D609A0C}"/>
              </a:ext>
            </a:extLst>
          </p:cNvPr>
          <p:cNvSpPr>
            <a:spLocks noGrp="1"/>
          </p:cNvSpPr>
          <p:nvPr>
            <p:ph type="subTitle" idx="1" hasCustomPrompt="1"/>
          </p:nvPr>
        </p:nvSpPr>
        <p:spPr>
          <a:xfrm>
            <a:off x="2241062" y="4896740"/>
            <a:ext cx="9471513" cy="606752"/>
          </a:xfrm>
        </p:spPr>
        <p:txBody>
          <a:bodyPr anchor="t" anchorCtr="0">
            <a:noAutofit/>
          </a:bodyPr>
          <a:lstStyle>
            <a:lvl1pPr marL="0" indent="0" algn="l">
              <a:spcBef>
                <a:spcPts val="0"/>
              </a:spcBef>
              <a:spcAft>
                <a:spcPts val="0"/>
              </a:spcAft>
              <a:buNone/>
              <a:defRPr sz="2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endParaRPr lang="en-GB" dirty="0"/>
          </a:p>
        </p:txBody>
      </p:sp>
      <p:sp>
        <p:nvSpPr>
          <p:cNvPr id="2" name="Title 1">
            <a:extLst>
              <a:ext uri="{FF2B5EF4-FFF2-40B4-BE49-F238E27FC236}">
                <a16:creationId xmlns:a16="http://schemas.microsoft.com/office/drawing/2014/main" id="{FF627EB4-0C38-4C3B-97D8-A69EC817ADB1}"/>
              </a:ext>
            </a:extLst>
          </p:cNvPr>
          <p:cNvSpPr>
            <a:spLocks noGrp="1"/>
          </p:cNvSpPr>
          <p:nvPr>
            <p:ph type="ctrTitle" hasCustomPrompt="1"/>
          </p:nvPr>
        </p:nvSpPr>
        <p:spPr>
          <a:xfrm>
            <a:off x="2241063" y="1122362"/>
            <a:ext cx="9471511" cy="2937061"/>
          </a:xfrm>
        </p:spPr>
        <p:txBody>
          <a:bodyPr anchor="b">
            <a:noAutofit/>
          </a:bodyPr>
          <a:lstStyle>
            <a:lvl1pPr algn="l">
              <a:defRPr sz="5300"/>
            </a:lvl1pPr>
          </a:lstStyle>
          <a:p>
            <a:r>
              <a:rPr lang="en-US" dirty="0"/>
              <a:t>Click to Edit Title</a:t>
            </a:r>
            <a:endParaRPr lang="en-GB" dirty="0"/>
          </a:p>
        </p:txBody>
      </p:sp>
      <p:grpSp>
        <p:nvGrpSpPr>
          <p:cNvPr id="7" name="Group 6">
            <a:extLst>
              <a:ext uri="{FF2B5EF4-FFF2-40B4-BE49-F238E27FC236}">
                <a16:creationId xmlns:a16="http://schemas.microsoft.com/office/drawing/2014/main" id="{05C5CD2C-FD4B-4119-9D44-A8BF7E854CB2}"/>
              </a:ext>
            </a:extLst>
          </p:cNvPr>
          <p:cNvGrpSpPr>
            <a:grpSpLocks noChangeAspect="1"/>
          </p:cNvGrpSpPr>
          <p:nvPr userDrawn="1"/>
        </p:nvGrpSpPr>
        <p:grpSpPr>
          <a:xfrm rot="16200000">
            <a:off x="-656611" y="3052226"/>
            <a:ext cx="3182112" cy="890591"/>
            <a:chOff x="2560252" y="2184516"/>
            <a:chExt cx="2697021" cy="754827"/>
          </a:xfrm>
        </p:grpSpPr>
        <p:sp>
          <p:nvSpPr>
            <p:cNvPr id="8" name="Freeform 6">
              <a:extLst>
                <a:ext uri="{FF2B5EF4-FFF2-40B4-BE49-F238E27FC236}">
                  <a16:creationId xmlns:a16="http://schemas.microsoft.com/office/drawing/2014/main" id="{724B05A1-851B-452B-849C-5B6C6477B1CB}"/>
                </a:ext>
              </a:extLst>
            </p:cNvPr>
            <p:cNvSpPr>
              <a:spLocks noChangeAspect="1" noEditPoints="1"/>
            </p:cNvSpPr>
            <p:nvPr/>
          </p:nvSpPr>
          <p:spPr bwMode="auto">
            <a:xfrm>
              <a:off x="5083408" y="2740034"/>
              <a:ext cx="173865" cy="173865"/>
            </a:xfrm>
            <a:custGeom>
              <a:avLst/>
              <a:gdLst>
                <a:gd name="T0" fmla="*/ 182 w 205"/>
                <a:gd name="T1" fmla="*/ 78 h 204"/>
                <a:gd name="T2" fmla="*/ 161 w 205"/>
                <a:gd name="T3" fmla="*/ 40 h 204"/>
                <a:gd name="T4" fmla="*/ 125 w 205"/>
                <a:gd name="T5" fmla="*/ 20 h 204"/>
                <a:gd name="T6" fmla="*/ 80 w 205"/>
                <a:gd name="T7" fmla="*/ 20 h 204"/>
                <a:gd name="T8" fmla="*/ 44 w 205"/>
                <a:gd name="T9" fmla="*/ 40 h 204"/>
                <a:gd name="T10" fmla="*/ 23 w 205"/>
                <a:gd name="T11" fmla="*/ 78 h 204"/>
                <a:gd name="T12" fmla="*/ 23 w 205"/>
                <a:gd name="T13" fmla="*/ 126 h 204"/>
                <a:gd name="T14" fmla="*/ 44 w 205"/>
                <a:gd name="T15" fmla="*/ 163 h 204"/>
                <a:gd name="T16" fmla="*/ 80 w 205"/>
                <a:gd name="T17" fmla="*/ 184 h 204"/>
                <a:gd name="T18" fmla="*/ 125 w 205"/>
                <a:gd name="T19" fmla="*/ 184 h 204"/>
                <a:gd name="T20" fmla="*/ 161 w 205"/>
                <a:gd name="T21" fmla="*/ 163 h 204"/>
                <a:gd name="T22" fmla="*/ 182 w 205"/>
                <a:gd name="T23" fmla="*/ 126 h 204"/>
                <a:gd name="T24" fmla="*/ 81 w 205"/>
                <a:gd name="T25" fmla="*/ 106 h 204"/>
                <a:gd name="T26" fmla="*/ 63 w 205"/>
                <a:gd name="T27" fmla="*/ 162 h 204"/>
                <a:gd name="T28" fmla="*/ 108 w 205"/>
                <a:gd name="T29" fmla="*/ 39 h 204"/>
                <a:gd name="T30" fmla="*/ 136 w 205"/>
                <a:gd name="T31" fmla="*/ 48 h 204"/>
                <a:gd name="T32" fmla="*/ 145 w 205"/>
                <a:gd name="T33" fmla="*/ 73 h 204"/>
                <a:gd name="T34" fmla="*/ 135 w 205"/>
                <a:gd name="T35" fmla="*/ 95 h 204"/>
                <a:gd name="T36" fmla="*/ 124 w 205"/>
                <a:gd name="T37" fmla="*/ 100 h 204"/>
                <a:gd name="T38" fmla="*/ 138 w 205"/>
                <a:gd name="T39" fmla="*/ 113 h 204"/>
                <a:gd name="T40" fmla="*/ 142 w 205"/>
                <a:gd name="T41" fmla="*/ 137 h 204"/>
                <a:gd name="T42" fmla="*/ 145 w 205"/>
                <a:gd name="T43" fmla="*/ 156 h 204"/>
                <a:gd name="T44" fmla="*/ 127 w 205"/>
                <a:gd name="T45" fmla="*/ 162 h 204"/>
                <a:gd name="T46" fmla="*/ 121 w 205"/>
                <a:gd name="T47" fmla="*/ 135 h 204"/>
                <a:gd name="T48" fmla="*/ 115 w 205"/>
                <a:gd name="T49" fmla="*/ 112 h 204"/>
                <a:gd name="T50" fmla="*/ 98 w 205"/>
                <a:gd name="T51" fmla="*/ 106 h 204"/>
                <a:gd name="T52" fmla="*/ 103 w 205"/>
                <a:gd name="T53" fmla="*/ 90 h 204"/>
                <a:gd name="T54" fmla="*/ 121 w 205"/>
                <a:gd name="T55" fmla="*/ 84 h 204"/>
                <a:gd name="T56" fmla="*/ 125 w 205"/>
                <a:gd name="T57" fmla="*/ 73 h 204"/>
                <a:gd name="T58" fmla="*/ 121 w 205"/>
                <a:gd name="T59" fmla="*/ 61 h 204"/>
                <a:gd name="T60" fmla="*/ 103 w 205"/>
                <a:gd name="T61" fmla="*/ 55 h 204"/>
                <a:gd name="T62" fmla="*/ 81 w 205"/>
                <a:gd name="T63" fmla="*/ 90 h 204"/>
                <a:gd name="T64" fmla="*/ 0 w 205"/>
                <a:gd name="T65" fmla="*/ 102 h 204"/>
                <a:gd name="T66" fmla="*/ 11 w 205"/>
                <a:gd name="T67" fmla="*/ 55 h 204"/>
                <a:gd name="T68" fmla="*/ 39 w 205"/>
                <a:gd name="T69" fmla="*/ 21 h 204"/>
                <a:gd name="T70" fmla="*/ 80 w 205"/>
                <a:gd name="T71" fmla="*/ 3 h 204"/>
                <a:gd name="T72" fmla="*/ 125 w 205"/>
                <a:gd name="T73" fmla="*/ 3 h 204"/>
                <a:gd name="T74" fmla="*/ 166 w 205"/>
                <a:gd name="T75" fmla="*/ 21 h 204"/>
                <a:gd name="T76" fmla="*/ 194 w 205"/>
                <a:gd name="T77" fmla="*/ 55 h 204"/>
                <a:gd name="T78" fmla="*/ 205 w 205"/>
                <a:gd name="T79" fmla="*/ 102 h 204"/>
                <a:gd name="T80" fmla="*/ 194 w 205"/>
                <a:gd name="T81" fmla="*/ 149 h 204"/>
                <a:gd name="T82" fmla="*/ 166 w 205"/>
                <a:gd name="T83" fmla="*/ 183 h 204"/>
                <a:gd name="T84" fmla="*/ 125 w 205"/>
                <a:gd name="T85" fmla="*/ 201 h 204"/>
                <a:gd name="T86" fmla="*/ 80 w 205"/>
                <a:gd name="T87" fmla="*/ 201 h 204"/>
                <a:gd name="T88" fmla="*/ 39 w 205"/>
                <a:gd name="T89" fmla="*/ 183 h 204"/>
                <a:gd name="T90" fmla="*/ 11 w 205"/>
                <a:gd name="T91" fmla="*/ 149 h 204"/>
                <a:gd name="T92" fmla="*/ 0 w 205"/>
                <a:gd name="T93"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204">
                  <a:moveTo>
                    <a:pt x="185" y="102"/>
                  </a:moveTo>
                  <a:lnTo>
                    <a:pt x="182" y="78"/>
                  </a:lnTo>
                  <a:lnTo>
                    <a:pt x="174" y="57"/>
                  </a:lnTo>
                  <a:lnTo>
                    <a:pt x="161" y="40"/>
                  </a:lnTo>
                  <a:lnTo>
                    <a:pt x="145" y="28"/>
                  </a:lnTo>
                  <a:lnTo>
                    <a:pt x="125" y="20"/>
                  </a:lnTo>
                  <a:lnTo>
                    <a:pt x="102" y="16"/>
                  </a:lnTo>
                  <a:lnTo>
                    <a:pt x="80" y="20"/>
                  </a:lnTo>
                  <a:lnTo>
                    <a:pt x="60" y="28"/>
                  </a:lnTo>
                  <a:lnTo>
                    <a:pt x="44" y="40"/>
                  </a:lnTo>
                  <a:lnTo>
                    <a:pt x="31" y="57"/>
                  </a:lnTo>
                  <a:lnTo>
                    <a:pt x="23" y="78"/>
                  </a:lnTo>
                  <a:lnTo>
                    <a:pt x="20" y="102"/>
                  </a:lnTo>
                  <a:lnTo>
                    <a:pt x="23" y="126"/>
                  </a:lnTo>
                  <a:lnTo>
                    <a:pt x="31" y="146"/>
                  </a:lnTo>
                  <a:lnTo>
                    <a:pt x="44" y="163"/>
                  </a:lnTo>
                  <a:lnTo>
                    <a:pt x="60" y="176"/>
                  </a:lnTo>
                  <a:lnTo>
                    <a:pt x="80" y="184"/>
                  </a:lnTo>
                  <a:lnTo>
                    <a:pt x="102" y="188"/>
                  </a:lnTo>
                  <a:lnTo>
                    <a:pt x="125" y="184"/>
                  </a:lnTo>
                  <a:lnTo>
                    <a:pt x="145" y="176"/>
                  </a:lnTo>
                  <a:lnTo>
                    <a:pt x="161" y="163"/>
                  </a:lnTo>
                  <a:lnTo>
                    <a:pt x="174" y="146"/>
                  </a:lnTo>
                  <a:lnTo>
                    <a:pt x="182" y="126"/>
                  </a:lnTo>
                  <a:lnTo>
                    <a:pt x="185" y="102"/>
                  </a:lnTo>
                  <a:close/>
                  <a:moveTo>
                    <a:pt x="81" y="106"/>
                  </a:moveTo>
                  <a:lnTo>
                    <a:pt x="81" y="162"/>
                  </a:lnTo>
                  <a:lnTo>
                    <a:pt x="63" y="162"/>
                  </a:lnTo>
                  <a:lnTo>
                    <a:pt x="63" y="39"/>
                  </a:lnTo>
                  <a:lnTo>
                    <a:pt x="108" y="39"/>
                  </a:lnTo>
                  <a:lnTo>
                    <a:pt x="125" y="42"/>
                  </a:lnTo>
                  <a:lnTo>
                    <a:pt x="136" y="48"/>
                  </a:lnTo>
                  <a:lnTo>
                    <a:pt x="143" y="59"/>
                  </a:lnTo>
                  <a:lnTo>
                    <a:pt x="145" y="73"/>
                  </a:lnTo>
                  <a:lnTo>
                    <a:pt x="143" y="85"/>
                  </a:lnTo>
                  <a:lnTo>
                    <a:pt x="135" y="95"/>
                  </a:lnTo>
                  <a:lnTo>
                    <a:pt x="124" y="99"/>
                  </a:lnTo>
                  <a:lnTo>
                    <a:pt x="124" y="100"/>
                  </a:lnTo>
                  <a:lnTo>
                    <a:pt x="132" y="104"/>
                  </a:lnTo>
                  <a:lnTo>
                    <a:pt x="138" y="113"/>
                  </a:lnTo>
                  <a:lnTo>
                    <a:pt x="141" y="128"/>
                  </a:lnTo>
                  <a:lnTo>
                    <a:pt x="142" y="137"/>
                  </a:lnTo>
                  <a:lnTo>
                    <a:pt x="143" y="148"/>
                  </a:lnTo>
                  <a:lnTo>
                    <a:pt x="145" y="156"/>
                  </a:lnTo>
                  <a:lnTo>
                    <a:pt x="148" y="162"/>
                  </a:lnTo>
                  <a:lnTo>
                    <a:pt x="127" y="162"/>
                  </a:lnTo>
                  <a:lnTo>
                    <a:pt x="124" y="149"/>
                  </a:lnTo>
                  <a:lnTo>
                    <a:pt x="121" y="135"/>
                  </a:lnTo>
                  <a:lnTo>
                    <a:pt x="119" y="121"/>
                  </a:lnTo>
                  <a:lnTo>
                    <a:pt x="115" y="112"/>
                  </a:lnTo>
                  <a:lnTo>
                    <a:pt x="108" y="107"/>
                  </a:lnTo>
                  <a:lnTo>
                    <a:pt x="98" y="106"/>
                  </a:lnTo>
                  <a:lnTo>
                    <a:pt x="81" y="106"/>
                  </a:lnTo>
                  <a:close/>
                  <a:moveTo>
                    <a:pt x="103" y="90"/>
                  </a:moveTo>
                  <a:lnTo>
                    <a:pt x="114" y="89"/>
                  </a:lnTo>
                  <a:lnTo>
                    <a:pt x="121" y="84"/>
                  </a:lnTo>
                  <a:lnTo>
                    <a:pt x="125" y="79"/>
                  </a:lnTo>
                  <a:lnTo>
                    <a:pt x="125" y="73"/>
                  </a:lnTo>
                  <a:lnTo>
                    <a:pt x="125" y="66"/>
                  </a:lnTo>
                  <a:lnTo>
                    <a:pt x="121" y="61"/>
                  </a:lnTo>
                  <a:lnTo>
                    <a:pt x="114" y="56"/>
                  </a:lnTo>
                  <a:lnTo>
                    <a:pt x="103" y="55"/>
                  </a:lnTo>
                  <a:lnTo>
                    <a:pt x="81" y="55"/>
                  </a:lnTo>
                  <a:lnTo>
                    <a:pt x="81" y="90"/>
                  </a:lnTo>
                  <a:lnTo>
                    <a:pt x="103" y="90"/>
                  </a:lnTo>
                  <a:close/>
                  <a:moveTo>
                    <a:pt x="0" y="102"/>
                  </a:moveTo>
                  <a:lnTo>
                    <a:pt x="3" y="77"/>
                  </a:lnTo>
                  <a:lnTo>
                    <a:pt x="11" y="55"/>
                  </a:lnTo>
                  <a:lnTo>
                    <a:pt x="23" y="37"/>
                  </a:lnTo>
                  <a:lnTo>
                    <a:pt x="39" y="21"/>
                  </a:lnTo>
                  <a:lnTo>
                    <a:pt x="58" y="10"/>
                  </a:lnTo>
                  <a:lnTo>
                    <a:pt x="80" y="3"/>
                  </a:lnTo>
                  <a:lnTo>
                    <a:pt x="102" y="0"/>
                  </a:lnTo>
                  <a:lnTo>
                    <a:pt x="125" y="3"/>
                  </a:lnTo>
                  <a:lnTo>
                    <a:pt x="147" y="10"/>
                  </a:lnTo>
                  <a:lnTo>
                    <a:pt x="166" y="21"/>
                  </a:lnTo>
                  <a:lnTo>
                    <a:pt x="182" y="37"/>
                  </a:lnTo>
                  <a:lnTo>
                    <a:pt x="194" y="55"/>
                  </a:lnTo>
                  <a:lnTo>
                    <a:pt x="202" y="77"/>
                  </a:lnTo>
                  <a:lnTo>
                    <a:pt x="205" y="102"/>
                  </a:lnTo>
                  <a:lnTo>
                    <a:pt x="202" y="127"/>
                  </a:lnTo>
                  <a:lnTo>
                    <a:pt x="194" y="149"/>
                  </a:lnTo>
                  <a:lnTo>
                    <a:pt x="182" y="167"/>
                  </a:lnTo>
                  <a:lnTo>
                    <a:pt x="166" y="183"/>
                  </a:lnTo>
                  <a:lnTo>
                    <a:pt x="147" y="194"/>
                  </a:lnTo>
                  <a:lnTo>
                    <a:pt x="125" y="201"/>
                  </a:lnTo>
                  <a:lnTo>
                    <a:pt x="102" y="204"/>
                  </a:lnTo>
                  <a:lnTo>
                    <a:pt x="80" y="201"/>
                  </a:lnTo>
                  <a:lnTo>
                    <a:pt x="58" y="194"/>
                  </a:lnTo>
                  <a:lnTo>
                    <a:pt x="39" y="183"/>
                  </a:lnTo>
                  <a:lnTo>
                    <a:pt x="23" y="167"/>
                  </a:lnTo>
                  <a:lnTo>
                    <a:pt x="11" y="149"/>
                  </a:lnTo>
                  <a:lnTo>
                    <a:pt x="3" y="127"/>
                  </a:lnTo>
                  <a:lnTo>
                    <a:pt x="0" y="102"/>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 name="Freeform 7">
              <a:extLst>
                <a:ext uri="{FF2B5EF4-FFF2-40B4-BE49-F238E27FC236}">
                  <a16:creationId xmlns:a16="http://schemas.microsoft.com/office/drawing/2014/main" id="{76DC9FBC-D93F-4193-83E5-94C2DC4C8664}"/>
                </a:ext>
              </a:extLst>
            </p:cNvPr>
            <p:cNvSpPr>
              <a:spLocks noChangeAspect="1"/>
            </p:cNvSpPr>
            <p:nvPr/>
          </p:nvSpPr>
          <p:spPr bwMode="auto">
            <a:xfrm>
              <a:off x="4375228" y="2451674"/>
              <a:ext cx="623368" cy="462225"/>
            </a:xfrm>
            <a:custGeom>
              <a:avLst/>
              <a:gdLst>
                <a:gd name="T0" fmla="*/ 480 w 734"/>
                <a:gd name="T1" fmla="*/ 544 h 544"/>
                <a:gd name="T2" fmla="*/ 362 w 734"/>
                <a:gd name="T3" fmla="*/ 411 h 544"/>
                <a:gd name="T4" fmla="*/ 246 w 734"/>
                <a:gd name="T5" fmla="*/ 544 h 544"/>
                <a:gd name="T6" fmla="*/ 0 w 734"/>
                <a:gd name="T7" fmla="*/ 544 h 544"/>
                <a:gd name="T8" fmla="*/ 240 w 734"/>
                <a:gd name="T9" fmla="*/ 272 h 544"/>
                <a:gd name="T10" fmla="*/ 0 w 734"/>
                <a:gd name="T11" fmla="*/ 0 h 544"/>
                <a:gd name="T12" fmla="*/ 253 w 734"/>
                <a:gd name="T13" fmla="*/ 0 h 544"/>
                <a:gd name="T14" fmla="*/ 371 w 734"/>
                <a:gd name="T15" fmla="*/ 132 h 544"/>
                <a:gd name="T16" fmla="*/ 486 w 734"/>
                <a:gd name="T17" fmla="*/ 0 h 544"/>
                <a:gd name="T18" fmla="*/ 731 w 734"/>
                <a:gd name="T19" fmla="*/ 0 h 544"/>
                <a:gd name="T20" fmla="*/ 492 w 734"/>
                <a:gd name="T21" fmla="*/ 271 h 544"/>
                <a:gd name="T22" fmla="*/ 734 w 734"/>
                <a:gd name="T23" fmla="*/ 544 h 544"/>
                <a:gd name="T24" fmla="*/ 480 w 734"/>
                <a:gd name="T25"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4" h="544">
                  <a:moveTo>
                    <a:pt x="480" y="544"/>
                  </a:moveTo>
                  <a:lnTo>
                    <a:pt x="362" y="411"/>
                  </a:lnTo>
                  <a:lnTo>
                    <a:pt x="246" y="544"/>
                  </a:lnTo>
                  <a:lnTo>
                    <a:pt x="0" y="544"/>
                  </a:lnTo>
                  <a:lnTo>
                    <a:pt x="240" y="272"/>
                  </a:lnTo>
                  <a:lnTo>
                    <a:pt x="0" y="0"/>
                  </a:lnTo>
                  <a:lnTo>
                    <a:pt x="253" y="0"/>
                  </a:lnTo>
                  <a:lnTo>
                    <a:pt x="371" y="132"/>
                  </a:lnTo>
                  <a:lnTo>
                    <a:pt x="486" y="0"/>
                  </a:lnTo>
                  <a:lnTo>
                    <a:pt x="731" y="0"/>
                  </a:lnTo>
                  <a:lnTo>
                    <a:pt x="492" y="271"/>
                  </a:lnTo>
                  <a:lnTo>
                    <a:pt x="734" y="544"/>
                  </a:lnTo>
                  <a:lnTo>
                    <a:pt x="480" y="544"/>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0" name="Freeform 8">
              <a:extLst>
                <a:ext uri="{FF2B5EF4-FFF2-40B4-BE49-F238E27FC236}">
                  <a16:creationId xmlns:a16="http://schemas.microsoft.com/office/drawing/2014/main" id="{39CDB603-CB5F-48C3-889A-A040DE1E00A5}"/>
                </a:ext>
              </a:extLst>
            </p:cNvPr>
            <p:cNvSpPr>
              <a:spLocks noChangeAspect="1"/>
            </p:cNvSpPr>
            <p:nvPr/>
          </p:nvSpPr>
          <p:spPr bwMode="auto">
            <a:xfrm>
              <a:off x="3976612" y="2184516"/>
              <a:ext cx="398616" cy="729383"/>
            </a:xfrm>
            <a:custGeom>
              <a:avLst/>
              <a:gdLst>
                <a:gd name="T0" fmla="*/ 0 w 471"/>
                <a:gd name="T1" fmla="*/ 856 h 856"/>
                <a:gd name="T2" fmla="*/ 0 w 471"/>
                <a:gd name="T3" fmla="*/ 0 h 856"/>
                <a:gd name="T4" fmla="*/ 471 w 471"/>
                <a:gd name="T5" fmla="*/ 0 h 856"/>
                <a:gd name="T6" fmla="*/ 471 w 471"/>
                <a:gd name="T7" fmla="*/ 190 h 856"/>
                <a:gd name="T8" fmla="*/ 199 w 471"/>
                <a:gd name="T9" fmla="*/ 190 h 856"/>
                <a:gd name="T10" fmla="*/ 199 w 471"/>
                <a:gd name="T11" fmla="*/ 312 h 856"/>
                <a:gd name="T12" fmla="*/ 471 w 471"/>
                <a:gd name="T13" fmla="*/ 312 h 856"/>
                <a:gd name="T14" fmla="*/ 471 w 471"/>
                <a:gd name="T15" fmla="*/ 496 h 856"/>
                <a:gd name="T16" fmla="*/ 199 w 471"/>
                <a:gd name="T17" fmla="*/ 496 h 856"/>
                <a:gd name="T18" fmla="*/ 199 w 471"/>
                <a:gd name="T19" fmla="*/ 664 h 856"/>
                <a:gd name="T20" fmla="*/ 471 w 471"/>
                <a:gd name="T21" fmla="*/ 664 h 856"/>
                <a:gd name="T22" fmla="*/ 471 w 471"/>
                <a:gd name="T23" fmla="*/ 856 h 856"/>
                <a:gd name="T24" fmla="*/ 0 w 471"/>
                <a:gd name="T25" fmla="*/ 85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856">
                  <a:moveTo>
                    <a:pt x="0" y="856"/>
                  </a:moveTo>
                  <a:lnTo>
                    <a:pt x="0" y="0"/>
                  </a:lnTo>
                  <a:lnTo>
                    <a:pt x="471" y="0"/>
                  </a:lnTo>
                  <a:lnTo>
                    <a:pt x="471" y="190"/>
                  </a:lnTo>
                  <a:lnTo>
                    <a:pt x="199" y="190"/>
                  </a:lnTo>
                  <a:lnTo>
                    <a:pt x="199" y="312"/>
                  </a:lnTo>
                  <a:lnTo>
                    <a:pt x="471" y="312"/>
                  </a:lnTo>
                  <a:lnTo>
                    <a:pt x="471" y="496"/>
                  </a:lnTo>
                  <a:lnTo>
                    <a:pt x="199" y="496"/>
                  </a:lnTo>
                  <a:lnTo>
                    <a:pt x="199" y="664"/>
                  </a:lnTo>
                  <a:lnTo>
                    <a:pt x="471" y="664"/>
                  </a:lnTo>
                  <a:lnTo>
                    <a:pt x="471" y="856"/>
                  </a:lnTo>
                  <a:lnTo>
                    <a:pt x="0" y="856"/>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1" name="Freeform 9">
              <a:extLst>
                <a:ext uri="{FF2B5EF4-FFF2-40B4-BE49-F238E27FC236}">
                  <a16:creationId xmlns:a16="http://schemas.microsoft.com/office/drawing/2014/main" id="{4884B4B9-E10D-4E4C-93E2-29CA08D2CE71}"/>
                </a:ext>
              </a:extLst>
            </p:cNvPr>
            <p:cNvSpPr>
              <a:spLocks noChangeAspect="1" noEditPoints="1"/>
            </p:cNvSpPr>
            <p:nvPr/>
          </p:nvSpPr>
          <p:spPr bwMode="auto">
            <a:xfrm>
              <a:off x="2560252" y="2184516"/>
              <a:ext cx="1416360" cy="754827"/>
            </a:xfrm>
            <a:custGeom>
              <a:avLst/>
              <a:gdLst>
                <a:gd name="T0" fmla="*/ 1467 w 1668"/>
                <a:gd name="T1" fmla="*/ 350 h 887"/>
                <a:gd name="T2" fmla="*/ 1392 w 1668"/>
                <a:gd name="T3" fmla="*/ 296 h 887"/>
                <a:gd name="T4" fmla="*/ 1304 w 1668"/>
                <a:gd name="T5" fmla="*/ 282 h 887"/>
                <a:gd name="T6" fmla="*/ 1185 w 1668"/>
                <a:gd name="T7" fmla="*/ 309 h 887"/>
                <a:gd name="T8" fmla="*/ 1095 w 1668"/>
                <a:gd name="T9" fmla="*/ 383 h 887"/>
                <a:gd name="T10" fmla="*/ 1040 w 1668"/>
                <a:gd name="T11" fmla="*/ 489 h 887"/>
                <a:gd name="T12" fmla="*/ 980 w 1668"/>
                <a:gd name="T13" fmla="*/ 377 h 887"/>
                <a:gd name="T14" fmla="*/ 882 w 1668"/>
                <a:gd name="T15" fmla="*/ 305 h 887"/>
                <a:gd name="T16" fmla="*/ 748 w 1668"/>
                <a:gd name="T17" fmla="*/ 279 h 887"/>
                <a:gd name="T18" fmla="*/ 622 w 1668"/>
                <a:gd name="T19" fmla="*/ 301 h 887"/>
                <a:gd name="T20" fmla="*/ 525 w 1668"/>
                <a:gd name="T21" fmla="*/ 363 h 887"/>
                <a:gd name="T22" fmla="*/ 479 w 1668"/>
                <a:gd name="T23" fmla="*/ 312 h 887"/>
                <a:gd name="T24" fmla="*/ 502 w 1668"/>
                <a:gd name="T25" fmla="*/ 190 h 887"/>
                <a:gd name="T26" fmla="*/ 0 w 1668"/>
                <a:gd name="T27" fmla="*/ 856 h 887"/>
                <a:gd name="T28" fmla="*/ 450 w 1668"/>
                <a:gd name="T29" fmla="*/ 496 h 887"/>
                <a:gd name="T30" fmla="*/ 443 w 1668"/>
                <a:gd name="T31" fmla="*/ 628 h 887"/>
                <a:gd name="T32" fmla="*/ 489 w 1668"/>
                <a:gd name="T33" fmla="*/ 751 h 887"/>
                <a:gd name="T34" fmla="*/ 580 w 1668"/>
                <a:gd name="T35" fmla="*/ 839 h 887"/>
                <a:gd name="T36" fmla="*/ 702 w 1668"/>
                <a:gd name="T37" fmla="*/ 881 h 887"/>
                <a:gd name="T38" fmla="*/ 838 w 1668"/>
                <a:gd name="T39" fmla="*/ 874 h 887"/>
                <a:gd name="T40" fmla="*/ 945 w 1668"/>
                <a:gd name="T41" fmla="*/ 823 h 887"/>
                <a:gd name="T42" fmla="*/ 1021 w 1668"/>
                <a:gd name="T43" fmla="*/ 730 h 887"/>
                <a:gd name="T44" fmla="*/ 833 w 1668"/>
                <a:gd name="T45" fmla="*/ 707 h 887"/>
                <a:gd name="T46" fmla="*/ 791 w 1668"/>
                <a:gd name="T47" fmla="*/ 735 h 887"/>
                <a:gd name="T48" fmla="*/ 723 w 1668"/>
                <a:gd name="T49" fmla="*/ 736 h 887"/>
                <a:gd name="T50" fmla="*/ 661 w 1668"/>
                <a:gd name="T51" fmla="*/ 695 h 887"/>
                <a:gd name="T52" fmla="*/ 635 w 1668"/>
                <a:gd name="T53" fmla="*/ 623 h 887"/>
                <a:gd name="T54" fmla="*/ 1047 w 1668"/>
                <a:gd name="T55" fmla="*/ 697 h 887"/>
                <a:gd name="T56" fmla="*/ 1104 w 1668"/>
                <a:gd name="T57" fmla="*/ 795 h 887"/>
                <a:gd name="T58" fmla="*/ 1193 w 1668"/>
                <a:gd name="T59" fmla="*/ 862 h 887"/>
                <a:gd name="T60" fmla="*/ 1306 w 1668"/>
                <a:gd name="T61" fmla="*/ 887 h 887"/>
                <a:gd name="T62" fmla="*/ 1397 w 1668"/>
                <a:gd name="T63" fmla="*/ 864 h 887"/>
                <a:gd name="T64" fmla="*/ 1467 w 1668"/>
                <a:gd name="T65" fmla="*/ 801 h 887"/>
                <a:gd name="T66" fmla="*/ 1668 w 1668"/>
                <a:gd name="T67" fmla="*/ 856 h 887"/>
                <a:gd name="T68" fmla="*/ 641 w 1668"/>
                <a:gd name="T69" fmla="*/ 499 h 887"/>
                <a:gd name="T70" fmla="*/ 680 w 1668"/>
                <a:gd name="T71" fmla="*/ 433 h 887"/>
                <a:gd name="T72" fmla="*/ 748 w 1668"/>
                <a:gd name="T73" fmla="*/ 409 h 887"/>
                <a:gd name="T74" fmla="*/ 820 w 1668"/>
                <a:gd name="T75" fmla="*/ 433 h 887"/>
                <a:gd name="T76" fmla="*/ 856 w 1668"/>
                <a:gd name="T77" fmla="*/ 499 h 887"/>
                <a:gd name="T78" fmla="*/ 824 w 1668"/>
                <a:gd name="T79" fmla="*/ 499 h 887"/>
                <a:gd name="T80" fmla="*/ 750 w 1668"/>
                <a:gd name="T81" fmla="*/ 499 h 887"/>
                <a:gd name="T82" fmla="*/ 676 w 1668"/>
                <a:gd name="T83" fmla="*/ 499 h 887"/>
                <a:gd name="T84" fmla="*/ 641 w 1668"/>
                <a:gd name="T85" fmla="*/ 499 h 887"/>
                <a:gd name="T86" fmla="*/ 1299 w 1668"/>
                <a:gd name="T87" fmla="*/ 713 h 887"/>
                <a:gd name="T88" fmla="*/ 1247 w 1668"/>
                <a:gd name="T89" fmla="*/ 661 h 887"/>
                <a:gd name="T90" fmla="*/ 1229 w 1668"/>
                <a:gd name="T91" fmla="*/ 585 h 887"/>
                <a:gd name="T92" fmla="*/ 1242 w 1668"/>
                <a:gd name="T93" fmla="*/ 512 h 887"/>
                <a:gd name="T94" fmla="*/ 1282 w 1668"/>
                <a:gd name="T95" fmla="*/ 456 h 887"/>
                <a:gd name="T96" fmla="*/ 1348 w 1668"/>
                <a:gd name="T97" fmla="*/ 434 h 887"/>
                <a:gd name="T98" fmla="*/ 1414 w 1668"/>
                <a:gd name="T99" fmla="*/ 456 h 887"/>
                <a:gd name="T100" fmla="*/ 1451 w 1668"/>
                <a:gd name="T101" fmla="*/ 512 h 887"/>
                <a:gd name="T102" fmla="*/ 1463 w 1668"/>
                <a:gd name="T103" fmla="*/ 585 h 887"/>
                <a:gd name="T104" fmla="*/ 1451 w 1668"/>
                <a:gd name="T105" fmla="*/ 653 h 887"/>
                <a:gd name="T106" fmla="*/ 1414 w 1668"/>
                <a:gd name="T107" fmla="*/ 705 h 887"/>
                <a:gd name="T108" fmla="*/ 1348 w 1668"/>
                <a:gd name="T109" fmla="*/ 725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8" h="887">
                  <a:moveTo>
                    <a:pt x="1468" y="0"/>
                  </a:moveTo>
                  <a:lnTo>
                    <a:pt x="1468" y="350"/>
                  </a:lnTo>
                  <a:lnTo>
                    <a:pt x="1467" y="350"/>
                  </a:lnTo>
                  <a:lnTo>
                    <a:pt x="1443" y="327"/>
                  </a:lnTo>
                  <a:lnTo>
                    <a:pt x="1419" y="310"/>
                  </a:lnTo>
                  <a:lnTo>
                    <a:pt x="1392" y="296"/>
                  </a:lnTo>
                  <a:lnTo>
                    <a:pt x="1364" y="288"/>
                  </a:lnTo>
                  <a:lnTo>
                    <a:pt x="1335" y="283"/>
                  </a:lnTo>
                  <a:lnTo>
                    <a:pt x="1304" y="282"/>
                  </a:lnTo>
                  <a:lnTo>
                    <a:pt x="1261" y="284"/>
                  </a:lnTo>
                  <a:lnTo>
                    <a:pt x="1222" y="294"/>
                  </a:lnTo>
                  <a:lnTo>
                    <a:pt x="1185" y="309"/>
                  </a:lnTo>
                  <a:lnTo>
                    <a:pt x="1151" y="329"/>
                  </a:lnTo>
                  <a:lnTo>
                    <a:pt x="1121" y="354"/>
                  </a:lnTo>
                  <a:lnTo>
                    <a:pt x="1095" y="383"/>
                  </a:lnTo>
                  <a:lnTo>
                    <a:pt x="1072" y="416"/>
                  </a:lnTo>
                  <a:lnTo>
                    <a:pt x="1053" y="451"/>
                  </a:lnTo>
                  <a:lnTo>
                    <a:pt x="1040" y="489"/>
                  </a:lnTo>
                  <a:lnTo>
                    <a:pt x="1024" y="447"/>
                  </a:lnTo>
                  <a:lnTo>
                    <a:pt x="1005" y="410"/>
                  </a:lnTo>
                  <a:lnTo>
                    <a:pt x="980" y="377"/>
                  </a:lnTo>
                  <a:lnTo>
                    <a:pt x="952" y="348"/>
                  </a:lnTo>
                  <a:lnTo>
                    <a:pt x="919" y="323"/>
                  </a:lnTo>
                  <a:lnTo>
                    <a:pt x="882" y="305"/>
                  </a:lnTo>
                  <a:lnTo>
                    <a:pt x="841" y="290"/>
                  </a:lnTo>
                  <a:lnTo>
                    <a:pt x="797" y="282"/>
                  </a:lnTo>
                  <a:lnTo>
                    <a:pt x="748" y="279"/>
                  </a:lnTo>
                  <a:lnTo>
                    <a:pt x="704" y="282"/>
                  </a:lnTo>
                  <a:lnTo>
                    <a:pt x="662" y="289"/>
                  </a:lnTo>
                  <a:lnTo>
                    <a:pt x="622" y="301"/>
                  </a:lnTo>
                  <a:lnTo>
                    <a:pt x="587" y="318"/>
                  </a:lnTo>
                  <a:lnTo>
                    <a:pt x="554" y="339"/>
                  </a:lnTo>
                  <a:lnTo>
                    <a:pt x="525" y="363"/>
                  </a:lnTo>
                  <a:lnTo>
                    <a:pt x="500" y="393"/>
                  </a:lnTo>
                  <a:lnTo>
                    <a:pt x="479" y="424"/>
                  </a:lnTo>
                  <a:lnTo>
                    <a:pt x="479" y="312"/>
                  </a:lnTo>
                  <a:lnTo>
                    <a:pt x="225" y="312"/>
                  </a:lnTo>
                  <a:lnTo>
                    <a:pt x="225" y="190"/>
                  </a:lnTo>
                  <a:lnTo>
                    <a:pt x="502" y="190"/>
                  </a:lnTo>
                  <a:lnTo>
                    <a:pt x="502" y="0"/>
                  </a:lnTo>
                  <a:lnTo>
                    <a:pt x="0" y="0"/>
                  </a:lnTo>
                  <a:lnTo>
                    <a:pt x="0" y="856"/>
                  </a:lnTo>
                  <a:lnTo>
                    <a:pt x="225" y="856"/>
                  </a:lnTo>
                  <a:lnTo>
                    <a:pt x="225" y="496"/>
                  </a:lnTo>
                  <a:lnTo>
                    <a:pt x="450" y="496"/>
                  </a:lnTo>
                  <a:lnTo>
                    <a:pt x="443" y="536"/>
                  </a:lnTo>
                  <a:lnTo>
                    <a:pt x="440" y="580"/>
                  </a:lnTo>
                  <a:lnTo>
                    <a:pt x="443" y="628"/>
                  </a:lnTo>
                  <a:lnTo>
                    <a:pt x="453" y="672"/>
                  </a:lnTo>
                  <a:lnTo>
                    <a:pt x="468" y="713"/>
                  </a:lnTo>
                  <a:lnTo>
                    <a:pt x="489" y="751"/>
                  </a:lnTo>
                  <a:lnTo>
                    <a:pt x="514" y="784"/>
                  </a:lnTo>
                  <a:lnTo>
                    <a:pt x="544" y="813"/>
                  </a:lnTo>
                  <a:lnTo>
                    <a:pt x="580" y="839"/>
                  </a:lnTo>
                  <a:lnTo>
                    <a:pt x="617" y="858"/>
                  </a:lnTo>
                  <a:lnTo>
                    <a:pt x="658" y="873"/>
                  </a:lnTo>
                  <a:lnTo>
                    <a:pt x="702" y="881"/>
                  </a:lnTo>
                  <a:lnTo>
                    <a:pt x="748" y="885"/>
                  </a:lnTo>
                  <a:lnTo>
                    <a:pt x="795" y="881"/>
                  </a:lnTo>
                  <a:lnTo>
                    <a:pt x="838" y="874"/>
                  </a:lnTo>
                  <a:lnTo>
                    <a:pt x="877" y="862"/>
                  </a:lnTo>
                  <a:lnTo>
                    <a:pt x="913" y="845"/>
                  </a:lnTo>
                  <a:lnTo>
                    <a:pt x="945" y="823"/>
                  </a:lnTo>
                  <a:lnTo>
                    <a:pt x="974" y="796"/>
                  </a:lnTo>
                  <a:lnTo>
                    <a:pt x="999" y="765"/>
                  </a:lnTo>
                  <a:lnTo>
                    <a:pt x="1021" y="730"/>
                  </a:lnTo>
                  <a:lnTo>
                    <a:pt x="1040" y="690"/>
                  </a:lnTo>
                  <a:lnTo>
                    <a:pt x="847" y="690"/>
                  </a:lnTo>
                  <a:lnTo>
                    <a:pt x="833" y="707"/>
                  </a:lnTo>
                  <a:lnTo>
                    <a:pt x="821" y="719"/>
                  </a:lnTo>
                  <a:lnTo>
                    <a:pt x="807" y="729"/>
                  </a:lnTo>
                  <a:lnTo>
                    <a:pt x="791" y="735"/>
                  </a:lnTo>
                  <a:lnTo>
                    <a:pt x="772" y="739"/>
                  </a:lnTo>
                  <a:lnTo>
                    <a:pt x="748" y="739"/>
                  </a:lnTo>
                  <a:lnTo>
                    <a:pt x="723" y="736"/>
                  </a:lnTo>
                  <a:lnTo>
                    <a:pt x="699" y="728"/>
                  </a:lnTo>
                  <a:lnTo>
                    <a:pt x="679" y="713"/>
                  </a:lnTo>
                  <a:lnTo>
                    <a:pt x="661" y="695"/>
                  </a:lnTo>
                  <a:lnTo>
                    <a:pt x="647" y="673"/>
                  </a:lnTo>
                  <a:lnTo>
                    <a:pt x="639" y="648"/>
                  </a:lnTo>
                  <a:lnTo>
                    <a:pt x="635" y="623"/>
                  </a:lnTo>
                  <a:lnTo>
                    <a:pt x="1029" y="623"/>
                  </a:lnTo>
                  <a:lnTo>
                    <a:pt x="1035" y="661"/>
                  </a:lnTo>
                  <a:lnTo>
                    <a:pt x="1047" y="697"/>
                  </a:lnTo>
                  <a:lnTo>
                    <a:pt x="1062" y="733"/>
                  </a:lnTo>
                  <a:lnTo>
                    <a:pt x="1081" y="764"/>
                  </a:lnTo>
                  <a:lnTo>
                    <a:pt x="1104" y="795"/>
                  </a:lnTo>
                  <a:lnTo>
                    <a:pt x="1131" y="820"/>
                  </a:lnTo>
                  <a:lnTo>
                    <a:pt x="1161" y="843"/>
                  </a:lnTo>
                  <a:lnTo>
                    <a:pt x="1193" y="862"/>
                  </a:lnTo>
                  <a:lnTo>
                    <a:pt x="1229" y="875"/>
                  </a:lnTo>
                  <a:lnTo>
                    <a:pt x="1266" y="884"/>
                  </a:lnTo>
                  <a:lnTo>
                    <a:pt x="1306" y="887"/>
                  </a:lnTo>
                  <a:lnTo>
                    <a:pt x="1338" y="884"/>
                  </a:lnTo>
                  <a:lnTo>
                    <a:pt x="1368" y="876"/>
                  </a:lnTo>
                  <a:lnTo>
                    <a:pt x="1397" y="864"/>
                  </a:lnTo>
                  <a:lnTo>
                    <a:pt x="1423" y="847"/>
                  </a:lnTo>
                  <a:lnTo>
                    <a:pt x="1446" y="825"/>
                  </a:lnTo>
                  <a:lnTo>
                    <a:pt x="1467" y="801"/>
                  </a:lnTo>
                  <a:lnTo>
                    <a:pt x="1468" y="801"/>
                  </a:lnTo>
                  <a:lnTo>
                    <a:pt x="1468" y="856"/>
                  </a:lnTo>
                  <a:lnTo>
                    <a:pt x="1668" y="856"/>
                  </a:lnTo>
                  <a:lnTo>
                    <a:pt x="1668" y="0"/>
                  </a:lnTo>
                  <a:lnTo>
                    <a:pt x="1468" y="0"/>
                  </a:lnTo>
                  <a:close/>
                  <a:moveTo>
                    <a:pt x="641" y="499"/>
                  </a:moveTo>
                  <a:lnTo>
                    <a:pt x="650" y="473"/>
                  </a:lnTo>
                  <a:lnTo>
                    <a:pt x="663" y="451"/>
                  </a:lnTo>
                  <a:lnTo>
                    <a:pt x="680" y="433"/>
                  </a:lnTo>
                  <a:lnTo>
                    <a:pt x="700" y="419"/>
                  </a:lnTo>
                  <a:lnTo>
                    <a:pt x="723" y="412"/>
                  </a:lnTo>
                  <a:lnTo>
                    <a:pt x="748" y="409"/>
                  </a:lnTo>
                  <a:lnTo>
                    <a:pt x="775" y="411"/>
                  </a:lnTo>
                  <a:lnTo>
                    <a:pt x="800" y="419"/>
                  </a:lnTo>
                  <a:lnTo>
                    <a:pt x="820" y="433"/>
                  </a:lnTo>
                  <a:lnTo>
                    <a:pt x="836" y="451"/>
                  </a:lnTo>
                  <a:lnTo>
                    <a:pt x="848" y="473"/>
                  </a:lnTo>
                  <a:lnTo>
                    <a:pt x="856" y="499"/>
                  </a:lnTo>
                  <a:lnTo>
                    <a:pt x="853" y="499"/>
                  </a:lnTo>
                  <a:lnTo>
                    <a:pt x="842" y="499"/>
                  </a:lnTo>
                  <a:lnTo>
                    <a:pt x="824" y="499"/>
                  </a:lnTo>
                  <a:lnTo>
                    <a:pt x="802" y="499"/>
                  </a:lnTo>
                  <a:lnTo>
                    <a:pt x="777" y="499"/>
                  </a:lnTo>
                  <a:lnTo>
                    <a:pt x="750" y="499"/>
                  </a:lnTo>
                  <a:lnTo>
                    <a:pt x="723" y="499"/>
                  </a:lnTo>
                  <a:lnTo>
                    <a:pt x="698" y="499"/>
                  </a:lnTo>
                  <a:lnTo>
                    <a:pt x="676" y="499"/>
                  </a:lnTo>
                  <a:lnTo>
                    <a:pt x="658" y="499"/>
                  </a:lnTo>
                  <a:lnTo>
                    <a:pt x="646" y="499"/>
                  </a:lnTo>
                  <a:lnTo>
                    <a:pt x="641" y="499"/>
                  </a:lnTo>
                  <a:close/>
                  <a:moveTo>
                    <a:pt x="1348" y="725"/>
                  </a:moveTo>
                  <a:lnTo>
                    <a:pt x="1322" y="723"/>
                  </a:lnTo>
                  <a:lnTo>
                    <a:pt x="1299" y="713"/>
                  </a:lnTo>
                  <a:lnTo>
                    <a:pt x="1278" y="700"/>
                  </a:lnTo>
                  <a:lnTo>
                    <a:pt x="1261" y="681"/>
                  </a:lnTo>
                  <a:lnTo>
                    <a:pt x="1247" y="661"/>
                  </a:lnTo>
                  <a:lnTo>
                    <a:pt x="1237" y="638"/>
                  </a:lnTo>
                  <a:lnTo>
                    <a:pt x="1231" y="612"/>
                  </a:lnTo>
                  <a:lnTo>
                    <a:pt x="1229" y="585"/>
                  </a:lnTo>
                  <a:lnTo>
                    <a:pt x="1231" y="560"/>
                  </a:lnTo>
                  <a:lnTo>
                    <a:pt x="1235" y="535"/>
                  </a:lnTo>
                  <a:lnTo>
                    <a:pt x="1242" y="512"/>
                  </a:lnTo>
                  <a:lnTo>
                    <a:pt x="1253" y="490"/>
                  </a:lnTo>
                  <a:lnTo>
                    <a:pt x="1266" y="472"/>
                  </a:lnTo>
                  <a:lnTo>
                    <a:pt x="1282" y="456"/>
                  </a:lnTo>
                  <a:lnTo>
                    <a:pt x="1301" y="444"/>
                  </a:lnTo>
                  <a:lnTo>
                    <a:pt x="1323" y="437"/>
                  </a:lnTo>
                  <a:lnTo>
                    <a:pt x="1348" y="434"/>
                  </a:lnTo>
                  <a:lnTo>
                    <a:pt x="1374" y="437"/>
                  </a:lnTo>
                  <a:lnTo>
                    <a:pt x="1396" y="444"/>
                  </a:lnTo>
                  <a:lnTo>
                    <a:pt x="1414" y="456"/>
                  </a:lnTo>
                  <a:lnTo>
                    <a:pt x="1429" y="472"/>
                  </a:lnTo>
                  <a:lnTo>
                    <a:pt x="1442" y="490"/>
                  </a:lnTo>
                  <a:lnTo>
                    <a:pt x="1451" y="512"/>
                  </a:lnTo>
                  <a:lnTo>
                    <a:pt x="1459" y="535"/>
                  </a:lnTo>
                  <a:lnTo>
                    <a:pt x="1462" y="560"/>
                  </a:lnTo>
                  <a:lnTo>
                    <a:pt x="1463" y="585"/>
                  </a:lnTo>
                  <a:lnTo>
                    <a:pt x="1462" y="608"/>
                  </a:lnTo>
                  <a:lnTo>
                    <a:pt x="1457" y="631"/>
                  </a:lnTo>
                  <a:lnTo>
                    <a:pt x="1451" y="653"/>
                  </a:lnTo>
                  <a:lnTo>
                    <a:pt x="1442" y="673"/>
                  </a:lnTo>
                  <a:lnTo>
                    <a:pt x="1429" y="691"/>
                  </a:lnTo>
                  <a:lnTo>
                    <a:pt x="1414" y="705"/>
                  </a:lnTo>
                  <a:lnTo>
                    <a:pt x="1394" y="715"/>
                  </a:lnTo>
                  <a:lnTo>
                    <a:pt x="1373" y="723"/>
                  </a:lnTo>
                  <a:lnTo>
                    <a:pt x="1348" y="725"/>
                  </a:lnTo>
                  <a:close/>
                </a:path>
              </a:pathLst>
            </a:custGeom>
            <a:solidFill>
              <a:srgbClr val="4D14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17" name="Text Placeholder 15">
            <a:extLst>
              <a:ext uri="{FF2B5EF4-FFF2-40B4-BE49-F238E27FC236}">
                <a16:creationId xmlns:a16="http://schemas.microsoft.com/office/drawing/2014/main" id="{61784642-0055-4FD8-AF56-353D77B47CC4}"/>
              </a:ext>
            </a:extLst>
          </p:cNvPr>
          <p:cNvSpPr>
            <a:spLocks noGrp="1"/>
          </p:cNvSpPr>
          <p:nvPr>
            <p:ph type="body" sz="quarter" idx="14"/>
          </p:nvPr>
        </p:nvSpPr>
        <p:spPr>
          <a:xfrm>
            <a:off x="2241550" y="5557089"/>
            <a:ext cx="9471025" cy="365125"/>
          </a:xfrm>
        </p:spPr>
        <p:txBody>
          <a:bodyPr anchor="t" anchorCtr="0">
            <a:noAutofit/>
          </a:bodyPr>
          <a:lstStyle>
            <a:lvl1pPr>
              <a:spcBef>
                <a:spcPts val="0"/>
              </a:spcBef>
              <a:spcAft>
                <a:spcPts val="0"/>
              </a:spcAft>
              <a:defRPr sz="2200" b="0"/>
            </a:lvl1pPr>
          </a:lstStyle>
          <a:p>
            <a:pPr lvl="0"/>
            <a:endParaRPr lang="en-US" dirty="0"/>
          </a:p>
        </p:txBody>
      </p:sp>
    </p:spTree>
    <p:extLst>
      <p:ext uri="{BB962C8B-B14F-4D97-AF65-F5344CB8AC3E}">
        <p14:creationId xmlns:p14="http://schemas.microsoft.com/office/powerpoint/2010/main" val="3222402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 Cobrande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258CC94-DD7C-421F-B839-3A0C813E7E96}"/>
              </a:ext>
            </a:extLst>
          </p:cNvPr>
          <p:cNvGrpSpPr>
            <a:grpSpLocks noChangeAspect="1"/>
          </p:cNvGrpSpPr>
          <p:nvPr userDrawn="1"/>
        </p:nvGrpSpPr>
        <p:grpSpPr>
          <a:xfrm>
            <a:off x="487970" y="6147373"/>
            <a:ext cx="1330867" cy="372475"/>
            <a:chOff x="2560252" y="2184516"/>
            <a:chExt cx="2697021" cy="754827"/>
          </a:xfrm>
        </p:grpSpPr>
        <p:sp>
          <p:nvSpPr>
            <p:cNvPr id="13" name="Freeform 6">
              <a:extLst>
                <a:ext uri="{FF2B5EF4-FFF2-40B4-BE49-F238E27FC236}">
                  <a16:creationId xmlns:a16="http://schemas.microsoft.com/office/drawing/2014/main" id="{CE211EE1-3AEF-4AA2-BBD0-9BF1EFF517F5}"/>
                </a:ext>
              </a:extLst>
            </p:cNvPr>
            <p:cNvSpPr>
              <a:spLocks noChangeAspect="1" noEditPoints="1"/>
            </p:cNvSpPr>
            <p:nvPr/>
          </p:nvSpPr>
          <p:spPr bwMode="auto">
            <a:xfrm>
              <a:off x="5083408" y="2740034"/>
              <a:ext cx="173865" cy="173865"/>
            </a:xfrm>
            <a:custGeom>
              <a:avLst/>
              <a:gdLst>
                <a:gd name="T0" fmla="*/ 182 w 205"/>
                <a:gd name="T1" fmla="*/ 78 h 204"/>
                <a:gd name="T2" fmla="*/ 161 w 205"/>
                <a:gd name="T3" fmla="*/ 40 h 204"/>
                <a:gd name="T4" fmla="*/ 125 w 205"/>
                <a:gd name="T5" fmla="*/ 20 h 204"/>
                <a:gd name="T6" fmla="*/ 80 w 205"/>
                <a:gd name="T7" fmla="*/ 20 h 204"/>
                <a:gd name="T8" fmla="*/ 44 w 205"/>
                <a:gd name="T9" fmla="*/ 40 h 204"/>
                <a:gd name="T10" fmla="*/ 23 w 205"/>
                <a:gd name="T11" fmla="*/ 78 h 204"/>
                <a:gd name="T12" fmla="*/ 23 w 205"/>
                <a:gd name="T13" fmla="*/ 126 h 204"/>
                <a:gd name="T14" fmla="*/ 44 w 205"/>
                <a:gd name="T15" fmla="*/ 163 h 204"/>
                <a:gd name="T16" fmla="*/ 80 w 205"/>
                <a:gd name="T17" fmla="*/ 184 h 204"/>
                <a:gd name="T18" fmla="*/ 125 w 205"/>
                <a:gd name="T19" fmla="*/ 184 h 204"/>
                <a:gd name="T20" fmla="*/ 161 w 205"/>
                <a:gd name="T21" fmla="*/ 163 h 204"/>
                <a:gd name="T22" fmla="*/ 182 w 205"/>
                <a:gd name="T23" fmla="*/ 126 h 204"/>
                <a:gd name="T24" fmla="*/ 81 w 205"/>
                <a:gd name="T25" fmla="*/ 106 h 204"/>
                <a:gd name="T26" fmla="*/ 63 w 205"/>
                <a:gd name="T27" fmla="*/ 162 h 204"/>
                <a:gd name="T28" fmla="*/ 108 w 205"/>
                <a:gd name="T29" fmla="*/ 39 h 204"/>
                <a:gd name="T30" fmla="*/ 136 w 205"/>
                <a:gd name="T31" fmla="*/ 48 h 204"/>
                <a:gd name="T32" fmla="*/ 145 w 205"/>
                <a:gd name="T33" fmla="*/ 73 h 204"/>
                <a:gd name="T34" fmla="*/ 135 w 205"/>
                <a:gd name="T35" fmla="*/ 95 h 204"/>
                <a:gd name="T36" fmla="*/ 124 w 205"/>
                <a:gd name="T37" fmla="*/ 100 h 204"/>
                <a:gd name="T38" fmla="*/ 138 w 205"/>
                <a:gd name="T39" fmla="*/ 113 h 204"/>
                <a:gd name="T40" fmla="*/ 142 w 205"/>
                <a:gd name="T41" fmla="*/ 137 h 204"/>
                <a:gd name="T42" fmla="*/ 145 w 205"/>
                <a:gd name="T43" fmla="*/ 156 h 204"/>
                <a:gd name="T44" fmla="*/ 127 w 205"/>
                <a:gd name="T45" fmla="*/ 162 h 204"/>
                <a:gd name="T46" fmla="*/ 121 w 205"/>
                <a:gd name="T47" fmla="*/ 135 h 204"/>
                <a:gd name="T48" fmla="*/ 115 w 205"/>
                <a:gd name="T49" fmla="*/ 112 h 204"/>
                <a:gd name="T50" fmla="*/ 98 w 205"/>
                <a:gd name="T51" fmla="*/ 106 h 204"/>
                <a:gd name="T52" fmla="*/ 103 w 205"/>
                <a:gd name="T53" fmla="*/ 90 h 204"/>
                <a:gd name="T54" fmla="*/ 121 w 205"/>
                <a:gd name="T55" fmla="*/ 84 h 204"/>
                <a:gd name="T56" fmla="*/ 125 w 205"/>
                <a:gd name="T57" fmla="*/ 73 h 204"/>
                <a:gd name="T58" fmla="*/ 121 w 205"/>
                <a:gd name="T59" fmla="*/ 61 h 204"/>
                <a:gd name="T60" fmla="*/ 103 w 205"/>
                <a:gd name="T61" fmla="*/ 55 h 204"/>
                <a:gd name="T62" fmla="*/ 81 w 205"/>
                <a:gd name="T63" fmla="*/ 90 h 204"/>
                <a:gd name="T64" fmla="*/ 0 w 205"/>
                <a:gd name="T65" fmla="*/ 102 h 204"/>
                <a:gd name="T66" fmla="*/ 11 w 205"/>
                <a:gd name="T67" fmla="*/ 55 h 204"/>
                <a:gd name="T68" fmla="*/ 39 w 205"/>
                <a:gd name="T69" fmla="*/ 21 h 204"/>
                <a:gd name="T70" fmla="*/ 80 w 205"/>
                <a:gd name="T71" fmla="*/ 3 h 204"/>
                <a:gd name="T72" fmla="*/ 125 w 205"/>
                <a:gd name="T73" fmla="*/ 3 h 204"/>
                <a:gd name="T74" fmla="*/ 166 w 205"/>
                <a:gd name="T75" fmla="*/ 21 h 204"/>
                <a:gd name="T76" fmla="*/ 194 w 205"/>
                <a:gd name="T77" fmla="*/ 55 h 204"/>
                <a:gd name="T78" fmla="*/ 205 w 205"/>
                <a:gd name="T79" fmla="*/ 102 h 204"/>
                <a:gd name="T80" fmla="*/ 194 w 205"/>
                <a:gd name="T81" fmla="*/ 149 h 204"/>
                <a:gd name="T82" fmla="*/ 166 w 205"/>
                <a:gd name="T83" fmla="*/ 183 h 204"/>
                <a:gd name="T84" fmla="*/ 125 w 205"/>
                <a:gd name="T85" fmla="*/ 201 h 204"/>
                <a:gd name="T86" fmla="*/ 80 w 205"/>
                <a:gd name="T87" fmla="*/ 201 h 204"/>
                <a:gd name="T88" fmla="*/ 39 w 205"/>
                <a:gd name="T89" fmla="*/ 183 h 204"/>
                <a:gd name="T90" fmla="*/ 11 w 205"/>
                <a:gd name="T91" fmla="*/ 149 h 204"/>
                <a:gd name="T92" fmla="*/ 0 w 205"/>
                <a:gd name="T93"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204">
                  <a:moveTo>
                    <a:pt x="185" y="102"/>
                  </a:moveTo>
                  <a:lnTo>
                    <a:pt x="182" y="78"/>
                  </a:lnTo>
                  <a:lnTo>
                    <a:pt x="174" y="57"/>
                  </a:lnTo>
                  <a:lnTo>
                    <a:pt x="161" y="40"/>
                  </a:lnTo>
                  <a:lnTo>
                    <a:pt x="145" y="28"/>
                  </a:lnTo>
                  <a:lnTo>
                    <a:pt x="125" y="20"/>
                  </a:lnTo>
                  <a:lnTo>
                    <a:pt x="102" y="16"/>
                  </a:lnTo>
                  <a:lnTo>
                    <a:pt x="80" y="20"/>
                  </a:lnTo>
                  <a:lnTo>
                    <a:pt x="60" y="28"/>
                  </a:lnTo>
                  <a:lnTo>
                    <a:pt x="44" y="40"/>
                  </a:lnTo>
                  <a:lnTo>
                    <a:pt x="31" y="57"/>
                  </a:lnTo>
                  <a:lnTo>
                    <a:pt x="23" y="78"/>
                  </a:lnTo>
                  <a:lnTo>
                    <a:pt x="20" y="102"/>
                  </a:lnTo>
                  <a:lnTo>
                    <a:pt x="23" y="126"/>
                  </a:lnTo>
                  <a:lnTo>
                    <a:pt x="31" y="146"/>
                  </a:lnTo>
                  <a:lnTo>
                    <a:pt x="44" y="163"/>
                  </a:lnTo>
                  <a:lnTo>
                    <a:pt x="60" y="176"/>
                  </a:lnTo>
                  <a:lnTo>
                    <a:pt x="80" y="184"/>
                  </a:lnTo>
                  <a:lnTo>
                    <a:pt x="102" y="188"/>
                  </a:lnTo>
                  <a:lnTo>
                    <a:pt x="125" y="184"/>
                  </a:lnTo>
                  <a:lnTo>
                    <a:pt x="145" y="176"/>
                  </a:lnTo>
                  <a:lnTo>
                    <a:pt x="161" y="163"/>
                  </a:lnTo>
                  <a:lnTo>
                    <a:pt x="174" y="146"/>
                  </a:lnTo>
                  <a:lnTo>
                    <a:pt x="182" y="126"/>
                  </a:lnTo>
                  <a:lnTo>
                    <a:pt x="185" y="102"/>
                  </a:lnTo>
                  <a:close/>
                  <a:moveTo>
                    <a:pt x="81" y="106"/>
                  </a:moveTo>
                  <a:lnTo>
                    <a:pt x="81" y="162"/>
                  </a:lnTo>
                  <a:lnTo>
                    <a:pt x="63" y="162"/>
                  </a:lnTo>
                  <a:lnTo>
                    <a:pt x="63" y="39"/>
                  </a:lnTo>
                  <a:lnTo>
                    <a:pt x="108" y="39"/>
                  </a:lnTo>
                  <a:lnTo>
                    <a:pt x="125" y="42"/>
                  </a:lnTo>
                  <a:lnTo>
                    <a:pt x="136" y="48"/>
                  </a:lnTo>
                  <a:lnTo>
                    <a:pt x="143" y="59"/>
                  </a:lnTo>
                  <a:lnTo>
                    <a:pt x="145" y="73"/>
                  </a:lnTo>
                  <a:lnTo>
                    <a:pt x="143" y="85"/>
                  </a:lnTo>
                  <a:lnTo>
                    <a:pt x="135" y="95"/>
                  </a:lnTo>
                  <a:lnTo>
                    <a:pt x="124" y="99"/>
                  </a:lnTo>
                  <a:lnTo>
                    <a:pt x="124" y="100"/>
                  </a:lnTo>
                  <a:lnTo>
                    <a:pt x="132" y="104"/>
                  </a:lnTo>
                  <a:lnTo>
                    <a:pt x="138" y="113"/>
                  </a:lnTo>
                  <a:lnTo>
                    <a:pt x="141" y="128"/>
                  </a:lnTo>
                  <a:lnTo>
                    <a:pt x="142" y="137"/>
                  </a:lnTo>
                  <a:lnTo>
                    <a:pt x="143" y="148"/>
                  </a:lnTo>
                  <a:lnTo>
                    <a:pt x="145" y="156"/>
                  </a:lnTo>
                  <a:lnTo>
                    <a:pt x="148" y="162"/>
                  </a:lnTo>
                  <a:lnTo>
                    <a:pt x="127" y="162"/>
                  </a:lnTo>
                  <a:lnTo>
                    <a:pt x="124" y="149"/>
                  </a:lnTo>
                  <a:lnTo>
                    <a:pt x="121" y="135"/>
                  </a:lnTo>
                  <a:lnTo>
                    <a:pt x="119" y="121"/>
                  </a:lnTo>
                  <a:lnTo>
                    <a:pt x="115" y="112"/>
                  </a:lnTo>
                  <a:lnTo>
                    <a:pt x="108" y="107"/>
                  </a:lnTo>
                  <a:lnTo>
                    <a:pt x="98" y="106"/>
                  </a:lnTo>
                  <a:lnTo>
                    <a:pt x="81" y="106"/>
                  </a:lnTo>
                  <a:close/>
                  <a:moveTo>
                    <a:pt x="103" y="90"/>
                  </a:moveTo>
                  <a:lnTo>
                    <a:pt x="114" y="89"/>
                  </a:lnTo>
                  <a:lnTo>
                    <a:pt x="121" y="84"/>
                  </a:lnTo>
                  <a:lnTo>
                    <a:pt x="125" y="79"/>
                  </a:lnTo>
                  <a:lnTo>
                    <a:pt x="125" y="73"/>
                  </a:lnTo>
                  <a:lnTo>
                    <a:pt x="125" y="66"/>
                  </a:lnTo>
                  <a:lnTo>
                    <a:pt x="121" y="61"/>
                  </a:lnTo>
                  <a:lnTo>
                    <a:pt x="114" y="56"/>
                  </a:lnTo>
                  <a:lnTo>
                    <a:pt x="103" y="55"/>
                  </a:lnTo>
                  <a:lnTo>
                    <a:pt x="81" y="55"/>
                  </a:lnTo>
                  <a:lnTo>
                    <a:pt x="81" y="90"/>
                  </a:lnTo>
                  <a:lnTo>
                    <a:pt x="103" y="90"/>
                  </a:lnTo>
                  <a:close/>
                  <a:moveTo>
                    <a:pt x="0" y="102"/>
                  </a:moveTo>
                  <a:lnTo>
                    <a:pt x="3" y="77"/>
                  </a:lnTo>
                  <a:lnTo>
                    <a:pt x="11" y="55"/>
                  </a:lnTo>
                  <a:lnTo>
                    <a:pt x="23" y="37"/>
                  </a:lnTo>
                  <a:lnTo>
                    <a:pt x="39" y="21"/>
                  </a:lnTo>
                  <a:lnTo>
                    <a:pt x="58" y="10"/>
                  </a:lnTo>
                  <a:lnTo>
                    <a:pt x="80" y="3"/>
                  </a:lnTo>
                  <a:lnTo>
                    <a:pt x="102" y="0"/>
                  </a:lnTo>
                  <a:lnTo>
                    <a:pt x="125" y="3"/>
                  </a:lnTo>
                  <a:lnTo>
                    <a:pt x="147" y="10"/>
                  </a:lnTo>
                  <a:lnTo>
                    <a:pt x="166" y="21"/>
                  </a:lnTo>
                  <a:lnTo>
                    <a:pt x="182" y="37"/>
                  </a:lnTo>
                  <a:lnTo>
                    <a:pt x="194" y="55"/>
                  </a:lnTo>
                  <a:lnTo>
                    <a:pt x="202" y="77"/>
                  </a:lnTo>
                  <a:lnTo>
                    <a:pt x="205" y="102"/>
                  </a:lnTo>
                  <a:lnTo>
                    <a:pt x="202" y="127"/>
                  </a:lnTo>
                  <a:lnTo>
                    <a:pt x="194" y="149"/>
                  </a:lnTo>
                  <a:lnTo>
                    <a:pt x="182" y="167"/>
                  </a:lnTo>
                  <a:lnTo>
                    <a:pt x="166" y="183"/>
                  </a:lnTo>
                  <a:lnTo>
                    <a:pt x="147" y="194"/>
                  </a:lnTo>
                  <a:lnTo>
                    <a:pt x="125" y="201"/>
                  </a:lnTo>
                  <a:lnTo>
                    <a:pt x="102" y="204"/>
                  </a:lnTo>
                  <a:lnTo>
                    <a:pt x="80" y="201"/>
                  </a:lnTo>
                  <a:lnTo>
                    <a:pt x="58" y="194"/>
                  </a:lnTo>
                  <a:lnTo>
                    <a:pt x="39" y="183"/>
                  </a:lnTo>
                  <a:lnTo>
                    <a:pt x="23" y="167"/>
                  </a:lnTo>
                  <a:lnTo>
                    <a:pt x="11" y="149"/>
                  </a:lnTo>
                  <a:lnTo>
                    <a:pt x="3" y="127"/>
                  </a:lnTo>
                  <a:lnTo>
                    <a:pt x="0" y="102"/>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4" name="Freeform 7">
              <a:extLst>
                <a:ext uri="{FF2B5EF4-FFF2-40B4-BE49-F238E27FC236}">
                  <a16:creationId xmlns:a16="http://schemas.microsoft.com/office/drawing/2014/main" id="{E7A079AF-34D5-4B47-A202-AD2A21024235}"/>
                </a:ext>
              </a:extLst>
            </p:cNvPr>
            <p:cNvSpPr>
              <a:spLocks noChangeAspect="1"/>
            </p:cNvSpPr>
            <p:nvPr/>
          </p:nvSpPr>
          <p:spPr bwMode="auto">
            <a:xfrm>
              <a:off x="4375228" y="2451674"/>
              <a:ext cx="623368" cy="462225"/>
            </a:xfrm>
            <a:custGeom>
              <a:avLst/>
              <a:gdLst>
                <a:gd name="T0" fmla="*/ 480 w 734"/>
                <a:gd name="T1" fmla="*/ 544 h 544"/>
                <a:gd name="T2" fmla="*/ 362 w 734"/>
                <a:gd name="T3" fmla="*/ 411 h 544"/>
                <a:gd name="T4" fmla="*/ 246 w 734"/>
                <a:gd name="T5" fmla="*/ 544 h 544"/>
                <a:gd name="T6" fmla="*/ 0 w 734"/>
                <a:gd name="T7" fmla="*/ 544 h 544"/>
                <a:gd name="T8" fmla="*/ 240 w 734"/>
                <a:gd name="T9" fmla="*/ 272 h 544"/>
                <a:gd name="T10" fmla="*/ 0 w 734"/>
                <a:gd name="T11" fmla="*/ 0 h 544"/>
                <a:gd name="T12" fmla="*/ 253 w 734"/>
                <a:gd name="T13" fmla="*/ 0 h 544"/>
                <a:gd name="T14" fmla="*/ 371 w 734"/>
                <a:gd name="T15" fmla="*/ 132 h 544"/>
                <a:gd name="T16" fmla="*/ 486 w 734"/>
                <a:gd name="T17" fmla="*/ 0 h 544"/>
                <a:gd name="T18" fmla="*/ 731 w 734"/>
                <a:gd name="T19" fmla="*/ 0 h 544"/>
                <a:gd name="T20" fmla="*/ 492 w 734"/>
                <a:gd name="T21" fmla="*/ 271 h 544"/>
                <a:gd name="T22" fmla="*/ 734 w 734"/>
                <a:gd name="T23" fmla="*/ 544 h 544"/>
                <a:gd name="T24" fmla="*/ 480 w 734"/>
                <a:gd name="T25"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4" h="544">
                  <a:moveTo>
                    <a:pt x="480" y="544"/>
                  </a:moveTo>
                  <a:lnTo>
                    <a:pt x="362" y="411"/>
                  </a:lnTo>
                  <a:lnTo>
                    <a:pt x="246" y="544"/>
                  </a:lnTo>
                  <a:lnTo>
                    <a:pt x="0" y="544"/>
                  </a:lnTo>
                  <a:lnTo>
                    <a:pt x="240" y="272"/>
                  </a:lnTo>
                  <a:lnTo>
                    <a:pt x="0" y="0"/>
                  </a:lnTo>
                  <a:lnTo>
                    <a:pt x="253" y="0"/>
                  </a:lnTo>
                  <a:lnTo>
                    <a:pt x="371" y="132"/>
                  </a:lnTo>
                  <a:lnTo>
                    <a:pt x="486" y="0"/>
                  </a:lnTo>
                  <a:lnTo>
                    <a:pt x="731" y="0"/>
                  </a:lnTo>
                  <a:lnTo>
                    <a:pt x="492" y="271"/>
                  </a:lnTo>
                  <a:lnTo>
                    <a:pt x="734" y="544"/>
                  </a:lnTo>
                  <a:lnTo>
                    <a:pt x="480" y="544"/>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5" name="Freeform 8">
              <a:extLst>
                <a:ext uri="{FF2B5EF4-FFF2-40B4-BE49-F238E27FC236}">
                  <a16:creationId xmlns:a16="http://schemas.microsoft.com/office/drawing/2014/main" id="{ACBBE9C9-DF8E-44DF-982D-49F62A0FF1DD}"/>
                </a:ext>
              </a:extLst>
            </p:cNvPr>
            <p:cNvSpPr>
              <a:spLocks noChangeAspect="1"/>
            </p:cNvSpPr>
            <p:nvPr/>
          </p:nvSpPr>
          <p:spPr bwMode="auto">
            <a:xfrm>
              <a:off x="3976612" y="2184516"/>
              <a:ext cx="398616" cy="729383"/>
            </a:xfrm>
            <a:custGeom>
              <a:avLst/>
              <a:gdLst>
                <a:gd name="T0" fmla="*/ 0 w 471"/>
                <a:gd name="T1" fmla="*/ 856 h 856"/>
                <a:gd name="T2" fmla="*/ 0 w 471"/>
                <a:gd name="T3" fmla="*/ 0 h 856"/>
                <a:gd name="T4" fmla="*/ 471 w 471"/>
                <a:gd name="T5" fmla="*/ 0 h 856"/>
                <a:gd name="T6" fmla="*/ 471 w 471"/>
                <a:gd name="T7" fmla="*/ 190 h 856"/>
                <a:gd name="T8" fmla="*/ 199 w 471"/>
                <a:gd name="T9" fmla="*/ 190 h 856"/>
                <a:gd name="T10" fmla="*/ 199 w 471"/>
                <a:gd name="T11" fmla="*/ 312 h 856"/>
                <a:gd name="T12" fmla="*/ 471 w 471"/>
                <a:gd name="T13" fmla="*/ 312 h 856"/>
                <a:gd name="T14" fmla="*/ 471 w 471"/>
                <a:gd name="T15" fmla="*/ 496 h 856"/>
                <a:gd name="T16" fmla="*/ 199 w 471"/>
                <a:gd name="T17" fmla="*/ 496 h 856"/>
                <a:gd name="T18" fmla="*/ 199 w 471"/>
                <a:gd name="T19" fmla="*/ 664 h 856"/>
                <a:gd name="T20" fmla="*/ 471 w 471"/>
                <a:gd name="T21" fmla="*/ 664 h 856"/>
                <a:gd name="T22" fmla="*/ 471 w 471"/>
                <a:gd name="T23" fmla="*/ 856 h 856"/>
                <a:gd name="T24" fmla="*/ 0 w 471"/>
                <a:gd name="T25" fmla="*/ 85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856">
                  <a:moveTo>
                    <a:pt x="0" y="856"/>
                  </a:moveTo>
                  <a:lnTo>
                    <a:pt x="0" y="0"/>
                  </a:lnTo>
                  <a:lnTo>
                    <a:pt x="471" y="0"/>
                  </a:lnTo>
                  <a:lnTo>
                    <a:pt x="471" y="190"/>
                  </a:lnTo>
                  <a:lnTo>
                    <a:pt x="199" y="190"/>
                  </a:lnTo>
                  <a:lnTo>
                    <a:pt x="199" y="312"/>
                  </a:lnTo>
                  <a:lnTo>
                    <a:pt x="471" y="312"/>
                  </a:lnTo>
                  <a:lnTo>
                    <a:pt x="471" y="496"/>
                  </a:lnTo>
                  <a:lnTo>
                    <a:pt x="199" y="496"/>
                  </a:lnTo>
                  <a:lnTo>
                    <a:pt x="199" y="664"/>
                  </a:lnTo>
                  <a:lnTo>
                    <a:pt x="471" y="664"/>
                  </a:lnTo>
                  <a:lnTo>
                    <a:pt x="471" y="856"/>
                  </a:lnTo>
                  <a:lnTo>
                    <a:pt x="0" y="856"/>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6" name="Freeform 9">
              <a:extLst>
                <a:ext uri="{FF2B5EF4-FFF2-40B4-BE49-F238E27FC236}">
                  <a16:creationId xmlns:a16="http://schemas.microsoft.com/office/drawing/2014/main" id="{54658999-E533-41BB-AD35-3D94AF7DD963}"/>
                </a:ext>
              </a:extLst>
            </p:cNvPr>
            <p:cNvSpPr>
              <a:spLocks noChangeAspect="1" noEditPoints="1"/>
            </p:cNvSpPr>
            <p:nvPr/>
          </p:nvSpPr>
          <p:spPr bwMode="auto">
            <a:xfrm>
              <a:off x="2560252" y="2184516"/>
              <a:ext cx="1416360" cy="754827"/>
            </a:xfrm>
            <a:custGeom>
              <a:avLst/>
              <a:gdLst>
                <a:gd name="T0" fmla="*/ 1467 w 1668"/>
                <a:gd name="T1" fmla="*/ 350 h 887"/>
                <a:gd name="T2" fmla="*/ 1392 w 1668"/>
                <a:gd name="T3" fmla="*/ 296 h 887"/>
                <a:gd name="T4" fmla="*/ 1304 w 1668"/>
                <a:gd name="T5" fmla="*/ 282 h 887"/>
                <a:gd name="T6" fmla="*/ 1185 w 1668"/>
                <a:gd name="T7" fmla="*/ 309 h 887"/>
                <a:gd name="T8" fmla="*/ 1095 w 1668"/>
                <a:gd name="T9" fmla="*/ 383 h 887"/>
                <a:gd name="T10" fmla="*/ 1040 w 1668"/>
                <a:gd name="T11" fmla="*/ 489 h 887"/>
                <a:gd name="T12" fmla="*/ 980 w 1668"/>
                <a:gd name="T13" fmla="*/ 377 h 887"/>
                <a:gd name="T14" fmla="*/ 882 w 1668"/>
                <a:gd name="T15" fmla="*/ 305 h 887"/>
                <a:gd name="T16" fmla="*/ 748 w 1668"/>
                <a:gd name="T17" fmla="*/ 279 h 887"/>
                <a:gd name="T18" fmla="*/ 622 w 1668"/>
                <a:gd name="T19" fmla="*/ 301 h 887"/>
                <a:gd name="T20" fmla="*/ 525 w 1668"/>
                <a:gd name="T21" fmla="*/ 363 h 887"/>
                <a:gd name="T22" fmla="*/ 479 w 1668"/>
                <a:gd name="T23" fmla="*/ 312 h 887"/>
                <a:gd name="T24" fmla="*/ 502 w 1668"/>
                <a:gd name="T25" fmla="*/ 190 h 887"/>
                <a:gd name="T26" fmla="*/ 0 w 1668"/>
                <a:gd name="T27" fmla="*/ 856 h 887"/>
                <a:gd name="T28" fmla="*/ 450 w 1668"/>
                <a:gd name="T29" fmla="*/ 496 h 887"/>
                <a:gd name="T30" fmla="*/ 443 w 1668"/>
                <a:gd name="T31" fmla="*/ 628 h 887"/>
                <a:gd name="T32" fmla="*/ 489 w 1668"/>
                <a:gd name="T33" fmla="*/ 751 h 887"/>
                <a:gd name="T34" fmla="*/ 580 w 1668"/>
                <a:gd name="T35" fmla="*/ 839 h 887"/>
                <a:gd name="T36" fmla="*/ 702 w 1668"/>
                <a:gd name="T37" fmla="*/ 881 h 887"/>
                <a:gd name="T38" fmla="*/ 838 w 1668"/>
                <a:gd name="T39" fmla="*/ 874 h 887"/>
                <a:gd name="T40" fmla="*/ 945 w 1668"/>
                <a:gd name="T41" fmla="*/ 823 h 887"/>
                <a:gd name="T42" fmla="*/ 1021 w 1668"/>
                <a:gd name="T43" fmla="*/ 730 h 887"/>
                <a:gd name="T44" fmla="*/ 833 w 1668"/>
                <a:gd name="T45" fmla="*/ 707 h 887"/>
                <a:gd name="T46" fmla="*/ 791 w 1668"/>
                <a:gd name="T47" fmla="*/ 735 h 887"/>
                <a:gd name="T48" fmla="*/ 723 w 1668"/>
                <a:gd name="T49" fmla="*/ 736 h 887"/>
                <a:gd name="T50" fmla="*/ 661 w 1668"/>
                <a:gd name="T51" fmla="*/ 695 h 887"/>
                <a:gd name="T52" fmla="*/ 635 w 1668"/>
                <a:gd name="T53" fmla="*/ 623 h 887"/>
                <a:gd name="T54" fmla="*/ 1047 w 1668"/>
                <a:gd name="T55" fmla="*/ 697 h 887"/>
                <a:gd name="T56" fmla="*/ 1104 w 1668"/>
                <a:gd name="T57" fmla="*/ 795 h 887"/>
                <a:gd name="T58" fmla="*/ 1193 w 1668"/>
                <a:gd name="T59" fmla="*/ 862 h 887"/>
                <a:gd name="T60" fmla="*/ 1306 w 1668"/>
                <a:gd name="T61" fmla="*/ 887 h 887"/>
                <a:gd name="T62" fmla="*/ 1397 w 1668"/>
                <a:gd name="T63" fmla="*/ 864 h 887"/>
                <a:gd name="T64" fmla="*/ 1467 w 1668"/>
                <a:gd name="T65" fmla="*/ 801 h 887"/>
                <a:gd name="T66" fmla="*/ 1668 w 1668"/>
                <a:gd name="T67" fmla="*/ 856 h 887"/>
                <a:gd name="T68" fmla="*/ 641 w 1668"/>
                <a:gd name="T69" fmla="*/ 499 h 887"/>
                <a:gd name="T70" fmla="*/ 680 w 1668"/>
                <a:gd name="T71" fmla="*/ 433 h 887"/>
                <a:gd name="T72" fmla="*/ 748 w 1668"/>
                <a:gd name="T73" fmla="*/ 409 h 887"/>
                <a:gd name="T74" fmla="*/ 820 w 1668"/>
                <a:gd name="T75" fmla="*/ 433 h 887"/>
                <a:gd name="T76" fmla="*/ 856 w 1668"/>
                <a:gd name="T77" fmla="*/ 499 h 887"/>
                <a:gd name="T78" fmla="*/ 824 w 1668"/>
                <a:gd name="T79" fmla="*/ 499 h 887"/>
                <a:gd name="T80" fmla="*/ 750 w 1668"/>
                <a:gd name="T81" fmla="*/ 499 h 887"/>
                <a:gd name="T82" fmla="*/ 676 w 1668"/>
                <a:gd name="T83" fmla="*/ 499 h 887"/>
                <a:gd name="T84" fmla="*/ 641 w 1668"/>
                <a:gd name="T85" fmla="*/ 499 h 887"/>
                <a:gd name="T86" fmla="*/ 1299 w 1668"/>
                <a:gd name="T87" fmla="*/ 713 h 887"/>
                <a:gd name="T88" fmla="*/ 1247 w 1668"/>
                <a:gd name="T89" fmla="*/ 661 h 887"/>
                <a:gd name="T90" fmla="*/ 1229 w 1668"/>
                <a:gd name="T91" fmla="*/ 585 h 887"/>
                <a:gd name="T92" fmla="*/ 1242 w 1668"/>
                <a:gd name="T93" fmla="*/ 512 h 887"/>
                <a:gd name="T94" fmla="*/ 1282 w 1668"/>
                <a:gd name="T95" fmla="*/ 456 h 887"/>
                <a:gd name="T96" fmla="*/ 1348 w 1668"/>
                <a:gd name="T97" fmla="*/ 434 h 887"/>
                <a:gd name="T98" fmla="*/ 1414 w 1668"/>
                <a:gd name="T99" fmla="*/ 456 h 887"/>
                <a:gd name="T100" fmla="*/ 1451 w 1668"/>
                <a:gd name="T101" fmla="*/ 512 h 887"/>
                <a:gd name="T102" fmla="*/ 1463 w 1668"/>
                <a:gd name="T103" fmla="*/ 585 h 887"/>
                <a:gd name="T104" fmla="*/ 1451 w 1668"/>
                <a:gd name="T105" fmla="*/ 653 h 887"/>
                <a:gd name="T106" fmla="*/ 1414 w 1668"/>
                <a:gd name="T107" fmla="*/ 705 h 887"/>
                <a:gd name="T108" fmla="*/ 1348 w 1668"/>
                <a:gd name="T109" fmla="*/ 725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8" h="887">
                  <a:moveTo>
                    <a:pt x="1468" y="0"/>
                  </a:moveTo>
                  <a:lnTo>
                    <a:pt x="1468" y="350"/>
                  </a:lnTo>
                  <a:lnTo>
                    <a:pt x="1467" y="350"/>
                  </a:lnTo>
                  <a:lnTo>
                    <a:pt x="1443" y="327"/>
                  </a:lnTo>
                  <a:lnTo>
                    <a:pt x="1419" y="310"/>
                  </a:lnTo>
                  <a:lnTo>
                    <a:pt x="1392" y="296"/>
                  </a:lnTo>
                  <a:lnTo>
                    <a:pt x="1364" y="288"/>
                  </a:lnTo>
                  <a:lnTo>
                    <a:pt x="1335" y="283"/>
                  </a:lnTo>
                  <a:lnTo>
                    <a:pt x="1304" y="282"/>
                  </a:lnTo>
                  <a:lnTo>
                    <a:pt x="1261" y="284"/>
                  </a:lnTo>
                  <a:lnTo>
                    <a:pt x="1222" y="294"/>
                  </a:lnTo>
                  <a:lnTo>
                    <a:pt x="1185" y="309"/>
                  </a:lnTo>
                  <a:lnTo>
                    <a:pt x="1151" y="329"/>
                  </a:lnTo>
                  <a:lnTo>
                    <a:pt x="1121" y="354"/>
                  </a:lnTo>
                  <a:lnTo>
                    <a:pt x="1095" y="383"/>
                  </a:lnTo>
                  <a:lnTo>
                    <a:pt x="1072" y="416"/>
                  </a:lnTo>
                  <a:lnTo>
                    <a:pt x="1053" y="451"/>
                  </a:lnTo>
                  <a:lnTo>
                    <a:pt x="1040" y="489"/>
                  </a:lnTo>
                  <a:lnTo>
                    <a:pt x="1024" y="447"/>
                  </a:lnTo>
                  <a:lnTo>
                    <a:pt x="1005" y="410"/>
                  </a:lnTo>
                  <a:lnTo>
                    <a:pt x="980" y="377"/>
                  </a:lnTo>
                  <a:lnTo>
                    <a:pt x="952" y="348"/>
                  </a:lnTo>
                  <a:lnTo>
                    <a:pt x="919" y="323"/>
                  </a:lnTo>
                  <a:lnTo>
                    <a:pt x="882" y="305"/>
                  </a:lnTo>
                  <a:lnTo>
                    <a:pt x="841" y="290"/>
                  </a:lnTo>
                  <a:lnTo>
                    <a:pt x="797" y="282"/>
                  </a:lnTo>
                  <a:lnTo>
                    <a:pt x="748" y="279"/>
                  </a:lnTo>
                  <a:lnTo>
                    <a:pt x="704" y="282"/>
                  </a:lnTo>
                  <a:lnTo>
                    <a:pt x="662" y="289"/>
                  </a:lnTo>
                  <a:lnTo>
                    <a:pt x="622" y="301"/>
                  </a:lnTo>
                  <a:lnTo>
                    <a:pt x="587" y="318"/>
                  </a:lnTo>
                  <a:lnTo>
                    <a:pt x="554" y="339"/>
                  </a:lnTo>
                  <a:lnTo>
                    <a:pt x="525" y="363"/>
                  </a:lnTo>
                  <a:lnTo>
                    <a:pt x="500" y="393"/>
                  </a:lnTo>
                  <a:lnTo>
                    <a:pt x="479" y="424"/>
                  </a:lnTo>
                  <a:lnTo>
                    <a:pt x="479" y="312"/>
                  </a:lnTo>
                  <a:lnTo>
                    <a:pt x="225" y="312"/>
                  </a:lnTo>
                  <a:lnTo>
                    <a:pt x="225" y="190"/>
                  </a:lnTo>
                  <a:lnTo>
                    <a:pt x="502" y="190"/>
                  </a:lnTo>
                  <a:lnTo>
                    <a:pt x="502" y="0"/>
                  </a:lnTo>
                  <a:lnTo>
                    <a:pt x="0" y="0"/>
                  </a:lnTo>
                  <a:lnTo>
                    <a:pt x="0" y="856"/>
                  </a:lnTo>
                  <a:lnTo>
                    <a:pt x="225" y="856"/>
                  </a:lnTo>
                  <a:lnTo>
                    <a:pt x="225" y="496"/>
                  </a:lnTo>
                  <a:lnTo>
                    <a:pt x="450" y="496"/>
                  </a:lnTo>
                  <a:lnTo>
                    <a:pt x="443" y="536"/>
                  </a:lnTo>
                  <a:lnTo>
                    <a:pt x="440" y="580"/>
                  </a:lnTo>
                  <a:lnTo>
                    <a:pt x="443" y="628"/>
                  </a:lnTo>
                  <a:lnTo>
                    <a:pt x="453" y="672"/>
                  </a:lnTo>
                  <a:lnTo>
                    <a:pt x="468" y="713"/>
                  </a:lnTo>
                  <a:lnTo>
                    <a:pt x="489" y="751"/>
                  </a:lnTo>
                  <a:lnTo>
                    <a:pt x="514" y="784"/>
                  </a:lnTo>
                  <a:lnTo>
                    <a:pt x="544" y="813"/>
                  </a:lnTo>
                  <a:lnTo>
                    <a:pt x="580" y="839"/>
                  </a:lnTo>
                  <a:lnTo>
                    <a:pt x="617" y="858"/>
                  </a:lnTo>
                  <a:lnTo>
                    <a:pt x="658" y="873"/>
                  </a:lnTo>
                  <a:lnTo>
                    <a:pt x="702" y="881"/>
                  </a:lnTo>
                  <a:lnTo>
                    <a:pt x="748" y="885"/>
                  </a:lnTo>
                  <a:lnTo>
                    <a:pt x="795" y="881"/>
                  </a:lnTo>
                  <a:lnTo>
                    <a:pt x="838" y="874"/>
                  </a:lnTo>
                  <a:lnTo>
                    <a:pt x="877" y="862"/>
                  </a:lnTo>
                  <a:lnTo>
                    <a:pt x="913" y="845"/>
                  </a:lnTo>
                  <a:lnTo>
                    <a:pt x="945" y="823"/>
                  </a:lnTo>
                  <a:lnTo>
                    <a:pt x="974" y="796"/>
                  </a:lnTo>
                  <a:lnTo>
                    <a:pt x="999" y="765"/>
                  </a:lnTo>
                  <a:lnTo>
                    <a:pt x="1021" y="730"/>
                  </a:lnTo>
                  <a:lnTo>
                    <a:pt x="1040" y="690"/>
                  </a:lnTo>
                  <a:lnTo>
                    <a:pt x="847" y="690"/>
                  </a:lnTo>
                  <a:lnTo>
                    <a:pt x="833" y="707"/>
                  </a:lnTo>
                  <a:lnTo>
                    <a:pt x="821" y="719"/>
                  </a:lnTo>
                  <a:lnTo>
                    <a:pt x="807" y="729"/>
                  </a:lnTo>
                  <a:lnTo>
                    <a:pt x="791" y="735"/>
                  </a:lnTo>
                  <a:lnTo>
                    <a:pt x="772" y="739"/>
                  </a:lnTo>
                  <a:lnTo>
                    <a:pt x="748" y="739"/>
                  </a:lnTo>
                  <a:lnTo>
                    <a:pt x="723" y="736"/>
                  </a:lnTo>
                  <a:lnTo>
                    <a:pt x="699" y="728"/>
                  </a:lnTo>
                  <a:lnTo>
                    <a:pt x="679" y="713"/>
                  </a:lnTo>
                  <a:lnTo>
                    <a:pt x="661" y="695"/>
                  </a:lnTo>
                  <a:lnTo>
                    <a:pt x="647" y="673"/>
                  </a:lnTo>
                  <a:lnTo>
                    <a:pt x="639" y="648"/>
                  </a:lnTo>
                  <a:lnTo>
                    <a:pt x="635" y="623"/>
                  </a:lnTo>
                  <a:lnTo>
                    <a:pt x="1029" y="623"/>
                  </a:lnTo>
                  <a:lnTo>
                    <a:pt x="1035" y="661"/>
                  </a:lnTo>
                  <a:lnTo>
                    <a:pt x="1047" y="697"/>
                  </a:lnTo>
                  <a:lnTo>
                    <a:pt x="1062" y="733"/>
                  </a:lnTo>
                  <a:lnTo>
                    <a:pt x="1081" y="764"/>
                  </a:lnTo>
                  <a:lnTo>
                    <a:pt x="1104" y="795"/>
                  </a:lnTo>
                  <a:lnTo>
                    <a:pt x="1131" y="820"/>
                  </a:lnTo>
                  <a:lnTo>
                    <a:pt x="1161" y="843"/>
                  </a:lnTo>
                  <a:lnTo>
                    <a:pt x="1193" y="862"/>
                  </a:lnTo>
                  <a:lnTo>
                    <a:pt x="1229" y="875"/>
                  </a:lnTo>
                  <a:lnTo>
                    <a:pt x="1266" y="884"/>
                  </a:lnTo>
                  <a:lnTo>
                    <a:pt x="1306" y="887"/>
                  </a:lnTo>
                  <a:lnTo>
                    <a:pt x="1338" y="884"/>
                  </a:lnTo>
                  <a:lnTo>
                    <a:pt x="1368" y="876"/>
                  </a:lnTo>
                  <a:lnTo>
                    <a:pt x="1397" y="864"/>
                  </a:lnTo>
                  <a:lnTo>
                    <a:pt x="1423" y="847"/>
                  </a:lnTo>
                  <a:lnTo>
                    <a:pt x="1446" y="825"/>
                  </a:lnTo>
                  <a:lnTo>
                    <a:pt x="1467" y="801"/>
                  </a:lnTo>
                  <a:lnTo>
                    <a:pt x="1468" y="801"/>
                  </a:lnTo>
                  <a:lnTo>
                    <a:pt x="1468" y="856"/>
                  </a:lnTo>
                  <a:lnTo>
                    <a:pt x="1668" y="856"/>
                  </a:lnTo>
                  <a:lnTo>
                    <a:pt x="1668" y="0"/>
                  </a:lnTo>
                  <a:lnTo>
                    <a:pt x="1468" y="0"/>
                  </a:lnTo>
                  <a:close/>
                  <a:moveTo>
                    <a:pt x="641" y="499"/>
                  </a:moveTo>
                  <a:lnTo>
                    <a:pt x="650" y="473"/>
                  </a:lnTo>
                  <a:lnTo>
                    <a:pt x="663" y="451"/>
                  </a:lnTo>
                  <a:lnTo>
                    <a:pt x="680" y="433"/>
                  </a:lnTo>
                  <a:lnTo>
                    <a:pt x="700" y="419"/>
                  </a:lnTo>
                  <a:lnTo>
                    <a:pt x="723" y="412"/>
                  </a:lnTo>
                  <a:lnTo>
                    <a:pt x="748" y="409"/>
                  </a:lnTo>
                  <a:lnTo>
                    <a:pt x="775" y="411"/>
                  </a:lnTo>
                  <a:lnTo>
                    <a:pt x="800" y="419"/>
                  </a:lnTo>
                  <a:lnTo>
                    <a:pt x="820" y="433"/>
                  </a:lnTo>
                  <a:lnTo>
                    <a:pt x="836" y="451"/>
                  </a:lnTo>
                  <a:lnTo>
                    <a:pt x="848" y="473"/>
                  </a:lnTo>
                  <a:lnTo>
                    <a:pt x="856" y="499"/>
                  </a:lnTo>
                  <a:lnTo>
                    <a:pt x="853" y="499"/>
                  </a:lnTo>
                  <a:lnTo>
                    <a:pt x="842" y="499"/>
                  </a:lnTo>
                  <a:lnTo>
                    <a:pt x="824" y="499"/>
                  </a:lnTo>
                  <a:lnTo>
                    <a:pt x="802" y="499"/>
                  </a:lnTo>
                  <a:lnTo>
                    <a:pt x="777" y="499"/>
                  </a:lnTo>
                  <a:lnTo>
                    <a:pt x="750" y="499"/>
                  </a:lnTo>
                  <a:lnTo>
                    <a:pt x="723" y="499"/>
                  </a:lnTo>
                  <a:lnTo>
                    <a:pt x="698" y="499"/>
                  </a:lnTo>
                  <a:lnTo>
                    <a:pt x="676" y="499"/>
                  </a:lnTo>
                  <a:lnTo>
                    <a:pt x="658" y="499"/>
                  </a:lnTo>
                  <a:lnTo>
                    <a:pt x="646" y="499"/>
                  </a:lnTo>
                  <a:lnTo>
                    <a:pt x="641" y="499"/>
                  </a:lnTo>
                  <a:close/>
                  <a:moveTo>
                    <a:pt x="1348" y="725"/>
                  </a:moveTo>
                  <a:lnTo>
                    <a:pt x="1322" y="723"/>
                  </a:lnTo>
                  <a:lnTo>
                    <a:pt x="1299" y="713"/>
                  </a:lnTo>
                  <a:lnTo>
                    <a:pt x="1278" y="700"/>
                  </a:lnTo>
                  <a:lnTo>
                    <a:pt x="1261" y="681"/>
                  </a:lnTo>
                  <a:lnTo>
                    <a:pt x="1247" y="661"/>
                  </a:lnTo>
                  <a:lnTo>
                    <a:pt x="1237" y="638"/>
                  </a:lnTo>
                  <a:lnTo>
                    <a:pt x="1231" y="612"/>
                  </a:lnTo>
                  <a:lnTo>
                    <a:pt x="1229" y="585"/>
                  </a:lnTo>
                  <a:lnTo>
                    <a:pt x="1231" y="560"/>
                  </a:lnTo>
                  <a:lnTo>
                    <a:pt x="1235" y="535"/>
                  </a:lnTo>
                  <a:lnTo>
                    <a:pt x="1242" y="512"/>
                  </a:lnTo>
                  <a:lnTo>
                    <a:pt x="1253" y="490"/>
                  </a:lnTo>
                  <a:lnTo>
                    <a:pt x="1266" y="472"/>
                  </a:lnTo>
                  <a:lnTo>
                    <a:pt x="1282" y="456"/>
                  </a:lnTo>
                  <a:lnTo>
                    <a:pt x="1301" y="444"/>
                  </a:lnTo>
                  <a:lnTo>
                    <a:pt x="1323" y="437"/>
                  </a:lnTo>
                  <a:lnTo>
                    <a:pt x="1348" y="434"/>
                  </a:lnTo>
                  <a:lnTo>
                    <a:pt x="1374" y="437"/>
                  </a:lnTo>
                  <a:lnTo>
                    <a:pt x="1396" y="444"/>
                  </a:lnTo>
                  <a:lnTo>
                    <a:pt x="1414" y="456"/>
                  </a:lnTo>
                  <a:lnTo>
                    <a:pt x="1429" y="472"/>
                  </a:lnTo>
                  <a:lnTo>
                    <a:pt x="1442" y="490"/>
                  </a:lnTo>
                  <a:lnTo>
                    <a:pt x="1451" y="512"/>
                  </a:lnTo>
                  <a:lnTo>
                    <a:pt x="1459" y="535"/>
                  </a:lnTo>
                  <a:lnTo>
                    <a:pt x="1462" y="560"/>
                  </a:lnTo>
                  <a:lnTo>
                    <a:pt x="1463" y="585"/>
                  </a:lnTo>
                  <a:lnTo>
                    <a:pt x="1462" y="608"/>
                  </a:lnTo>
                  <a:lnTo>
                    <a:pt x="1457" y="631"/>
                  </a:lnTo>
                  <a:lnTo>
                    <a:pt x="1451" y="653"/>
                  </a:lnTo>
                  <a:lnTo>
                    <a:pt x="1442" y="673"/>
                  </a:lnTo>
                  <a:lnTo>
                    <a:pt x="1429" y="691"/>
                  </a:lnTo>
                  <a:lnTo>
                    <a:pt x="1414" y="705"/>
                  </a:lnTo>
                  <a:lnTo>
                    <a:pt x="1394" y="715"/>
                  </a:lnTo>
                  <a:lnTo>
                    <a:pt x="1373" y="723"/>
                  </a:lnTo>
                  <a:lnTo>
                    <a:pt x="1348" y="725"/>
                  </a:lnTo>
                  <a:close/>
                </a:path>
              </a:pathLst>
            </a:custGeom>
            <a:solidFill>
              <a:srgbClr val="4D14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9" name="Freeform 6">
            <a:extLst>
              <a:ext uri="{FF2B5EF4-FFF2-40B4-BE49-F238E27FC236}">
                <a16:creationId xmlns:a16="http://schemas.microsoft.com/office/drawing/2014/main" id="{1E9030BE-F9C4-4CF0-9065-52381D3A53C2}"/>
              </a:ext>
            </a:extLst>
          </p:cNvPr>
          <p:cNvSpPr>
            <a:spLocks noChangeAspect="1" noEditPoints="1"/>
          </p:cNvSpPr>
          <p:nvPr userDrawn="1"/>
        </p:nvSpPr>
        <p:spPr bwMode="auto">
          <a:xfrm>
            <a:off x="10665715" y="6143625"/>
            <a:ext cx="1061727" cy="385367"/>
          </a:xfrm>
          <a:custGeom>
            <a:avLst/>
            <a:gdLst>
              <a:gd name="T0" fmla="*/ 1445 w 1622"/>
              <a:gd name="T1" fmla="*/ 227 h 587"/>
              <a:gd name="T2" fmla="*/ 1371 w 1622"/>
              <a:gd name="T3" fmla="*/ 230 h 587"/>
              <a:gd name="T4" fmla="*/ 1361 w 1622"/>
              <a:gd name="T5" fmla="*/ 433 h 587"/>
              <a:gd name="T6" fmla="*/ 1291 w 1622"/>
              <a:gd name="T7" fmla="*/ 230 h 587"/>
              <a:gd name="T8" fmla="*/ 1214 w 1622"/>
              <a:gd name="T9" fmla="*/ 227 h 587"/>
              <a:gd name="T10" fmla="*/ 1439 w 1622"/>
              <a:gd name="T11" fmla="*/ 166 h 587"/>
              <a:gd name="T12" fmla="*/ 176 w 1622"/>
              <a:gd name="T13" fmla="*/ 227 h 587"/>
              <a:gd name="T14" fmla="*/ 253 w 1622"/>
              <a:gd name="T15" fmla="*/ 230 h 587"/>
              <a:gd name="T16" fmla="*/ 323 w 1622"/>
              <a:gd name="T17" fmla="*/ 433 h 587"/>
              <a:gd name="T18" fmla="*/ 334 w 1622"/>
              <a:gd name="T19" fmla="*/ 230 h 587"/>
              <a:gd name="T20" fmla="*/ 409 w 1622"/>
              <a:gd name="T21" fmla="*/ 227 h 587"/>
              <a:gd name="T22" fmla="*/ 184 w 1622"/>
              <a:gd name="T23" fmla="*/ 166 h 587"/>
              <a:gd name="T24" fmla="*/ 1123 w 1622"/>
              <a:gd name="T25" fmla="*/ 86 h 587"/>
              <a:gd name="T26" fmla="*/ 945 w 1622"/>
              <a:gd name="T27" fmla="*/ 32 h 587"/>
              <a:gd name="T28" fmla="*/ 676 w 1622"/>
              <a:gd name="T29" fmla="*/ 32 h 587"/>
              <a:gd name="T30" fmla="*/ 498 w 1622"/>
              <a:gd name="T31" fmla="*/ 86 h 587"/>
              <a:gd name="T32" fmla="*/ 244 w 1622"/>
              <a:gd name="T33" fmla="*/ 4 h 587"/>
              <a:gd name="T34" fmla="*/ 32 w 1622"/>
              <a:gd name="T35" fmla="*/ 158 h 587"/>
              <a:gd name="T36" fmla="*/ 32 w 1622"/>
              <a:gd name="T37" fmla="*/ 429 h 587"/>
              <a:gd name="T38" fmla="*/ 244 w 1622"/>
              <a:gd name="T39" fmla="*/ 583 h 587"/>
              <a:gd name="T40" fmla="*/ 498 w 1622"/>
              <a:gd name="T41" fmla="*/ 501 h 587"/>
              <a:gd name="T42" fmla="*/ 676 w 1622"/>
              <a:gd name="T43" fmla="*/ 555 h 587"/>
              <a:gd name="T44" fmla="*/ 945 w 1622"/>
              <a:gd name="T45" fmla="*/ 555 h 587"/>
              <a:gd name="T46" fmla="*/ 1123 w 1622"/>
              <a:gd name="T47" fmla="*/ 501 h 587"/>
              <a:gd name="T48" fmla="*/ 1377 w 1622"/>
              <a:gd name="T49" fmla="*/ 583 h 587"/>
              <a:gd name="T50" fmla="*/ 1589 w 1622"/>
              <a:gd name="T51" fmla="*/ 429 h 587"/>
              <a:gd name="T52" fmla="*/ 1589 w 1622"/>
              <a:gd name="T53" fmla="*/ 158 h 587"/>
              <a:gd name="T54" fmla="*/ 1377 w 1622"/>
              <a:gd name="T55" fmla="*/ 4 h 587"/>
              <a:gd name="T56" fmla="*/ 133 w 1622"/>
              <a:gd name="T57" fmla="*/ 454 h 587"/>
              <a:gd name="T58" fmla="*/ 84 w 1622"/>
              <a:gd name="T59" fmla="*/ 204 h 587"/>
              <a:gd name="T60" fmla="*/ 292 w 1622"/>
              <a:gd name="T61" fmla="*/ 66 h 587"/>
              <a:gd name="T62" fmla="*/ 501 w 1622"/>
              <a:gd name="T63" fmla="*/ 204 h 587"/>
              <a:gd name="T64" fmla="*/ 452 w 1622"/>
              <a:gd name="T65" fmla="*/ 454 h 587"/>
              <a:gd name="T66" fmla="*/ 765 w 1622"/>
              <a:gd name="T67" fmla="*/ 516 h 587"/>
              <a:gd name="T68" fmla="*/ 589 w 1622"/>
              <a:gd name="T69" fmla="*/ 340 h 587"/>
              <a:gd name="T70" fmla="*/ 685 w 1622"/>
              <a:gd name="T71" fmla="*/ 105 h 587"/>
              <a:gd name="T72" fmla="*/ 938 w 1622"/>
              <a:gd name="T73" fmla="*/ 105 h 587"/>
              <a:gd name="T74" fmla="*/ 1033 w 1622"/>
              <a:gd name="T75" fmla="*/ 340 h 587"/>
              <a:gd name="T76" fmla="*/ 856 w 1622"/>
              <a:gd name="T77" fmla="*/ 516 h 587"/>
              <a:gd name="T78" fmla="*/ 1169 w 1622"/>
              <a:gd name="T79" fmla="*/ 454 h 587"/>
              <a:gd name="T80" fmla="*/ 1122 w 1622"/>
              <a:gd name="T81" fmla="*/ 204 h 587"/>
              <a:gd name="T82" fmla="*/ 1329 w 1622"/>
              <a:gd name="T83" fmla="*/ 66 h 587"/>
              <a:gd name="T84" fmla="*/ 1539 w 1622"/>
              <a:gd name="T85" fmla="*/ 204 h 587"/>
              <a:gd name="T86" fmla="*/ 1490 w 1622"/>
              <a:gd name="T87" fmla="*/ 454 h 587"/>
              <a:gd name="T88" fmla="*/ 927 w 1622"/>
              <a:gd name="T89" fmla="*/ 161 h 587"/>
              <a:gd name="T90" fmla="*/ 929 w 1622"/>
              <a:gd name="T91" fmla="*/ 424 h 587"/>
              <a:gd name="T92" fmla="*/ 862 w 1622"/>
              <a:gd name="T93" fmla="*/ 418 h 587"/>
              <a:gd name="T94" fmla="*/ 800 w 1622"/>
              <a:gd name="T95" fmla="*/ 332 h 587"/>
              <a:gd name="T96" fmla="*/ 765 w 1622"/>
              <a:gd name="T97" fmla="*/ 285 h 587"/>
              <a:gd name="T98" fmla="*/ 759 w 1622"/>
              <a:gd name="T99" fmla="*/ 424 h 587"/>
              <a:gd name="T100" fmla="*/ 690 w 1622"/>
              <a:gd name="T101" fmla="*/ 169 h 587"/>
              <a:gd name="T102" fmla="*/ 755 w 1622"/>
              <a:gd name="T103" fmla="*/ 164 h 587"/>
              <a:gd name="T104" fmla="*/ 798 w 1622"/>
              <a:gd name="T105" fmla="*/ 219 h 587"/>
              <a:gd name="T106" fmla="*/ 853 w 1622"/>
              <a:gd name="T107" fmla="*/ 295 h 587"/>
              <a:gd name="T108" fmla="*/ 859 w 1622"/>
              <a:gd name="T109" fmla="*/ 169 h 587"/>
              <a:gd name="T110" fmla="*/ 895 w 1622"/>
              <a:gd name="T111" fmla="*/ 16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2" h="587">
                <a:moveTo>
                  <a:pt x="1439" y="166"/>
                </a:moveTo>
                <a:lnTo>
                  <a:pt x="1442" y="167"/>
                </a:lnTo>
                <a:lnTo>
                  <a:pt x="1445" y="170"/>
                </a:lnTo>
                <a:lnTo>
                  <a:pt x="1447" y="173"/>
                </a:lnTo>
                <a:lnTo>
                  <a:pt x="1447" y="224"/>
                </a:lnTo>
                <a:lnTo>
                  <a:pt x="1445" y="227"/>
                </a:lnTo>
                <a:lnTo>
                  <a:pt x="1442" y="230"/>
                </a:lnTo>
                <a:lnTo>
                  <a:pt x="1439" y="231"/>
                </a:lnTo>
                <a:lnTo>
                  <a:pt x="1383" y="231"/>
                </a:lnTo>
                <a:lnTo>
                  <a:pt x="1378" y="231"/>
                </a:lnTo>
                <a:lnTo>
                  <a:pt x="1374" y="231"/>
                </a:lnTo>
                <a:lnTo>
                  <a:pt x="1371" y="230"/>
                </a:lnTo>
                <a:lnTo>
                  <a:pt x="1369" y="230"/>
                </a:lnTo>
                <a:lnTo>
                  <a:pt x="1368" y="230"/>
                </a:lnTo>
                <a:lnTo>
                  <a:pt x="1368" y="424"/>
                </a:lnTo>
                <a:lnTo>
                  <a:pt x="1366" y="429"/>
                </a:lnTo>
                <a:lnTo>
                  <a:pt x="1363" y="432"/>
                </a:lnTo>
                <a:lnTo>
                  <a:pt x="1361" y="433"/>
                </a:lnTo>
                <a:lnTo>
                  <a:pt x="1300" y="433"/>
                </a:lnTo>
                <a:lnTo>
                  <a:pt x="1295" y="432"/>
                </a:lnTo>
                <a:lnTo>
                  <a:pt x="1292" y="429"/>
                </a:lnTo>
                <a:lnTo>
                  <a:pt x="1291" y="424"/>
                </a:lnTo>
                <a:lnTo>
                  <a:pt x="1291" y="230"/>
                </a:lnTo>
                <a:lnTo>
                  <a:pt x="1291" y="230"/>
                </a:lnTo>
                <a:lnTo>
                  <a:pt x="1288" y="230"/>
                </a:lnTo>
                <a:lnTo>
                  <a:pt x="1285" y="231"/>
                </a:lnTo>
                <a:lnTo>
                  <a:pt x="1280" y="231"/>
                </a:lnTo>
                <a:lnTo>
                  <a:pt x="1220" y="231"/>
                </a:lnTo>
                <a:lnTo>
                  <a:pt x="1217" y="230"/>
                </a:lnTo>
                <a:lnTo>
                  <a:pt x="1214" y="227"/>
                </a:lnTo>
                <a:lnTo>
                  <a:pt x="1212" y="224"/>
                </a:lnTo>
                <a:lnTo>
                  <a:pt x="1212" y="173"/>
                </a:lnTo>
                <a:lnTo>
                  <a:pt x="1214" y="170"/>
                </a:lnTo>
                <a:lnTo>
                  <a:pt x="1217" y="167"/>
                </a:lnTo>
                <a:lnTo>
                  <a:pt x="1220" y="166"/>
                </a:lnTo>
                <a:lnTo>
                  <a:pt x="1439" y="166"/>
                </a:lnTo>
                <a:close/>
                <a:moveTo>
                  <a:pt x="184" y="166"/>
                </a:moveTo>
                <a:lnTo>
                  <a:pt x="179" y="167"/>
                </a:lnTo>
                <a:lnTo>
                  <a:pt x="176" y="170"/>
                </a:lnTo>
                <a:lnTo>
                  <a:pt x="175" y="175"/>
                </a:lnTo>
                <a:lnTo>
                  <a:pt x="175" y="224"/>
                </a:lnTo>
                <a:lnTo>
                  <a:pt x="176" y="227"/>
                </a:lnTo>
                <a:lnTo>
                  <a:pt x="179" y="230"/>
                </a:lnTo>
                <a:lnTo>
                  <a:pt x="184" y="231"/>
                </a:lnTo>
                <a:lnTo>
                  <a:pt x="243" y="231"/>
                </a:lnTo>
                <a:lnTo>
                  <a:pt x="247" y="231"/>
                </a:lnTo>
                <a:lnTo>
                  <a:pt x="250" y="230"/>
                </a:lnTo>
                <a:lnTo>
                  <a:pt x="253" y="230"/>
                </a:lnTo>
                <a:lnTo>
                  <a:pt x="255" y="230"/>
                </a:lnTo>
                <a:lnTo>
                  <a:pt x="255" y="424"/>
                </a:lnTo>
                <a:lnTo>
                  <a:pt x="255" y="429"/>
                </a:lnTo>
                <a:lnTo>
                  <a:pt x="258" y="432"/>
                </a:lnTo>
                <a:lnTo>
                  <a:pt x="262" y="433"/>
                </a:lnTo>
                <a:lnTo>
                  <a:pt x="323" y="433"/>
                </a:lnTo>
                <a:lnTo>
                  <a:pt x="328" y="432"/>
                </a:lnTo>
                <a:lnTo>
                  <a:pt x="329" y="429"/>
                </a:lnTo>
                <a:lnTo>
                  <a:pt x="331" y="424"/>
                </a:lnTo>
                <a:lnTo>
                  <a:pt x="331" y="230"/>
                </a:lnTo>
                <a:lnTo>
                  <a:pt x="332" y="230"/>
                </a:lnTo>
                <a:lnTo>
                  <a:pt x="334" y="230"/>
                </a:lnTo>
                <a:lnTo>
                  <a:pt x="337" y="231"/>
                </a:lnTo>
                <a:lnTo>
                  <a:pt x="341" y="231"/>
                </a:lnTo>
                <a:lnTo>
                  <a:pt x="345" y="231"/>
                </a:lnTo>
                <a:lnTo>
                  <a:pt x="402" y="231"/>
                </a:lnTo>
                <a:lnTo>
                  <a:pt x="406" y="230"/>
                </a:lnTo>
                <a:lnTo>
                  <a:pt x="409" y="227"/>
                </a:lnTo>
                <a:lnTo>
                  <a:pt x="409" y="224"/>
                </a:lnTo>
                <a:lnTo>
                  <a:pt x="409" y="175"/>
                </a:lnTo>
                <a:lnTo>
                  <a:pt x="409" y="170"/>
                </a:lnTo>
                <a:lnTo>
                  <a:pt x="406" y="167"/>
                </a:lnTo>
                <a:lnTo>
                  <a:pt x="402" y="166"/>
                </a:lnTo>
                <a:lnTo>
                  <a:pt x="184" y="166"/>
                </a:lnTo>
                <a:close/>
                <a:moveTo>
                  <a:pt x="1329" y="0"/>
                </a:moveTo>
                <a:lnTo>
                  <a:pt x="1282" y="4"/>
                </a:lnTo>
                <a:lnTo>
                  <a:pt x="1237" y="15"/>
                </a:lnTo>
                <a:lnTo>
                  <a:pt x="1196" y="32"/>
                </a:lnTo>
                <a:lnTo>
                  <a:pt x="1157" y="56"/>
                </a:lnTo>
                <a:lnTo>
                  <a:pt x="1123" y="86"/>
                </a:lnTo>
                <a:lnTo>
                  <a:pt x="1095" y="120"/>
                </a:lnTo>
                <a:lnTo>
                  <a:pt x="1070" y="158"/>
                </a:lnTo>
                <a:lnTo>
                  <a:pt x="1046" y="120"/>
                </a:lnTo>
                <a:lnTo>
                  <a:pt x="1018" y="86"/>
                </a:lnTo>
                <a:lnTo>
                  <a:pt x="984" y="56"/>
                </a:lnTo>
                <a:lnTo>
                  <a:pt x="945" y="32"/>
                </a:lnTo>
                <a:lnTo>
                  <a:pt x="903" y="15"/>
                </a:lnTo>
                <a:lnTo>
                  <a:pt x="859" y="4"/>
                </a:lnTo>
                <a:lnTo>
                  <a:pt x="811" y="0"/>
                </a:lnTo>
                <a:lnTo>
                  <a:pt x="764" y="4"/>
                </a:lnTo>
                <a:lnTo>
                  <a:pt x="719" y="15"/>
                </a:lnTo>
                <a:lnTo>
                  <a:pt x="676" y="32"/>
                </a:lnTo>
                <a:lnTo>
                  <a:pt x="639" y="56"/>
                </a:lnTo>
                <a:lnTo>
                  <a:pt x="605" y="86"/>
                </a:lnTo>
                <a:lnTo>
                  <a:pt x="575" y="120"/>
                </a:lnTo>
                <a:lnTo>
                  <a:pt x="552" y="158"/>
                </a:lnTo>
                <a:lnTo>
                  <a:pt x="528" y="120"/>
                </a:lnTo>
                <a:lnTo>
                  <a:pt x="498" y="86"/>
                </a:lnTo>
                <a:lnTo>
                  <a:pt x="464" y="56"/>
                </a:lnTo>
                <a:lnTo>
                  <a:pt x="427" y="32"/>
                </a:lnTo>
                <a:lnTo>
                  <a:pt x="384" y="15"/>
                </a:lnTo>
                <a:lnTo>
                  <a:pt x="339" y="4"/>
                </a:lnTo>
                <a:lnTo>
                  <a:pt x="292" y="0"/>
                </a:lnTo>
                <a:lnTo>
                  <a:pt x="244" y="4"/>
                </a:lnTo>
                <a:lnTo>
                  <a:pt x="200" y="15"/>
                </a:lnTo>
                <a:lnTo>
                  <a:pt x="158" y="32"/>
                </a:lnTo>
                <a:lnTo>
                  <a:pt x="120" y="56"/>
                </a:lnTo>
                <a:lnTo>
                  <a:pt x="86" y="86"/>
                </a:lnTo>
                <a:lnTo>
                  <a:pt x="56" y="120"/>
                </a:lnTo>
                <a:lnTo>
                  <a:pt x="32" y="158"/>
                </a:lnTo>
                <a:lnTo>
                  <a:pt x="16" y="200"/>
                </a:lnTo>
                <a:lnTo>
                  <a:pt x="4" y="246"/>
                </a:lnTo>
                <a:lnTo>
                  <a:pt x="0" y="294"/>
                </a:lnTo>
                <a:lnTo>
                  <a:pt x="4" y="341"/>
                </a:lnTo>
                <a:lnTo>
                  <a:pt x="16" y="386"/>
                </a:lnTo>
                <a:lnTo>
                  <a:pt x="32" y="429"/>
                </a:lnTo>
                <a:lnTo>
                  <a:pt x="56" y="467"/>
                </a:lnTo>
                <a:lnTo>
                  <a:pt x="86" y="501"/>
                </a:lnTo>
                <a:lnTo>
                  <a:pt x="120" y="529"/>
                </a:lnTo>
                <a:lnTo>
                  <a:pt x="158" y="553"/>
                </a:lnTo>
                <a:lnTo>
                  <a:pt x="200" y="571"/>
                </a:lnTo>
                <a:lnTo>
                  <a:pt x="244" y="583"/>
                </a:lnTo>
                <a:lnTo>
                  <a:pt x="292" y="587"/>
                </a:lnTo>
                <a:lnTo>
                  <a:pt x="339" y="583"/>
                </a:lnTo>
                <a:lnTo>
                  <a:pt x="384" y="572"/>
                </a:lnTo>
                <a:lnTo>
                  <a:pt x="427" y="555"/>
                </a:lnTo>
                <a:lnTo>
                  <a:pt x="464" y="529"/>
                </a:lnTo>
                <a:lnTo>
                  <a:pt x="498" y="501"/>
                </a:lnTo>
                <a:lnTo>
                  <a:pt x="528" y="467"/>
                </a:lnTo>
                <a:lnTo>
                  <a:pt x="552" y="429"/>
                </a:lnTo>
                <a:lnTo>
                  <a:pt x="575" y="467"/>
                </a:lnTo>
                <a:lnTo>
                  <a:pt x="605" y="501"/>
                </a:lnTo>
                <a:lnTo>
                  <a:pt x="639" y="529"/>
                </a:lnTo>
                <a:lnTo>
                  <a:pt x="676" y="555"/>
                </a:lnTo>
                <a:lnTo>
                  <a:pt x="719" y="572"/>
                </a:lnTo>
                <a:lnTo>
                  <a:pt x="764" y="583"/>
                </a:lnTo>
                <a:lnTo>
                  <a:pt x="811" y="587"/>
                </a:lnTo>
                <a:lnTo>
                  <a:pt x="859" y="583"/>
                </a:lnTo>
                <a:lnTo>
                  <a:pt x="903" y="572"/>
                </a:lnTo>
                <a:lnTo>
                  <a:pt x="945" y="555"/>
                </a:lnTo>
                <a:lnTo>
                  <a:pt x="984" y="529"/>
                </a:lnTo>
                <a:lnTo>
                  <a:pt x="1018" y="501"/>
                </a:lnTo>
                <a:lnTo>
                  <a:pt x="1046" y="467"/>
                </a:lnTo>
                <a:lnTo>
                  <a:pt x="1070" y="429"/>
                </a:lnTo>
                <a:lnTo>
                  <a:pt x="1095" y="467"/>
                </a:lnTo>
                <a:lnTo>
                  <a:pt x="1123" y="501"/>
                </a:lnTo>
                <a:lnTo>
                  <a:pt x="1157" y="529"/>
                </a:lnTo>
                <a:lnTo>
                  <a:pt x="1196" y="555"/>
                </a:lnTo>
                <a:lnTo>
                  <a:pt x="1237" y="572"/>
                </a:lnTo>
                <a:lnTo>
                  <a:pt x="1282" y="583"/>
                </a:lnTo>
                <a:lnTo>
                  <a:pt x="1329" y="587"/>
                </a:lnTo>
                <a:lnTo>
                  <a:pt x="1377" y="583"/>
                </a:lnTo>
                <a:lnTo>
                  <a:pt x="1421" y="571"/>
                </a:lnTo>
                <a:lnTo>
                  <a:pt x="1464" y="553"/>
                </a:lnTo>
                <a:lnTo>
                  <a:pt x="1502" y="529"/>
                </a:lnTo>
                <a:lnTo>
                  <a:pt x="1536" y="501"/>
                </a:lnTo>
                <a:lnTo>
                  <a:pt x="1565" y="467"/>
                </a:lnTo>
                <a:lnTo>
                  <a:pt x="1589" y="429"/>
                </a:lnTo>
                <a:lnTo>
                  <a:pt x="1607" y="386"/>
                </a:lnTo>
                <a:lnTo>
                  <a:pt x="1619" y="341"/>
                </a:lnTo>
                <a:lnTo>
                  <a:pt x="1622" y="294"/>
                </a:lnTo>
                <a:lnTo>
                  <a:pt x="1619" y="246"/>
                </a:lnTo>
                <a:lnTo>
                  <a:pt x="1607" y="200"/>
                </a:lnTo>
                <a:lnTo>
                  <a:pt x="1589" y="158"/>
                </a:lnTo>
                <a:lnTo>
                  <a:pt x="1565" y="120"/>
                </a:lnTo>
                <a:lnTo>
                  <a:pt x="1536" y="86"/>
                </a:lnTo>
                <a:lnTo>
                  <a:pt x="1502" y="56"/>
                </a:lnTo>
                <a:lnTo>
                  <a:pt x="1464" y="32"/>
                </a:lnTo>
                <a:lnTo>
                  <a:pt x="1421" y="15"/>
                </a:lnTo>
                <a:lnTo>
                  <a:pt x="1377" y="4"/>
                </a:lnTo>
                <a:lnTo>
                  <a:pt x="1329" y="0"/>
                </a:lnTo>
                <a:close/>
                <a:moveTo>
                  <a:pt x="292" y="521"/>
                </a:moveTo>
                <a:lnTo>
                  <a:pt x="247" y="516"/>
                </a:lnTo>
                <a:lnTo>
                  <a:pt x="204" y="503"/>
                </a:lnTo>
                <a:lnTo>
                  <a:pt x="166" y="482"/>
                </a:lnTo>
                <a:lnTo>
                  <a:pt x="133" y="454"/>
                </a:lnTo>
                <a:lnTo>
                  <a:pt x="105" y="420"/>
                </a:lnTo>
                <a:lnTo>
                  <a:pt x="84" y="381"/>
                </a:lnTo>
                <a:lnTo>
                  <a:pt x="71" y="340"/>
                </a:lnTo>
                <a:lnTo>
                  <a:pt x="66" y="294"/>
                </a:lnTo>
                <a:lnTo>
                  <a:pt x="71" y="248"/>
                </a:lnTo>
                <a:lnTo>
                  <a:pt x="84" y="204"/>
                </a:lnTo>
                <a:lnTo>
                  <a:pt x="105" y="166"/>
                </a:lnTo>
                <a:lnTo>
                  <a:pt x="133" y="133"/>
                </a:lnTo>
                <a:lnTo>
                  <a:pt x="166" y="105"/>
                </a:lnTo>
                <a:lnTo>
                  <a:pt x="204" y="84"/>
                </a:lnTo>
                <a:lnTo>
                  <a:pt x="247" y="71"/>
                </a:lnTo>
                <a:lnTo>
                  <a:pt x="292" y="66"/>
                </a:lnTo>
                <a:lnTo>
                  <a:pt x="338" y="71"/>
                </a:lnTo>
                <a:lnTo>
                  <a:pt x="381" y="84"/>
                </a:lnTo>
                <a:lnTo>
                  <a:pt x="420" y="105"/>
                </a:lnTo>
                <a:lnTo>
                  <a:pt x="452" y="133"/>
                </a:lnTo>
                <a:lnTo>
                  <a:pt x="480" y="166"/>
                </a:lnTo>
                <a:lnTo>
                  <a:pt x="501" y="204"/>
                </a:lnTo>
                <a:lnTo>
                  <a:pt x="515" y="248"/>
                </a:lnTo>
                <a:lnTo>
                  <a:pt x="519" y="294"/>
                </a:lnTo>
                <a:lnTo>
                  <a:pt x="515" y="340"/>
                </a:lnTo>
                <a:lnTo>
                  <a:pt x="501" y="381"/>
                </a:lnTo>
                <a:lnTo>
                  <a:pt x="480" y="420"/>
                </a:lnTo>
                <a:lnTo>
                  <a:pt x="452" y="454"/>
                </a:lnTo>
                <a:lnTo>
                  <a:pt x="420" y="482"/>
                </a:lnTo>
                <a:lnTo>
                  <a:pt x="381" y="503"/>
                </a:lnTo>
                <a:lnTo>
                  <a:pt x="338" y="516"/>
                </a:lnTo>
                <a:lnTo>
                  <a:pt x="292" y="521"/>
                </a:lnTo>
                <a:close/>
                <a:moveTo>
                  <a:pt x="811" y="521"/>
                </a:moveTo>
                <a:lnTo>
                  <a:pt x="765" y="516"/>
                </a:lnTo>
                <a:lnTo>
                  <a:pt x="722" y="503"/>
                </a:lnTo>
                <a:lnTo>
                  <a:pt x="685" y="482"/>
                </a:lnTo>
                <a:lnTo>
                  <a:pt x="651" y="454"/>
                </a:lnTo>
                <a:lnTo>
                  <a:pt x="623" y="420"/>
                </a:lnTo>
                <a:lnTo>
                  <a:pt x="602" y="381"/>
                </a:lnTo>
                <a:lnTo>
                  <a:pt x="589" y="340"/>
                </a:lnTo>
                <a:lnTo>
                  <a:pt x="584" y="294"/>
                </a:lnTo>
                <a:lnTo>
                  <a:pt x="589" y="248"/>
                </a:lnTo>
                <a:lnTo>
                  <a:pt x="602" y="204"/>
                </a:lnTo>
                <a:lnTo>
                  <a:pt x="623" y="166"/>
                </a:lnTo>
                <a:lnTo>
                  <a:pt x="651" y="133"/>
                </a:lnTo>
                <a:lnTo>
                  <a:pt x="685" y="105"/>
                </a:lnTo>
                <a:lnTo>
                  <a:pt x="722" y="84"/>
                </a:lnTo>
                <a:lnTo>
                  <a:pt x="765" y="71"/>
                </a:lnTo>
                <a:lnTo>
                  <a:pt x="811" y="66"/>
                </a:lnTo>
                <a:lnTo>
                  <a:pt x="856" y="71"/>
                </a:lnTo>
                <a:lnTo>
                  <a:pt x="899" y="84"/>
                </a:lnTo>
                <a:lnTo>
                  <a:pt x="938" y="105"/>
                </a:lnTo>
                <a:lnTo>
                  <a:pt x="972" y="133"/>
                </a:lnTo>
                <a:lnTo>
                  <a:pt x="998" y="166"/>
                </a:lnTo>
                <a:lnTo>
                  <a:pt x="1019" y="204"/>
                </a:lnTo>
                <a:lnTo>
                  <a:pt x="1033" y="248"/>
                </a:lnTo>
                <a:lnTo>
                  <a:pt x="1037" y="294"/>
                </a:lnTo>
                <a:lnTo>
                  <a:pt x="1033" y="340"/>
                </a:lnTo>
                <a:lnTo>
                  <a:pt x="1019" y="381"/>
                </a:lnTo>
                <a:lnTo>
                  <a:pt x="998" y="420"/>
                </a:lnTo>
                <a:lnTo>
                  <a:pt x="972" y="454"/>
                </a:lnTo>
                <a:lnTo>
                  <a:pt x="938" y="482"/>
                </a:lnTo>
                <a:lnTo>
                  <a:pt x="899" y="503"/>
                </a:lnTo>
                <a:lnTo>
                  <a:pt x="856" y="516"/>
                </a:lnTo>
                <a:lnTo>
                  <a:pt x="811" y="521"/>
                </a:lnTo>
                <a:close/>
                <a:moveTo>
                  <a:pt x="1329" y="521"/>
                </a:moveTo>
                <a:lnTo>
                  <a:pt x="1285" y="516"/>
                </a:lnTo>
                <a:lnTo>
                  <a:pt x="1242" y="503"/>
                </a:lnTo>
                <a:lnTo>
                  <a:pt x="1203" y="482"/>
                </a:lnTo>
                <a:lnTo>
                  <a:pt x="1169" y="454"/>
                </a:lnTo>
                <a:lnTo>
                  <a:pt x="1142" y="420"/>
                </a:lnTo>
                <a:lnTo>
                  <a:pt x="1122" y="381"/>
                </a:lnTo>
                <a:lnTo>
                  <a:pt x="1108" y="340"/>
                </a:lnTo>
                <a:lnTo>
                  <a:pt x="1104" y="294"/>
                </a:lnTo>
                <a:lnTo>
                  <a:pt x="1108" y="248"/>
                </a:lnTo>
                <a:lnTo>
                  <a:pt x="1122" y="204"/>
                </a:lnTo>
                <a:lnTo>
                  <a:pt x="1142" y="166"/>
                </a:lnTo>
                <a:lnTo>
                  <a:pt x="1169" y="133"/>
                </a:lnTo>
                <a:lnTo>
                  <a:pt x="1203" y="105"/>
                </a:lnTo>
                <a:lnTo>
                  <a:pt x="1242" y="84"/>
                </a:lnTo>
                <a:lnTo>
                  <a:pt x="1285" y="71"/>
                </a:lnTo>
                <a:lnTo>
                  <a:pt x="1329" y="66"/>
                </a:lnTo>
                <a:lnTo>
                  <a:pt x="1375" y="71"/>
                </a:lnTo>
                <a:lnTo>
                  <a:pt x="1417" y="84"/>
                </a:lnTo>
                <a:lnTo>
                  <a:pt x="1456" y="105"/>
                </a:lnTo>
                <a:lnTo>
                  <a:pt x="1490" y="133"/>
                </a:lnTo>
                <a:lnTo>
                  <a:pt x="1518" y="166"/>
                </a:lnTo>
                <a:lnTo>
                  <a:pt x="1539" y="204"/>
                </a:lnTo>
                <a:lnTo>
                  <a:pt x="1552" y="248"/>
                </a:lnTo>
                <a:lnTo>
                  <a:pt x="1556" y="294"/>
                </a:lnTo>
                <a:lnTo>
                  <a:pt x="1552" y="340"/>
                </a:lnTo>
                <a:lnTo>
                  <a:pt x="1539" y="381"/>
                </a:lnTo>
                <a:lnTo>
                  <a:pt x="1518" y="420"/>
                </a:lnTo>
                <a:lnTo>
                  <a:pt x="1490" y="454"/>
                </a:lnTo>
                <a:lnTo>
                  <a:pt x="1456" y="482"/>
                </a:lnTo>
                <a:lnTo>
                  <a:pt x="1417" y="503"/>
                </a:lnTo>
                <a:lnTo>
                  <a:pt x="1375" y="516"/>
                </a:lnTo>
                <a:lnTo>
                  <a:pt x="1329" y="521"/>
                </a:lnTo>
                <a:close/>
                <a:moveTo>
                  <a:pt x="924" y="161"/>
                </a:moveTo>
                <a:lnTo>
                  <a:pt x="927" y="161"/>
                </a:lnTo>
                <a:lnTo>
                  <a:pt x="930" y="164"/>
                </a:lnTo>
                <a:lnTo>
                  <a:pt x="932" y="166"/>
                </a:lnTo>
                <a:lnTo>
                  <a:pt x="932" y="169"/>
                </a:lnTo>
                <a:lnTo>
                  <a:pt x="932" y="417"/>
                </a:lnTo>
                <a:lnTo>
                  <a:pt x="932" y="421"/>
                </a:lnTo>
                <a:lnTo>
                  <a:pt x="929" y="424"/>
                </a:lnTo>
                <a:lnTo>
                  <a:pt x="924" y="426"/>
                </a:lnTo>
                <a:lnTo>
                  <a:pt x="874" y="426"/>
                </a:lnTo>
                <a:lnTo>
                  <a:pt x="869" y="424"/>
                </a:lnTo>
                <a:lnTo>
                  <a:pt x="866" y="423"/>
                </a:lnTo>
                <a:lnTo>
                  <a:pt x="865" y="421"/>
                </a:lnTo>
                <a:lnTo>
                  <a:pt x="862" y="418"/>
                </a:lnTo>
                <a:lnTo>
                  <a:pt x="856" y="409"/>
                </a:lnTo>
                <a:lnTo>
                  <a:pt x="847" y="397"/>
                </a:lnTo>
                <a:lnTo>
                  <a:pt x="837" y="383"/>
                </a:lnTo>
                <a:lnTo>
                  <a:pt x="825" y="366"/>
                </a:lnTo>
                <a:lnTo>
                  <a:pt x="811" y="348"/>
                </a:lnTo>
                <a:lnTo>
                  <a:pt x="800" y="332"/>
                </a:lnTo>
                <a:lnTo>
                  <a:pt x="788" y="316"/>
                </a:lnTo>
                <a:lnTo>
                  <a:pt x="779" y="304"/>
                </a:lnTo>
                <a:lnTo>
                  <a:pt x="773" y="295"/>
                </a:lnTo>
                <a:lnTo>
                  <a:pt x="770" y="291"/>
                </a:lnTo>
                <a:lnTo>
                  <a:pt x="768" y="288"/>
                </a:lnTo>
                <a:lnTo>
                  <a:pt x="765" y="285"/>
                </a:lnTo>
                <a:lnTo>
                  <a:pt x="764" y="282"/>
                </a:lnTo>
                <a:lnTo>
                  <a:pt x="764" y="280"/>
                </a:lnTo>
                <a:lnTo>
                  <a:pt x="764" y="279"/>
                </a:lnTo>
                <a:lnTo>
                  <a:pt x="764" y="417"/>
                </a:lnTo>
                <a:lnTo>
                  <a:pt x="762" y="421"/>
                </a:lnTo>
                <a:lnTo>
                  <a:pt x="759" y="424"/>
                </a:lnTo>
                <a:lnTo>
                  <a:pt x="755" y="426"/>
                </a:lnTo>
                <a:lnTo>
                  <a:pt x="697" y="426"/>
                </a:lnTo>
                <a:lnTo>
                  <a:pt x="694" y="424"/>
                </a:lnTo>
                <a:lnTo>
                  <a:pt x="691" y="421"/>
                </a:lnTo>
                <a:lnTo>
                  <a:pt x="690" y="417"/>
                </a:lnTo>
                <a:lnTo>
                  <a:pt x="690" y="169"/>
                </a:lnTo>
                <a:lnTo>
                  <a:pt x="691" y="166"/>
                </a:lnTo>
                <a:lnTo>
                  <a:pt x="694" y="163"/>
                </a:lnTo>
                <a:lnTo>
                  <a:pt x="697" y="161"/>
                </a:lnTo>
                <a:lnTo>
                  <a:pt x="749" y="161"/>
                </a:lnTo>
                <a:lnTo>
                  <a:pt x="752" y="161"/>
                </a:lnTo>
                <a:lnTo>
                  <a:pt x="755" y="164"/>
                </a:lnTo>
                <a:lnTo>
                  <a:pt x="758" y="166"/>
                </a:lnTo>
                <a:lnTo>
                  <a:pt x="759" y="169"/>
                </a:lnTo>
                <a:lnTo>
                  <a:pt x="765" y="176"/>
                </a:lnTo>
                <a:lnTo>
                  <a:pt x="774" y="188"/>
                </a:lnTo>
                <a:lnTo>
                  <a:pt x="785" y="203"/>
                </a:lnTo>
                <a:lnTo>
                  <a:pt x="798" y="219"/>
                </a:lnTo>
                <a:lnTo>
                  <a:pt x="810" y="237"/>
                </a:lnTo>
                <a:lnTo>
                  <a:pt x="822" y="253"/>
                </a:lnTo>
                <a:lnTo>
                  <a:pt x="834" y="270"/>
                </a:lnTo>
                <a:lnTo>
                  <a:pt x="843" y="282"/>
                </a:lnTo>
                <a:lnTo>
                  <a:pt x="850" y="291"/>
                </a:lnTo>
                <a:lnTo>
                  <a:pt x="853" y="295"/>
                </a:lnTo>
                <a:lnTo>
                  <a:pt x="854" y="298"/>
                </a:lnTo>
                <a:lnTo>
                  <a:pt x="856" y="301"/>
                </a:lnTo>
                <a:lnTo>
                  <a:pt x="857" y="304"/>
                </a:lnTo>
                <a:lnTo>
                  <a:pt x="859" y="307"/>
                </a:lnTo>
                <a:lnTo>
                  <a:pt x="859" y="307"/>
                </a:lnTo>
                <a:lnTo>
                  <a:pt x="859" y="169"/>
                </a:lnTo>
                <a:lnTo>
                  <a:pt x="860" y="166"/>
                </a:lnTo>
                <a:lnTo>
                  <a:pt x="863" y="163"/>
                </a:lnTo>
                <a:lnTo>
                  <a:pt x="866" y="161"/>
                </a:lnTo>
                <a:lnTo>
                  <a:pt x="871" y="161"/>
                </a:lnTo>
                <a:lnTo>
                  <a:pt x="881" y="161"/>
                </a:lnTo>
                <a:lnTo>
                  <a:pt x="895" y="161"/>
                </a:lnTo>
                <a:lnTo>
                  <a:pt x="908" y="161"/>
                </a:lnTo>
                <a:lnTo>
                  <a:pt x="918" y="161"/>
                </a:lnTo>
                <a:lnTo>
                  <a:pt x="924" y="161"/>
                </a:lnTo>
                <a:close/>
              </a:path>
            </a:pathLst>
          </a:custGeom>
          <a:solidFill>
            <a:srgbClr val="FF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1">
            <a:extLst>
              <a:ext uri="{FF2B5EF4-FFF2-40B4-BE49-F238E27FC236}">
                <a16:creationId xmlns:a16="http://schemas.microsoft.com/office/drawing/2014/main" id="{E3A4C409-F0DC-478F-B46C-71099BD45CF7}"/>
              </a:ext>
            </a:extLst>
          </p:cNvPr>
          <p:cNvSpPr>
            <a:spLocks noGrp="1"/>
          </p:cNvSpPr>
          <p:nvPr>
            <p:ph type="title" hasCustomPrompt="1"/>
          </p:nvPr>
        </p:nvSpPr>
        <p:spPr>
          <a:xfrm>
            <a:off x="487970" y="3266328"/>
            <a:ext cx="11215775" cy="325343"/>
          </a:xfrm>
        </p:spPr>
        <p:txBody>
          <a:bodyPr anchor="ctr" anchorCtr="0"/>
          <a:lstStyle>
            <a:lvl1pPr algn="ctr">
              <a:defRPr baseline="0"/>
            </a:lvl1pPr>
          </a:lstStyle>
          <a:p>
            <a:r>
              <a:rPr lang="en-US" dirty="0"/>
              <a:t>Click to Edit Divider Title</a:t>
            </a:r>
            <a:endParaRPr lang="en-GB" dirty="0"/>
          </a:p>
        </p:txBody>
      </p:sp>
    </p:spTree>
    <p:extLst>
      <p:ext uri="{BB962C8B-B14F-4D97-AF65-F5344CB8AC3E}">
        <p14:creationId xmlns:p14="http://schemas.microsoft.com/office/powerpoint/2010/main" val="271451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C409-F0DC-478F-B46C-71099BD45CF7}"/>
              </a:ext>
            </a:extLst>
          </p:cNvPr>
          <p:cNvSpPr>
            <a:spLocks noGrp="1"/>
          </p:cNvSpPr>
          <p:nvPr>
            <p:ph type="title" hasCustomPrompt="1"/>
          </p:nvPr>
        </p:nvSpPr>
        <p:spPr>
          <a:xfrm>
            <a:off x="487970" y="365124"/>
            <a:ext cx="11215775" cy="1027839"/>
          </a:xfrm>
        </p:spPr>
        <p:txBody>
          <a:bodyPr anchor="t" anchorCtr="0"/>
          <a:lstStyle>
            <a:lvl1pPr>
              <a:defRPr baseline="0"/>
            </a:lvl1pPr>
          </a:lstStyle>
          <a:p>
            <a:r>
              <a:rPr lang="en-US" dirty="0"/>
              <a:t>Click to Add Title</a:t>
            </a:r>
            <a:endParaRPr lang="en-GB" dirty="0"/>
          </a:p>
        </p:txBody>
      </p:sp>
      <p:sp>
        <p:nvSpPr>
          <p:cNvPr id="3" name="Content Placeholder 2">
            <a:extLst>
              <a:ext uri="{FF2B5EF4-FFF2-40B4-BE49-F238E27FC236}">
                <a16:creationId xmlns:a16="http://schemas.microsoft.com/office/drawing/2014/main" id="{E05897A7-CCF7-4801-A9F7-ED0103103737}"/>
              </a:ext>
            </a:extLst>
          </p:cNvPr>
          <p:cNvSpPr>
            <a:spLocks noGrp="1"/>
          </p:cNvSpPr>
          <p:nvPr>
            <p:ph idx="1" hasCustomPrompt="1"/>
          </p:nvPr>
        </p:nvSpPr>
        <p:spPr>
          <a:xfrm>
            <a:off x="487970" y="1522800"/>
            <a:ext cx="11215774" cy="4501763"/>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12523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C409-F0DC-478F-B46C-71099BD45CF7}"/>
              </a:ext>
            </a:extLst>
          </p:cNvPr>
          <p:cNvSpPr>
            <a:spLocks noGrp="1"/>
          </p:cNvSpPr>
          <p:nvPr>
            <p:ph type="title" hasCustomPrompt="1"/>
          </p:nvPr>
        </p:nvSpPr>
        <p:spPr>
          <a:xfrm>
            <a:off x="487970" y="365123"/>
            <a:ext cx="11215775" cy="421089"/>
          </a:xfrm>
        </p:spPr>
        <p:txBody>
          <a:bodyPr anchor="t" anchorCtr="0"/>
          <a:lstStyle>
            <a:lvl1pPr>
              <a:defRPr/>
            </a:lvl1pPr>
          </a:lstStyle>
          <a:p>
            <a:r>
              <a:rPr lang="en-US" dirty="0"/>
              <a:t>Click to Add Title</a:t>
            </a:r>
            <a:endParaRPr lang="en-GB" dirty="0"/>
          </a:p>
        </p:txBody>
      </p:sp>
      <p:sp>
        <p:nvSpPr>
          <p:cNvPr id="3" name="Content Placeholder 2">
            <a:extLst>
              <a:ext uri="{FF2B5EF4-FFF2-40B4-BE49-F238E27FC236}">
                <a16:creationId xmlns:a16="http://schemas.microsoft.com/office/drawing/2014/main" id="{E05897A7-CCF7-4801-A9F7-ED0103103737}"/>
              </a:ext>
            </a:extLst>
          </p:cNvPr>
          <p:cNvSpPr>
            <a:spLocks noGrp="1"/>
          </p:cNvSpPr>
          <p:nvPr>
            <p:ph idx="1" hasCustomPrompt="1"/>
          </p:nvPr>
        </p:nvSpPr>
        <p:spPr>
          <a:xfrm>
            <a:off x="487970" y="1522800"/>
            <a:ext cx="11215774" cy="4501763"/>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D1E77802-2C22-4D16-8AC0-89D8599727F9}"/>
              </a:ext>
            </a:extLst>
          </p:cNvPr>
          <p:cNvSpPr>
            <a:spLocks noGrp="1"/>
          </p:cNvSpPr>
          <p:nvPr>
            <p:ph type="body" sz="quarter" idx="13"/>
          </p:nvPr>
        </p:nvSpPr>
        <p:spPr>
          <a:xfrm>
            <a:off x="487970" y="786061"/>
            <a:ext cx="11215774" cy="302333"/>
          </a:xfrm>
        </p:spPr>
        <p:txBody>
          <a:bodyPr anchor="t" anchorCtr="0"/>
          <a:lstStyle>
            <a:lvl1pPr>
              <a:defRPr b="0">
                <a:solidFill>
                  <a:schemeClr val="tx1"/>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2467509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93E0-78D8-4693-8E6A-594620190583}"/>
              </a:ext>
            </a:extLst>
          </p:cNvPr>
          <p:cNvSpPr>
            <a:spLocks noGrp="1"/>
          </p:cNvSpPr>
          <p:nvPr>
            <p:ph type="title" hasCustomPrompt="1"/>
          </p:nvPr>
        </p:nvSpPr>
        <p:spPr>
          <a:xfrm>
            <a:off x="489600" y="365124"/>
            <a:ext cx="11215775" cy="1027839"/>
          </a:xfrm>
        </p:spPr>
        <p:txBody>
          <a:bodyPr anchor="t" anchorCtr="0"/>
          <a:lstStyle>
            <a:lvl1pPr>
              <a:defRPr/>
            </a:lvl1pPr>
          </a:lstStyle>
          <a:p>
            <a:r>
              <a:rPr lang="en-US" dirty="0"/>
              <a:t>Click to Add Title</a:t>
            </a:r>
            <a:endParaRPr lang="en-GB" dirty="0"/>
          </a:p>
        </p:txBody>
      </p:sp>
      <p:sp>
        <p:nvSpPr>
          <p:cNvPr id="3" name="Content Placeholder 2">
            <a:extLst>
              <a:ext uri="{FF2B5EF4-FFF2-40B4-BE49-F238E27FC236}">
                <a16:creationId xmlns:a16="http://schemas.microsoft.com/office/drawing/2014/main" id="{4C382DCC-86C6-4B8C-80CB-25DCC3489E95}"/>
              </a:ext>
            </a:extLst>
          </p:cNvPr>
          <p:cNvSpPr>
            <a:spLocks noGrp="1"/>
          </p:cNvSpPr>
          <p:nvPr>
            <p:ph sz="half" idx="1" hasCustomPrompt="1"/>
          </p:nvPr>
        </p:nvSpPr>
        <p:spPr>
          <a:xfrm>
            <a:off x="489599" y="1522799"/>
            <a:ext cx="5466819" cy="4501763"/>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5155EC66-B782-4A6A-B0B7-3A6A20F674B8}"/>
              </a:ext>
            </a:extLst>
          </p:cNvPr>
          <p:cNvSpPr>
            <a:spLocks noGrp="1"/>
          </p:cNvSpPr>
          <p:nvPr>
            <p:ph sz="half" idx="2" hasCustomPrompt="1"/>
          </p:nvPr>
        </p:nvSpPr>
        <p:spPr>
          <a:xfrm>
            <a:off x="6236975" y="1522799"/>
            <a:ext cx="5468400" cy="4501763"/>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89382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nd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82DCC-86C6-4B8C-80CB-25DCC3489E95}"/>
              </a:ext>
            </a:extLst>
          </p:cNvPr>
          <p:cNvSpPr>
            <a:spLocks noGrp="1"/>
          </p:cNvSpPr>
          <p:nvPr>
            <p:ph sz="half" idx="1" hasCustomPrompt="1"/>
          </p:nvPr>
        </p:nvSpPr>
        <p:spPr>
          <a:xfrm>
            <a:off x="489599" y="1522799"/>
            <a:ext cx="5466819" cy="4501763"/>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5155EC66-B782-4A6A-B0B7-3A6A20F674B8}"/>
              </a:ext>
            </a:extLst>
          </p:cNvPr>
          <p:cNvSpPr>
            <a:spLocks noGrp="1"/>
          </p:cNvSpPr>
          <p:nvPr>
            <p:ph sz="half" idx="2" hasCustomPrompt="1"/>
          </p:nvPr>
        </p:nvSpPr>
        <p:spPr>
          <a:xfrm>
            <a:off x="6236975" y="1522799"/>
            <a:ext cx="5468400" cy="4501763"/>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8" name="Title 1">
            <a:extLst>
              <a:ext uri="{FF2B5EF4-FFF2-40B4-BE49-F238E27FC236}">
                <a16:creationId xmlns:a16="http://schemas.microsoft.com/office/drawing/2014/main" id="{CB9CDDDE-05F0-4158-BE6B-DE1876E4D6B1}"/>
              </a:ext>
            </a:extLst>
          </p:cNvPr>
          <p:cNvSpPr>
            <a:spLocks noGrp="1"/>
          </p:cNvSpPr>
          <p:nvPr>
            <p:ph type="title" hasCustomPrompt="1"/>
          </p:nvPr>
        </p:nvSpPr>
        <p:spPr>
          <a:xfrm>
            <a:off x="487970" y="365123"/>
            <a:ext cx="11215775" cy="421089"/>
          </a:xfrm>
        </p:spPr>
        <p:txBody>
          <a:bodyPr anchor="t" anchorCtr="0"/>
          <a:lstStyle>
            <a:lvl1pPr>
              <a:defRPr/>
            </a:lvl1pPr>
          </a:lstStyle>
          <a:p>
            <a:r>
              <a:rPr lang="en-US" dirty="0"/>
              <a:t>Click to Add Title</a:t>
            </a:r>
            <a:endParaRPr lang="en-GB" dirty="0"/>
          </a:p>
        </p:txBody>
      </p:sp>
      <p:sp>
        <p:nvSpPr>
          <p:cNvPr id="9" name="Text Placeholder 8">
            <a:extLst>
              <a:ext uri="{FF2B5EF4-FFF2-40B4-BE49-F238E27FC236}">
                <a16:creationId xmlns:a16="http://schemas.microsoft.com/office/drawing/2014/main" id="{DF7D0187-D490-43A7-8E5B-BDC62A77F573}"/>
              </a:ext>
            </a:extLst>
          </p:cNvPr>
          <p:cNvSpPr>
            <a:spLocks noGrp="1"/>
          </p:cNvSpPr>
          <p:nvPr>
            <p:ph type="body" sz="quarter" idx="13"/>
          </p:nvPr>
        </p:nvSpPr>
        <p:spPr>
          <a:xfrm>
            <a:off x="487970" y="786061"/>
            <a:ext cx="11215774" cy="302333"/>
          </a:xfrm>
        </p:spPr>
        <p:txBody>
          <a:bodyPr anchor="t" anchorCtr="0"/>
          <a:lstStyle>
            <a:lvl1pPr>
              <a:defRPr b="0">
                <a:solidFill>
                  <a:schemeClr val="tx1"/>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4183546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93E0-78D8-4693-8E6A-594620190583}"/>
              </a:ext>
            </a:extLst>
          </p:cNvPr>
          <p:cNvSpPr>
            <a:spLocks noGrp="1"/>
          </p:cNvSpPr>
          <p:nvPr>
            <p:ph type="title" hasCustomPrompt="1"/>
          </p:nvPr>
        </p:nvSpPr>
        <p:spPr>
          <a:xfrm>
            <a:off x="489600" y="365124"/>
            <a:ext cx="11222973" cy="1027839"/>
          </a:xfrm>
        </p:spPr>
        <p:txBody>
          <a:bodyPr anchor="t" anchorCtr="0"/>
          <a:lstStyle>
            <a:lvl1pPr>
              <a:defRPr/>
            </a:lvl1pPr>
          </a:lstStyle>
          <a:p>
            <a:r>
              <a:rPr lang="en-US" dirty="0"/>
              <a:t>Click to Add Title</a:t>
            </a:r>
            <a:endParaRPr lang="en-GB" dirty="0"/>
          </a:p>
        </p:txBody>
      </p:sp>
      <p:sp>
        <p:nvSpPr>
          <p:cNvPr id="3" name="Content Placeholder 2">
            <a:extLst>
              <a:ext uri="{FF2B5EF4-FFF2-40B4-BE49-F238E27FC236}">
                <a16:creationId xmlns:a16="http://schemas.microsoft.com/office/drawing/2014/main" id="{4C382DCC-86C6-4B8C-80CB-25DCC3489E95}"/>
              </a:ext>
            </a:extLst>
          </p:cNvPr>
          <p:cNvSpPr>
            <a:spLocks noGrp="1"/>
          </p:cNvSpPr>
          <p:nvPr>
            <p:ph sz="half" idx="1" hasCustomPrompt="1"/>
          </p:nvPr>
        </p:nvSpPr>
        <p:spPr>
          <a:xfrm>
            <a:off x="489599" y="1522799"/>
            <a:ext cx="6953788" cy="4501763"/>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10" name="Picture Placeholder 8">
            <a:extLst>
              <a:ext uri="{FF2B5EF4-FFF2-40B4-BE49-F238E27FC236}">
                <a16:creationId xmlns:a16="http://schemas.microsoft.com/office/drawing/2014/main" id="{A7882F0F-6D1F-4D54-BFEF-CC3F3C6EA5AB}"/>
              </a:ext>
            </a:extLst>
          </p:cNvPr>
          <p:cNvSpPr>
            <a:spLocks noGrp="1"/>
          </p:cNvSpPr>
          <p:nvPr>
            <p:ph type="pic" sz="quarter" idx="13"/>
          </p:nvPr>
        </p:nvSpPr>
        <p:spPr>
          <a:xfrm>
            <a:off x="7664717" y="1522798"/>
            <a:ext cx="4047858" cy="4501765"/>
          </a:xfrm>
          <a:solidFill>
            <a:schemeClr val="bg1">
              <a:lumMod val="95000"/>
            </a:schemeClr>
          </a:solidFill>
        </p:spPr>
        <p:txBody>
          <a:bodyPr/>
          <a:lstStyle/>
          <a:p>
            <a:endParaRPr lang="en-GB" dirty="0"/>
          </a:p>
        </p:txBody>
      </p:sp>
    </p:spTree>
    <p:extLst>
      <p:ext uri="{BB962C8B-B14F-4D97-AF65-F5344CB8AC3E}">
        <p14:creationId xmlns:p14="http://schemas.microsoft.com/office/powerpoint/2010/main" val="64903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and Subtitle (Imag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82DCC-86C6-4B8C-80CB-25DCC3489E95}"/>
              </a:ext>
            </a:extLst>
          </p:cNvPr>
          <p:cNvSpPr>
            <a:spLocks noGrp="1"/>
          </p:cNvSpPr>
          <p:nvPr>
            <p:ph sz="half" idx="1" hasCustomPrompt="1"/>
          </p:nvPr>
        </p:nvSpPr>
        <p:spPr>
          <a:xfrm>
            <a:off x="489599" y="1522799"/>
            <a:ext cx="6953788" cy="4501763"/>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10" name="Picture Placeholder 8">
            <a:extLst>
              <a:ext uri="{FF2B5EF4-FFF2-40B4-BE49-F238E27FC236}">
                <a16:creationId xmlns:a16="http://schemas.microsoft.com/office/drawing/2014/main" id="{A7882F0F-6D1F-4D54-BFEF-CC3F3C6EA5AB}"/>
              </a:ext>
            </a:extLst>
          </p:cNvPr>
          <p:cNvSpPr>
            <a:spLocks noGrp="1"/>
          </p:cNvSpPr>
          <p:nvPr>
            <p:ph type="pic" sz="quarter" idx="13"/>
          </p:nvPr>
        </p:nvSpPr>
        <p:spPr>
          <a:xfrm>
            <a:off x="7664717" y="1522798"/>
            <a:ext cx="4047858" cy="4501765"/>
          </a:xfrm>
          <a:solidFill>
            <a:schemeClr val="bg1">
              <a:lumMod val="95000"/>
            </a:schemeClr>
          </a:solidFill>
        </p:spPr>
        <p:txBody>
          <a:bodyPr/>
          <a:lstStyle/>
          <a:p>
            <a:endParaRPr lang="en-GB" dirty="0"/>
          </a:p>
        </p:txBody>
      </p:sp>
      <p:sp>
        <p:nvSpPr>
          <p:cNvPr id="8" name="Title 1">
            <a:extLst>
              <a:ext uri="{FF2B5EF4-FFF2-40B4-BE49-F238E27FC236}">
                <a16:creationId xmlns:a16="http://schemas.microsoft.com/office/drawing/2014/main" id="{9516E177-7DB7-4609-9A8C-299CF185370B}"/>
              </a:ext>
            </a:extLst>
          </p:cNvPr>
          <p:cNvSpPr>
            <a:spLocks noGrp="1"/>
          </p:cNvSpPr>
          <p:nvPr>
            <p:ph type="title" hasCustomPrompt="1"/>
          </p:nvPr>
        </p:nvSpPr>
        <p:spPr>
          <a:xfrm>
            <a:off x="487970" y="365123"/>
            <a:ext cx="11215775" cy="421089"/>
          </a:xfrm>
        </p:spPr>
        <p:txBody>
          <a:bodyPr anchor="t" anchorCtr="0"/>
          <a:lstStyle>
            <a:lvl1pPr>
              <a:defRPr/>
            </a:lvl1pPr>
          </a:lstStyle>
          <a:p>
            <a:r>
              <a:rPr lang="en-US" dirty="0"/>
              <a:t>Click to Add Title</a:t>
            </a:r>
            <a:endParaRPr lang="en-GB" dirty="0"/>
          </a:p>
        </p:txBody>
      </p:sp>
      <p:sp>
        <p:nvSpPr>
          <p:cNvPr id="9" name="Text Placeholder 8">
            <a:extLst>
              <a:ext uri="{FF2B5EF4-FFF2-40B4-BE49-F238E27FC236}">
                <a16:creationId xmlns:a16="http://schemas.microsoft.com/office/drawing/2014/main" id="{6B437AF3-ECEF-489B-8D8B-8B1C3AD25F0D}"/>
              </a:ext>
            </a:extLst>
          </p:cNvPr>
          <p:cNvSpPr>
            <a:spLocks noGrp="1"/>
          </p:cNvSpPr>
          <p:nvPr>
            <p:ph type="body" sz="quarter" idx="14"/>
          </p:nvPr>
        </p:nvSpPr>
        <p:spPr>
          <a:xfrm>
            <a:off x="487970" y="786061"/>
            <a:ext cx="11215774" cy="302333"/>
          </a:xfrm>
        </p:spPr>
        <p:txBody>
          <a:bodyPr anchor="t" anchorCtr="0"/>
          <a:lstStyle>
            <a:lvl1pPr>
              <a:defRPr b="0">
                <a:solidFill>
                  <a:schemeClr val="tx1"/>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3564410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Image Right Full Heigh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C149D50-3A2D-4528-B024-684C906E400D}"/>
              </a:ext>
            </a:extLst>
          </p:cNvPr>
          <p:cNvSpPr>
            <a:spLocks noGrp="1"/>
          </p:cNvSpPr>
          <p:nvPr>
            <p:ph type="pic" sz="quarter" idx="13"/>
          </p:nvPr>
        </p:nvSpPr>
        <p:spPr>
          <a:xfrm>
            <a:off x="6705598" y="-1"/>
            <a:ext cx="5486401" cy="6858001"/>
          </a:xfrm>
          <a:solidFill>
            <a:schemeClr val="bg1">
              <a:lumMod val="95000"/>
            </a:schemeClr>
          </a:solidFill>
        </p:spPr>
        <p:txBody>
          <a:bodyPr/>
          <a:lstStyle/>
          <a:p>
            <a:endParaRPr lang="en-GB" dirty="0"/>
          </a:p>
        </p:txBody>
      </p:sp>
      <p:sp>
        <p:nvSpPr>
          <p:cNvPr id="2" name="Title 1">
            <a:extLst>
              <a:ext uri="{FF2B5EF4-FFF2-40B4-BE49-F238E27FC236}">
                <a16:creationId xmlns:a16="http://schemas.microsoft.com/office/drawing/2014/main" id="{72D593E0-78D8-4693-8E6A-594620190583}"/>
              </a:ext>
            </a:extLst>
          </p:cNvPr>
          <p:cNvSpPr>
            <a:spLocks noGrp="1"/>
          </p:cNvSpPr>
          <p:nvPr>
            <p:ph type="title" hasCustomPrompt="1"/>
          </p:nvPr>
        </p:nvSpPr>
        <p:spPr>
          <a:xfrm>
            <a:off x="489601" y="365124"/>
            <a:ext cx="5466818" cy="1027839"/>
          </a:xfrm>
        </p:spPr>
        <p:txBody>
          <a:bodyPr anchor="t" anchorCtr="0"/>
          <a:lstStyle>
            <a:lvl1pPr>
              <a:defRPr/>
            </a:lvl1pPr>
          </a:lstStyle>
          <a:p>
            <a:r>
              <a:rPr lang="en-US" dirty="0"/>
              <a:t>Click to Add Title</a:t>
            </a:r>
            <a:endParaRPr lang="en-GB" dirty="0"/>
          </a:p>
        </p:txBody>
      </p:sp>
      <p:sp>
        <p:nvSpPr>
          <p:cNvPr id="3" name="Content Placeholder 2">
            <a:extLst>
              <a:ext uri="{FF2B5EF4-FFF2-40B4-BE49-F238E27FC236}">
                <a16:creationId xmlns:a16="http://schemas.microsoft.com/office/drawing/2014/main" id="{4C382DCC-86C6-4B8C-80CB-25DCC3489E95}"/>
              </a:ext>
            </a:extLst>
          </p:cNvPr>
          <p:cNvSpPr>
            <a:spLocks noGrp="1"/>
          </p:cNvSpPr>
          <p:nvPr>
            <p:ph sz="half" idx="1" hasCustomPrompt="1"/>
          </p:nvPr>
        </p:nvSpPr>
        <p:spPr>
          <a:xfrm>
            <a:off x="489599" y="1522799"/>
            <a:ext cx="5466819" cy="4501763"/>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395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and Subtitle (Image Right Full Heigh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C149D50-3A2D-4528-B024-684C906E400D}"/>
              </a:ext>
            </a:extLst>
          </p:cNvPr>
          <p:cNvSpPr>
            <a:spLocks noGrp="1"/>
          </p:cNvSpPr>
          <p:nvPr>
            <p:ph type="pic" sz="quarter" idx="13"/>
          </p:nvPr>
        </p:nvSpPr>
        <p:spPr>
          <a:xfrm>
            <a:off x="6705598" y="-1"/>
            <a:ext cx="5486401" cy="6858001"/>
          </a:xfrm>
          <a:solidFill>
            <a:schemeClr val="bg1">
              <a:lumMod val="95000"/>
            </a:schemeClr>
          </a:solidFill>
        </p:spPr>
        <p:txBody>
          <a:bodyPr/>
          <a:lstStyle/>
          <a:p>
            <a:endParaRPr lang="en-GB" dirty="0"/>
          </a:p>
        </p:txBody>
      </p:sp>
      <p:sp>
        <p:nvSpPr>
          <p:cNvPr id="3" name="Content Placeholder 2">
            <a:extLst>
              <a:ext uri="{FF2B5EF4-FFF2-40B4-BE49-F238E27FC236}">
                <a16:creationId xmlns:a16="http://schemas.microsoft.com/office/drawing/2014/main" id="{4C382DCC-86C6-4B8C-80CB-25DCC3489E95}"/>
              </a:ext>
            </a:extLst>
          </p:cNvPr>
          <p:cNvSpPr>
            <a:spLocks noGrp="1"/>
          </p:cNvSpPr>
          <p:nvPr>
            <p:ph sz="half" idx="1" hasCustomPrompt="1"/>
          </p:nvPr>
        </p:nvSpPr>
        <p:spPr>
          <a:xfrm>
            <a:off x="489599" y="1522799"/>
            <a:ext cx="5466819" cy="4501763"/>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9" name="Title 1">
            <a:extLst>
              <a:ext uri="{FF2B5EF4-FFF2-40B4-BE49-F238E27FC236}">
                <a16:creationId xmlns:a16="http://schemas.microsoft.com/office/drawing/2014/main" id="{B2E1DE6F-4A4E-4C2A-9924-08CC1E9CFDAB}"/>
              </a:ext>
            </a:extLst>
          </p:cNvPr>
          <p:cNvSpPr>
            <a:spLocks noGrp="1"/>
          </p:cNvSpPr>
          <p:nvPr>
            <p:ph type="title" hasCustomPrompt="1"/>
          </p:nvPr>
        </p:nvSpPr>
        <p:spPr>
          <a:xfrm>
            <a:off x="487971" y="365123"/>
            <a:ext cx="5466820" cy="421089"/>
          </a:xfrm>
        </p:spPr>
        <p:txBody>
          <a:bodyPr anchor="t" anchorCtr="0"/>
          <a:lstStyle>
            <a:lvl1pPr>
              <a:defRPr/>
            </a:lvl1pPr>
          </a:lstStyle>
          <a:p>
            <a:r>
              <a:rPr lang="en-US" dirty="0"/>
              <a:t>Click to Add Title</a:t>
            </a:r>
            <a:endParaRPr lang="en-GB" dirty="0"/>
          </a:p>
        </p:txBody>
      </p:sp>
      <p:sp>
        <p:nvSpPr>
          <p:cNvPr id="10" name="Text Placeholder 8">
            <a:extLst>
              <a:ext uri="{FF2B5EF4-FFF2-40B4-BE49-F238E27FC236}">
                <a16:creationId xmlns:a16="http://schemas.microsoft.com/office/drawing/2014/main" id="{9D53184B-D1E7-4C27-AECC-33A88514051C}"/>
              </a:ext>
            </a:extLst>
          </p:cNvPr>
          <p:cNvSpPr>
            <a:spLocks noGrp="1"/>
          </p:cNvSpPr>
          <p:nvPr>
            <p:ph type="body" sz="quarter" idx="14"/>
          </p:nvPr>
        </p:nvSpPr>
        <p:spPr>
          <a:xfrm>
            <a:off x="487970" y="786061"/>
            <a:ext cx="5466820" cy="302333"/>
          </a:xfrm>
        </p:spPr>
        <p:txBody>
          <a:bodyPr anchor="t" anchorCtr="0"/>
          <a:lstStyle>
            <a:lvl1pPr>
              <a:defRPr b="0">
                <a:solidFill>
                  <a:schemeClr val="tx1"/>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536873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Image Bottom)">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7882F0F-6D1F-4D54-BFEF-CC3F3C6EA5AB}"/>
              </a:ext>
            </a:extLst>
          </p:cNvPr>
          <p:cNvSpPr>
            <a:spLocks noGrp="1"/>
          </p:cNvSpPr>
          <p:nvPr>
            <p:ph type="pic" sz="quarter" idx="13"/>
          </p:nvPr>
        </p:nvSpPr>
        <p:spPr>
          <a:xfrm>
            <a:off x="0" y="4100944"/>
            <a:ext cx="12191999" cy="2781426"/>
          </a:xfrm>
          <a:solidFill>
            <a:schemeClr val="bg1">
              <a:lumMod val="95000"/>
            </a:schemeClr>
          </a:solidFill>
        </p:spPr>
        <p:txBody>
          <a:bodyPr/>
          <a:lstStyle/>
          <a:p>
            <a:endParaRPr lang="en-GB" dirty="0"/>
          </a:p>
        </p:txBody>
      </p:sp>
      <p:sp>
        <p:nvSpPr>
          <p:cNvPr id="2" name="Title 1">
            <a:extLst>
              <a:ext uri="{FF2B5EF4-FFF2-40B4-BE49-F238E27FC236}">
                <a16:creationId xmlns:a16="http://schemas.microsoft.com/office/drawing/2014/main" id="{72D593E0-78D8-4693-8E6A-594620190583}"/>
              </a:ext>
            </a:extLst>
          </p:cNvPr>
          <p:cNvSpPr>
            <a:spLocks noGrp="1"/>
          </p:cNvSpPr>
          <p:nvPr>
            <p:ph type="title" hasCustomPrompt="1"/>
          </p:nvPr>
        </p:nvSpPr>
        <p:spPr>
          <a:xfrm>
            <a:off x="489600" y="365124"/>
            <a:ext cx="11222973" cy="1027839"/>
          </a:xfrm>
        </p:spPr>
        <p:txBody>
          <a:bodyPr anchor="t" anchorCtr="0"/>
          <a:lstStyle>
            <a:lvl1pPr>
              <a:defRPr/>
            </a:lvl1pPr>
          </a:lstStyle>
          <a:p>
            <a:r>
              <a:rPr lang="en-US" dirty="0"/>
              <a:t>Click to Add Title</a:t>
            </a:r>
            <a:endParaRPr lang="en-GB" dirty="0"/>
          </a:p>
        </p:txBody>
      </p:sp>
      <p:sp>
        <p:nvSpPr>
          <p:cNvPr id="3" name="Content Placeholder 2">
            <a:extLst>
              <a:ext uri="{FF2B5EF4-FFF2-40B4-BE49-F238E27FC236}">
                <a16:creationId xmlns:a16="http://schemas.microsoft.com/office/drawing/2014/main" id="{4C382DCC-86C6-4B8C-80CB-25DCC3489E95}"/>
              </a:ext>
            </a:extLst>
          </p:cNvPr>
          <p:cNvSpPr>
            <a:spLocks noGrp="1"/>
          </p:cNvSpPr>
          <p:nvPr>
            <p:ph sz="half" idx="1" hasCustomPrompt="1"/>
          </p:nvPr>
        </p:nvSpPr>
        <p:spPr>
          <a:xfrm>
            <a:off x="489599" y="1522800"/>
            <a:ext cx="5468400" cy="2372926"/>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7" name="Content Placeholder 2">
            <a:extLst>
              <a:ext uri="{FF2B5EF4-FFF2-40B4-BE49-F238E27FC236}">
                <a16:creationId xmlns:a16="http://schemas.microsoft.com/office/drawing/2014/main" id="{6EC448E2-7A2E-4C8C-BD79-3CB60EC3059A}"/>
              </a:ext>
            </a:extLst>
          </p:cNvPr>
          <p:cNvSpPr>
            <a:spLocks noGrp="1"/>
          </p:cNvSpPr>
          <p:nvPr>
            <p:ph sz="half" idx="14" hasCustomPrompt="1"/>
          </p:nvPr>
        </p:nvSpPr>
        <p:spPr>
          <a:xfrm>
            <a:off x="6244173" y="1522800"/>
            <a:ext cx="5468400" cy="2372926"/>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744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Fedex Purpl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7A19DD-6991-4410-AD48-A6CC6D609A0C}"/>
              </a:ext>
            </a:extLst>
          </p:cNvPr>
          <p:cNvSpPr>
            <a:spLocks noGrp="1"/>
          </p:cNvSpPr>
          <p:nvPr>
            <p:ph type="subTitle" idx="1" hasCustomPrompt="1"/>
          </p:nvPr>
        </p:nvSpPr>
        <p:spPr>
          <a:xfrm>
            <a:off x="2241062" y="4896740"/>
            <a:ext cx="9471513" cy="606752"/>
          </a:xfrm>
        </p:spPr>
        <p:txBody>
          <a:bodyPr anchor="t" anchorCtr="0">
            <a:noAutofit/>
          </a:bodyPr>
          <a:lstStyle>
            <a:lvl1pPr marL="0" indent="0" algn="l">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endParaRPr lang="en-GB" dirty="0"/>
          </a:p>
        </p:txBody>
      </p:sp>
      <p:sp>
        <p:nvSpPr>
          <p:cNvPr id="2" name="Title 1">
            <a:extLst>
              <a:ext uri="{FF2B5EF4-FFF2-40B4-BE49-F238E27FC236}">
                <a16:creationId xmlns:a16="http://schemas.microsoft.com/office/drawing/2014/main" id="{FF627EB4-0C38-4C3B-97D8-A69EC817ADB1}"/>
              </a:ext>
            </a:extLst>
          </p:cNvPr>
          <p:cNvSpPr>
            <a:spLocks noGrp="1"/>
          </p:cNvSpPr>
          <p:nvPr>
            <p:ph type="ctrTitle" hasCustomPrompt="1"/>
          </p:nvPr>
        </p:nvSpPr>
        <p:spPr>
          <a:xfrm>
            <a:off x="2241063" y="1122362"/>
            <a:ext cx="9471511" cy="2937061"/>
          </a:xfrm>
        </p:spPr>
        <p:txBody>
          <a:bodyPr anchor="b">
            <a:noAutofit/>
          </a:bodyPr>
          <a:lstStyle>
            <a:lvl1pPr algn="l">
              <a:defRPr sz="5300">
                <a:solidFill>
                  <a:schemeClr val="bg1"/>
                </a:solidFill>
              </a:defRPr>
            </a:lvl1pPr>
          </a:lstStyle>
          <a:p>
            <a:r>
              <a:rPr lang="en-US" dirty="0"/>
              <a:t>Click to Edit Title</a:t>
            </a:r>
            <a:endParaRPr lang="en-GB" dirty="0"/>
          </a:p>
        </p:txBody>
      </p:sp>
      <p:sp>
        <p:nvSpPr>
          <p:cNvPr id="17" name="Text Placeholder 15">
            <a:extLst>
              <a:ext uri="{FF2B5EF4-FFF2-40B4-BE49-F238E27FC236}">
                <a16:creationId xmlns:a16="http://schemas.microsoft.com/office/drawing/2014/main" id="{61784642-0055-4FD8-AF56-353D77B47CC4}"/>
              </a:ext>
            </a:extLst>
          </p:cNvPr>
          <p:cNvSpPr>
            <a:spLocks noGrp="1"/>
          </p:cNvSpPr>
          <p:nvPr>
            <p:ph type="body" sz="quarter" idx="14" hasCustomPrompt="1"/>
          </p:nvPr>
        </p:nvSpPr>
        <p:spPr>
          <a:xfrm>
            <a:off x="2241550" y="5557089"/>
            <a:ext cx="9471025" cy="365125"/>
          </a:xfrm>
        </p:spPr>
        <p:txBody>
          <a:bodyPr anchor="t" anchorCtr="0">
            <a:noAutofit/>
          </a:bodyPr>
          <a:lstStyle>
            <a:lvl1pPr>
              <a:spcBef>
                <a:spcPts val="0"/>
              </a:spcBef>
              <a:spcAft>
                <a:spcPts val="0"/>
              </a:spcAft>
              <a:defRPr sz="2200" b="0">
                <a:solidFill>
                  <a:schemeClr val="bg1"/>
                </a:solidFill>
              </a:defRPr>
            </a:lvl1pPr>
          </a:lstStyle>
          <a:p>
            <a:pPr lvl="0"/>
            <a:r>
              <a:rPr lang="en-US" dirty="0"/>
              <a:t>Click to add text</a:t>
            </a:r>
          </a:p>
        </p:txBody>
      </p:sp>
      <p:grpSp>
        <p:nvGrpSpPr>
          <p:cNvPr id="16" name="Group 15">
            <a:extLst>
              <a:ext uri="{FF2B5EF4-FFF2-40B4-BE49-F238E27FC236}">
                <a16:creationId xmlns:a16="http://schemas.microsoft.com/office/drawing/2014/main" id="{31FEABB2-8CE1-4A74-8AC8-AE0163C4DD61}"/>
              </a:ext>
            </a:extLst>
          </p:cNvPr>
          <p:cNvGrpSpPr>
            <a:grpSpLocks noChangeAspect="1"/>
          </p:cNvGrpSpPr>
          <p:nvPr userDrawn="1"/>
        </p:nvGrpSpPr>
        <p:grpSpPr>
          <a:xfrm rot="16200000">
            <a:off x="-652373" y="3053806"/>
            <a:ext cx="3182112" cy="864883"/>
            <a:chOff x="4141788" y="2994026"/>
            <a:chExt cx="1547813" cy="420688"/>
          </a:xfrm>
          <a:solidFill>
            <a:srgbClr val="FFFFFF"/>
          </a:solidFill>
        </p:grpSpPr>
        <p:sp>
          <p:nvSpPr>
            <p:cNvPr id="18" name="Freeform 20">
              <a:extLst>
                <a:ext uri="{FF2B5EF4-FFF2-40B4-BE49-F238E27FC236}">
                  <a16:creationId xmlns:a16="http://schemas.microsoft.com/office/drawing/2014/main" id="{B7D5BE04-3434-42FB-B273-6E9FC05EDCD0}"/>
                </a:ext>
              </a:extLst>
            </p:cNvPr>
            <p:cNvSpPr>
              <a:spLocks noChangeAspect="1" noEditPoints="1"/>
            </p:cNvSpPr>
            <p:nvPr/>
          </p:nvSpPr>
          <p:spPr bwMode="auto">
            <a:xfrm>
              <a:off x="5592763" y="3303588"/>
              <a:ext cx="96838" cy="96838"/>
            </a:xfrm>
            <a:custGeom>
              <a:avLst/>
              <a:gdLst>
                <a:gd name="T0" fmla="*/ 164 w 184"/>
                <a:gd name="T1" fmla="*/ 70 h 183"/>
                <a:gd name="T2" fmla="*/ 146 w 184"/>
                <a:gd name="T3" fmla="*/ 36 h 183"/>
                <a:gd name="T4" fmla="*/ 112 w 184"/>
                <a:gd name="T5" fmla="*/ 17 h 183"/>
                <a:gd name="T6" fmla="*/ 72 w 184"/>
                <a:gd name="T7" fmla="*/ 17 h 183"/>
                <a:gd name="T8" fmla="*/ 39 w 184"/>
                <a:gd name="T9" fmla="*/ 36 h 183"/>
                <a:gd name="T10" fmla="*/ 20 w 184"/>
                <a:gd name="T11" fmla="*/ 70 h 183"/>
                <a:gd name="T12" fmla="*/ 20 w 184"/>
                <a:gd name="T13" fmla="*/ 112 h 183"/>
                <a:gd name="T14" fmla="*/ 39 w 184"/>
                <a:gd name="T15" fmla="*/ 146 h 183"/>
                <a:gd name="T16" fmla="*/ 72 w 184"/>
                <a:gd name="T17" fmla="*/ 165 h 183"/>
                <a:gd name="T18" fmla="*/ 112 w 184"/>
                <a:gd name="T19" fmla="*/ 165 h 183"/>
                <a:gd name="T20" fmla="*/ 146 w 184"/>
                <a:gd name="T21" fmla="*/ 146 h 183"/>
                <a:gd name="T22" fmla="*/ 164 w 184"/>
                <a:gd name="T23" fmla="*/ 112 h 183"/>
                <a:gd name="T24" fmla="*/ 73 w 184"/>
                <a:gd name="T25" fmla="*/ 95 h 183"/>
                <a:gd name="T26" fmla="*/ 56 w 184"/>
                <a:gd name="T27" fmla="*/ 146 h 183"/>
                <a:gd name="T28" fmla="*/ 96 w 184"/>
                <a:gd name="T29" fmla="*/ 35 h 183"/>
                <a:gd name="T30" fmla="*/ 122 w 184"/>
                <a:gd name="T31" fmla="*/ 42 h 183"/>
                <a:gd name="T32" fmla="*/ 131 w 184"/>
                <a:gd name="T33" fmla="*/ 66 h 183"/>
                <a:gd name="T34" fmla="*/ 121 w 184"/>
                <a:gd name="T35" fmla="*/ 85 h 183"/>
                <a:gd name="T36" fmla="*/ 112 w 184"/>
                <a:gd name="T37" fmla="*/ 89 h 183"/>
                <a:gd name="T38" fmla="*/ 123 w 184"/>
                <a:gd name="T39" fmla="*/ 102 h 183"/>
                <a:gd name="T40" fmla="*/ 128 w 184"/>
                <a:gd name="T41" fmla="*/ 123 h 183"/>
                <a:gd name="T42" fmla="*/ 131 w 184"/>
                <a:gd name="T43" fmla="*/ 140 h 183"/>
                <a:gd name="T44" fmla="*/ 114 w 184"/>
                <a:gd name="T45" fmla="*/ 146 h 183"/>
                <a:gd name="T46" fmla="*/ 109 w 184"/>
                <a:gd name="T47" fmla="*/ 121 h 183"/>
                <a:gd name="T48" fmla="*/ 103 w 184"/>
                <a:gd name="T49" fmla="*/ 101 h 183"/>
                <a:gd name="T50" fmla="*/ 88 w 184"/>
                <a:gd name="T51" fmla="*/ 95 h 183"/>
                <a:gd name="T52" fmla="*/ 93 w 184"/>
                <a:gd name="T53" fmla="*/ 82 h 183"/>
                <a:gd name="T54" fmla="*/ 109 w 184"/>
                <a:gd name="T55" fmla="*/ 76 h 183"/>
                <a:gd name="T56" fmla="*/ 113 w 184"/>
                <a:gd name="T57" fmla="*/ 66 h 183"/>
                <a:gd name="T58" fmla="*/ 109 w 184"/>
                <a:gd name="T59" fmla="*/ 55 h 183"/>
                <a:gd name="T60" fmla="*/ 93 w 184"/>
                <a:gd name="T61" fmla="*/ 50 h 183"/>
                <a:gd name="T62" fmla="*/ 73 w 184"/>
                <a:gd name="T63" fmla="*/ 82 h 183"/>
                <a:gd name="T64" fmla="*/ 0 w 184"/>
                <a:gd name="T65" fmla="*/ 92 h 183"/>
                <a:gd name="T66" fmla="*/ 10 w 184"/>
                <a:gd name="T67" fmla="*/ 49 h 183"/>
                <a:gd name="T68" fmla="*/ 36 w 184"/>
                <a:gd name="T69" fmla="*/ 18 h 183"/>
                <a:gd name="T70" fmla="*/ 72 w 184"/>
                <a:gd name="T71" fmla="*/ 3 h 183"/>
                <a:gd name="T72" fmla="*/ 112 w 184"/>
                <a:gd name="T73" fmla="*/ 3 h 183"/>
                <a:gd name="T74" fmla="*/ 149 w 184"/>
                <a:gd name="T75" fmla="*/ 18 h 183"/>
                <a:gd name="T76" fmla="*/ 175 w 184"/>
                <a:gd name="T77" fmla="*/ 49 h 183"/>
                <a:gd name="T78" fmla="*/ 184 w 184"/>
                <a:gd name="T79" fmla="*/ 92 h 183"/>
                <a:gd name="T80" fmla="*/ 175 w 184"/>
                <a:gd name="T81" fmla="*/ 133 h 183"/>
                <a:gd name="T82" fmla="*/ 149 w 184"/>
                <a:gd name="T83" fmla="*/ 164 h 183"/>
                <a:gd name="T84" fmla="*/ 112 w 184"/>
                <a:gd name="T85" fmla="*/ 181 h 183"/>
                <a:gd name="T86" fmla="*/ 72 w 184"/>
                <a:gd name="T87" fmla="*/ 181 h 183"/>
                <a:gd name="T88" fmla="*/ 36 w 184"/>
                <a:gd name="T89" fmla="*/ 164 h 183"/>
                <a:gd name="T90" fmla="*/ 10 w 184"/>
                <a:gd name="T91" fmla="*/ 133 h 183"/>
                <a:gd name="T92" fmla="*/ 0 w 184"/>
                <a:gd name="T9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183">
                  <a:moveTo>
                    <a:pt x="166" y="92"/>
                  </a:moveTo>
                  <a:lnTo>
                    <a:pt x="164" y="70"/>
                  </a:lnTo>
                  <a:lnTo>
                    <a:pt x="157" y="52"/>
                  </a:lnTo>
                  <a:lnTo>
                    <a:pt x="146" y="36"/>
                  </a:lnTo>
                  <a:lnTo>
                    <a:pt x="130" y="25"/>
                  </a:lnTo>
                  <a:lnTo>
                    <a:pt x="112" y="17"/>
                  </a:lnTo>
                  <a:lnTo>
                    <a:pt x="92" y="15"/>
                  </a:lnTo>
                  <a:lnTo>
                    <a:pt x="72" y="17"/>
                  </a:lnTo>
                  <a:lnTo>
                    <a:pt x="54" y="25"/>
                  </a:lnTo>
                  <a:lnTo>
                    <a:pt x="39" y="36"/>
                  </a:lnTo>
                  <a:lnTo>
                    <a:pt x="28" y="52"/>
                  </a:lnTo>
                  <a:lnTo>
                    <a:pt x="20" y="70"/>
                  </a:lnTo>
                  <a:lnTo>
                    <a:pt x="18" y="92"/>
                  </a:lnTo>
                  <a:lnTo>
                    <a:pt x="20" y="112"/>
                  </a:lnTo>
                  <a:lnTo>
                    <a:pt x="28" y="131"/>
                  </a:lnTo>
                  <a:lnTo>
                    <a:pt x="39" y="146"/>
                  </a:lnTo>
                  <a:lnTo>
                    <a:pt x="54" y="158"/>
                  </a:lnTo>
                  <a:lnTo>
                    <a:pt x="72" y="165"/>
                  </a:lnTo>
                  <a:lnTo>
                    <a:pt x="92" y="168"/>
                  </a:lnTo>
                  <a:lnTo>
                    <a:pt x="112" y="165"/>
                  </a:lnTo>
                  <a:lnTo>
                    <a:pt x="130" y="158"/>
                  </a:lnTo>
                  <a:lnTo>
                    <a:pt x="146" y="146"/>
                  </a:lnTo>
                  <a:lnTo>
                    <a:pt x="157" y="131"/>
                  </a:lnTo>
                  <a:lnTo>
                    <a:pt x="164" y="112"/>
                  </a:lnTo>
                  <a:lnTo>
                    <a:pt x="166" y="92"/>
                  </a:lnTo>
                  <a:close/>
                  <a:moveTo>
                    <a:pt x="73" y="95"/>
                  </a:moveTo>
                  <a:lnTo>
                    <a:pt x="73" y="146"/>
                  </a:lnTo>
                  <a:lnTo>
                    <a:pt x="56" y="146"/>
                  </a:lnTo>
                  <a:lnTo>
                    <a:pt x="56" y="35"/>
                  </a:lnTo>
                  <a:lnTo>
                    <a:pt x="96" y="35"/>
                  </a:lnTo>
                  <a:lnTo>
                    <a:pt x="112" y="36"/>
                  </a:lnTo>
                  <a:lnTo>
                    <a:pt x="122" y="42"/>
                  </a:lnTo>
                  <a:lnTo>
                    <a:pt x="129" y="52"/>
                  </a:lnTo>
                  <a:lnTo>
                    <a:pt x="131" y="66"/>
                  </a:lnTo>
                  <a:lnTo>
                    <a:pt x="128" y="77"/>
                  </a:lnTo>
                  <a:lnTo>
                    <a:pt x="121" y="85"/>
                  </a:lnTo>
                  <a:lnTo>
                    <a:pt x="112" y="89"/>
                  </a:lnTo>
                  <a:lnTo>
                    <a:pt x="112" y="89"/>
                  </a:lnTo>
                  <a:lnTo>
                    <a:pt x="119" y="93"/>
                  </a:lnTo>
                  <a:lnTo>
                    <a:pt x="123" y="102"/>
                  </a:lnTo>
                  <a:lnTo>
                    <a:pt x="127" y="114"/>
                  </a:lnTo>
                  <a:lnTo>
                    <a:pt x="128" y="123"/>
                  </a:lnTo>
                  <a:lnTo>
                    <a:pt x="129" y="132"/>
                  </a:lnTo>
                  <a:lnTo>
                    <a:pt x="131" y="140"/>
                  </a:lnTo>
                  <a:lnTo>
                    <a:pt x="133" y="146"/>
                  </a:lnTo>
                  <a:lnTo>
                    <a:pt x="114" y="146"/>
                  </a:lnTo>
                  <a:lnTo>
                    <a:pt x="111" y="133"/>
                  </a:lnTo>
                  <a:lnTo>
                    <a:pt x="109" y="121"/>
                  </a:lnTo>
                  <a:lnTo>
                    <a:pt x="106" y="109"/>
                  </a:lnTo>
                  <a:lnTo>
                    <a:pt x="103" y="101"/>
                  </a:lnTo>
                  <a:lnTo>
                    <a:pt x="97" y="96"/>
                  </a:lnTo>
                  <a:lnTo>
                    <a:pt x="88" y="95"/>
                  </a:lnTo>
                  <a:lnTo>
                    <a:pt x="73" y="95"/>
                  </a:lnTo>
                  <a:close/>
                  <a:moveTo>
                    <a:pt x="93" y="82"/>
                  </a:moveTo>
                  <a:lnTo>
                    <a:pt x="102" y="79"/>
                  </a:lnTo>
                  <a:lnTo>
                    <a:pt x="109" y="76"/>
                  </a:lnTo>
                  <a:lnTo>
                    <a:pt x="112" y="71"/>
                  </a:lnTo>
                  <a:lnTo>
                    <a:pt x="113" y="66"/>
                  </a:lnTo>
                  <a:lnTo>
                    <a:pt x="112" y="59"/>
                  </a:lnTo>
                  <a:lnTo>
                    <a:pt x="109" y="55"/>
                  </a:lnTo>
                  <a:lnTo>
                    <a:pt x="102" y="51"/>
                  </a:lnTo>
                  <a:lnTo>
                    <a:pt x="93" y="50"/>
                  </a:lnTo>
                  <a:lnTo>
                    <a:pt x="73" y="50"/>
                  </a:lnTo>
                  <a:lnTo>
                    <a:pt x="73" y="82"/>
                  </a:lnTo>
                  <a:lnTo>
                    <a:pt x="93" y="82"/>
                  </a:lnTo>
                  <a:close/>
                  <a:moveTo>
                    <a:pt x="0" y="92"/>
                  </a:moveTo>
                  <a:lnTo>
                    <a:pt x="2" y="69"/>
                  </a:lnTo>
                  <a:lnTo>
                    <a:pt x="10" y="49"/>
                  </a:lnTo>
                  <a:lnTo>
                    <a:pt x="21" y="32"/>
                  </a:lnTo>
                  <a:lnTo>
                    <a:pt x="36" y="18"/>
                  </a:lnTo>
                  <a:lnTo>
                    <a:pt x="53" y="8"/>
                  </a:lnTo>
                  <a:lnTo>
                    <a:pt x="72" y="3"/>
                  </a:lnTo>
                  <a:lnTo>
                    <a:pt x="92" y="0"/>
                  </a:lnTo>
                  <a:lnTo>
                    <a:pt x="112" y="3"/>
                  </a:lnTo>
                  <a:lnTo>
                    <a:pt x="131" y="8"/>
                  </a:lnTo>
                  <a:lnTo>
                    <a:pt x="149" y="18"/>
                  </a:lnTo>
                  <a:lnTo>
                    <a:pt x="164" y="32"/>
                  </a:lnTo>
                  <a:lnTo>
                    <a:pt x="175" y="49"/>
                  </a:lnTo>
                  <a:lnTo>
                    <a:pt x="181" y="69"/>
                  </a:lnTo>
                  <a:lnTo>
                    <a:pt x="184" y="92"/>
                  </a:lnTo>
                  <a:lnTo>
                    <a:pt x="181" y="113"/>
                  </a:lnTo>
                  <a:lnTo>
                    <a:pt x="175" y="133"/>
                  </a:lnTo>
                  <a:lnTo>
                    <a:pt x="164" y="150"/>
                  </a:lnTo>
                  <a:lnTo>
                    <a:pt x="149" y="164"/>
                  </a:lnTo>
                  <a:lnTo>
                    <a:pt x="131" y="174"/>
                  </a:lnTo>
                  <a:lnTo>
                    <a:pt x="112" y="181"/>
                  </a:lnTo>
                  <a:lnTo>
                    <a:pt x="92" y="183"/>
                  </a:lnTo>
                  <a:lnTo>
                    <a:pt x="72" y="181"/>
                  </a:lnTo>
                  <a:lnTo>
                    <a:pt x="53" y="174"/>
                  </a:lnTo>
                  <a:lnTo>
                    <a:pt x="36" y="164"/>
                  </a:lnTo>
                  <a:lnTo>
                    <a:pt x="21" y="150"/>
                  </a:lnTo>
                  <a:lnTo>
                    <a:pt x="10" y="133"/>
                  </a:lnTo>
                  <a:lnTo>
                    <a:pt x="2" y="113"/>
                  </a:lnTo>
                  <a:lnTo>
                    <a:pt x="0"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1">
              <a:extLst>
                <a:ext uri="{FF2B5EF4-FFF2-40B4-BE49-F238E27FC236}">
                  <a16:creationId xmlns:a16="http://schemas.microsoft.com/office/drawing/2014/main" id="{80EA8C10-441B-40F2-8405-176B6782DB79}"/>
                </a:ext>
              </a:extLst>
            </p:cNvPr>
            <p:cNvSpPr>
              <a:spLocks noChangeAspect="1" noEditPoints="1"/>
            </p:cNvSpPr>
            <p:nvPr/>
          </p:nvSpPr>
          <p:spPr bwMode="auto">
            <a:xfrm>
              <a:off x="4141788" y="2994026"/>
              <a:ext cx="1403350" cy="420688"/>
            </a:xfrm>
            <a:custGeom>
              <a:avLst/>
              <a:gdLst>
                <a:gd name="T0" fmla="*/ 2300 w 2651"/>
                <a:gd name="T1" fmla="*/ 370 h 796"/>
                <a:gd name="T2" fmla="*/ 1948 w 2651"/>
                <a:gd name="T3" fmla="*/ 200 h 796"/>
                <a:gd name="T4" fmla="*/ 1319 w 2651"/>
                <a:gd name="T5" fmla="*/ 315 h 796"/>
                <a:gd name="T6" fmla="*/ 1228 w 2651"/>
                <a:gd name="T7" fmla="*/ 258 h 796"/>
                <a:gd name="T8" fmla="*/ 1099 w 2651"/>
                <a:gd name="T9" fmla="*/ 264 h 796"/>
                <a:gd name="T10" fmla="*/ 985 w 2651"/>
                <a:gd name="T11" fmla="*/ 344 h 796"/>
                <a:gd name="T12" fmla="*/ 922 w 2651"/>
                <a:gd name="T13" fmla="*/ 403 h 796"/>
                <a:gd name="T14" fmla="*/ 827 w 2651"/>
                <a:gd name="T15" fmla="*/ 291 h 796"/>
                <a:gd name="T16" fmla="*/ 673 w 2651"/>
                <a:gd name="T17" fmla="*/ 250 h 796"/>
                <a:gd name="T18" fmla="*/ 511 w 2651"/>
                <a:gd name="T19" fmla="*/ 295 h 796"/>
                <a:gd name="T20" fmla="*/ 431 w 2651"/>
                <a:gd name="T21" fmla="*/ 281 h 796"/>
                <a:gd name="T22" fmla="*/ 452 w 2651"/>
                <a:gd name="T23" fmla="*/ 0 h 796"/>
                <a:gd name="T24" fmla="*/ 203 w 2651"/>
                <a:gd name="T25" fmla="*/ 445 h 796"/>
                <a:gd name="T26" fmla="*/ 400 w 2651"/>
                <a:gd name="T27" fmla="*/ 564 h 796"/>
                <a:gd name="T28" fmla="*/ 464 w 2651"/>
                <a:gd name="T29" fmla="*/ 704 h 796"/>
                <a:gd name="T30" fmla="*/ 592 w 2651"/>
                <a:gd name="T31" fmla="*/ 783 h 796"/>
                <a:gd name="T32" fmla="*/ 754 w 2651"/>
                <a:gd name="T33" fmla="*/ 785 h 796"/>
                <a:gd name="T34" fmla="*/ 876 w 2651"/>
                <a:gd name="T35" fmla="*/ 715 h 796"/>
                <a:gd name="T36" fmla="*/ 762 w 2651"/>
                <a:gd name="T37" fmla="*/ 619 h 796"/>
                <a:gd name="T38" fmla="*/ 712 w 2651"/>
                <a:gd name="T39" fmla="*/ 660 h 796"/>
                <a:gd name="T40" fmla="*/ 629 w 2651"/>
                <a:gd name="T41" fmla="*/ 653 h 796"/>
                <a:gd name="T42" fmla="*/ 575 w 2651"/>
                <a:gd name="T43" fmla="*/ 582 h 796"/>
                <a:gd name="T44" fmla="*/ 945 w 2651"/>
                <a:gd name="T45" fmla="*/ 633 h 796"/>
                <a:gd name="T46" fmla="*/ 1033 w 2651"/>
                <a:gd name="T47" fmla="*/ 749 h 796"/>
                <a:gd name="T48" fmla="*/ 1176 w 2651"/>
                <a:gd name="T49" fmla="*/ 796 h 796"/>
                <a:gd name="T50" fmla="*/ 1281 w 2651"/>
                <a:gd name="T51" fmla="*/ 760 h 796"/>
                <a:gd name="T52" fmla="*/ 1321 w 2651"/>
                <a:gd name="T53" fmla="*/ 768 h 796"/>
                <a:gd name="T54" fmla="*/ 2651 w 2651"/>
                <a:gd name="T55" fmla="*/ 768 h 796"/>
                <a:gd name="T56" fmla="*/ 597 w 2651"/>
                <a:gd name="T57" fmla="*/ 405 h 796"/>
                <a:gd name="T58" fmla="*/ 673 w 2651"/>
                <a:gd name="T59" fmla="*/ 367 h 796"/>
                <a:gd name="T60" fmla="*/ 753 w 2651"/>
                <a:gd name="T61" fmla="*/ 404 h 796"/>
                <a:gd name="T62" fmla="*/ 723 w 2651"/>
                <a:gd name="T63" fmla="*/ 448 h 796"/>
                <a:gd name="T64" fmla="*/ 1189 w 2651"/>
                <a:gd name="T65" fmla="*/ 649 h 796"/>
                <a:gd name="T66" fmla="*/ 1123 w 2651"/>
                <a:gd name="T67" fmla="*/ 593 h 796"/>
                <a:gd name="T68" fmla="*/ 1107 w 2651"/>
                <a:gd name="T69" fmla="*/ 502 h 796"/>
                <a:gd name="T70" fmla="*/ 1140 w 2651"/>
                <a:gd name="T71" fmla="*/ 423 h 796"/>
                <a:gd name="T72" fmla="*/ 1213 w 2651"/>
                <a:gd name="T73" fmla="*/ 389 h 796"/>
                <a:gd name="T74" fmla="*/ 1287 w 2651"/>
                <a:gd name="T75" fmla="*/ 423 h 796"/>
                <a:gd name="T76" fmla="*/ 1316 w 2651"/>
                <a:gd name="T77" fmla="*/ 502 h 796"/>
                <a:gd name="T78" fmla="*/ 1306 w 2651"/>
                <a:gd name="T79" fmla="*/ 586 h 796"/>
                <a:gd name="T80" fmla="*/ 1255 w 2651"/>
                <a:gd name="T81" fmla="*/ 643 h 796"/>
                <a:gd name="T82" fmla="*/ 1518 w 2651"/>
                <a:gd name="T83" fmla="*/ 731 h 796"/>
                <a:gd name="T84" fmla="*/ 1678 w 2651"/>
                <a:gd name="T85" fmla="*/ 162 h 796"/>
                <a:gd name="T86" fmla="*/ 1676 w 2651"/>
                <a:gd name="T87" fmla="*/ 421 h 796"/>
                <a:gd name="T88" fmla="*/ 1718 w 2651"/>
                <a:gd name="T89" fmla="*/ 565 h 796"/>
                <a:gd name="T90" fmla="*/ 2160 w 2651"/>
                <a:gd name="T91" fmla="*/ 518 h 796"/>
                <a:gd name="T92" fmla="*/ 2291 w 2651"/>
                <a:gd name="T93" fmla="*/ 608 h 796"/>
                <a:gd name="T94" fmla="*/ 2025 w 2651"/>
                <a:gd name="T95" fmla="*/ 304 h 796"/>
                <a:gd name="T96" fmla="*/ 2566 w 2651"/>
                <a:gd name="T97" fmla="*/ 304 h 796"/>
                <a:gd name="T98" fmla="*/ 2291 w 2651"/>
                <a:gd name="T99" fmla="*/ 60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51" h="796">
                  <a:moveTo>
                    <a:pt x="2428" y="517"/>
                  </a:moveTo>
                  <a:lnTo>
                    <a:pt x="2649" y="267"/>
                  </a:lnTo>
                  <a:lnTo>
                    <a:pt x="2390" y="267"/>
                  </a:lnTo>
                  <a:lnTo>
                    <a:pt x="2300" y="370"/>
                  </a:lnTo>
                  <a:lnTo>
                    <a:pt x="2207" y="267"/>
                  </a:lnTo>
                  <a:lnTo>
                    <a:pt x="1715" y="267"/>
                  </a:lnTo>
                  <a:lnTo>
                    <a:pt x="1715" y="200"/>
                  </a:lnTo>
                  <a:lnTo>
                    <a:pt x="1948" y="200"/>
                  </a:lnTo>
                  <a:lnTo>
                    <a:pt x="1948" y="0"/>
                  </a:lnTo>
                  <a:lnTo>
                    <a:pt x="1321" y="0"/>
                  </a:lnTo>
                  <a:lnTo>
                    <a:pt x="1321" y="315"/>
                  </a:lnTo>
                  <a:lnTo>
                    <a:pt x="1319" y="315"/>
                  </a:lnTo>
                  <a:lnTo>
                    <a:pt x="1299" y="293"/>
                  </a:lnTo>
                  <a:lnTo>
                    <a:pt x="1276" y="277"/>
                  </a:lnTo>
                  <a:lnTo>
                    <a:pt x="1253" y="266"/>
                  </a:lnTo>
                  <a:lnTo>
                    <a:pt x="1228" y="258"/>
                  </a:lnTo>
                  <a:lnTo>
                    <a:pt x="1201" y="254"/>
                  </a:lnTo>
                  <a:lnTo>
                    <a:pt x="1173" y="253"/>
                  </a:lnTo>
                  <a:lnTo>
                    <a:pt x="1135" y="255"/>
                  </a:lnTo>
                  <a:lnTo>
                    <a:pt x="1099" y="264"/>
                  </a:lnTo>
                  <a:lnTo>
                    <a:pt x="1066" y="277"/>
                  </a:lnTo>
                  <a:lnTo>
                    <a:pt x="1037" y="295"/>
                  </a:lnTo>
                  <a:lnTo>
                    <a:pt x="1008" y="318"/>
                  </a:lnTo>
                  <a:lnTo>
                    <a:pt x="985" y="344"/>
                  </a:lnTo>
                  <a:lnTo>
                    <a:pt x="965" y="373"/>
                  </a:lnTo>
                  <a:lnTo>
                    <a:pt x="948" y="405"/>
                  </a:lnTo>
                  <a:lnTo>
                    <a:pt x="936" y="440"/>
                  </a:lnTo>
                  <a:lnTo>
                    <a:pt x="922" y="403"/>
                  </a:lnTo>
                  <a:lnTo>
                    <a:pt x="904" y="369"/>
                  </a:lnTo>
                  <a:lnTo>
                    <a:pt x="883" y="338"/>
                  </a:lnTo>
                  <a:lnTo>
                    <a:pt x="857" y="312"/>
                  </a:lnTo>
                  <a:lnTo>
                    <a:pt x="827" y="291"/>
                  </a:lnTo>
                  <a:lnTo>
                    <a:pt x="794" y="273"/>
                  </a:lnTo>
                  <a:lnTo>
                    <a:pt x="757" y="260"/>
                  </a:lnTo>
                  <a:lnTo>
                    <a:pt x="717" y="253"/>
                  </a:lnTo>
                  <a:lnTo>
                    <a:pt x="673" y="250"/>
                  </a:lnTo>
                  <a:lnTo>
                    <a:pt x="628" y="254"/>
                  </a:lnTo>
                  <a:lnTo>
                    <a:pt x="586" y="262"/>
                  </a:lnTo>
                  <a:lnTo>
                    <a:pt x="547" y="276"/>
                  </a:lnTo>
                  <a:lnTo>
                    <a:pt x="511" y="295"/>
                  </a:lnTo>
                  <a:lnTo>
                    <a:pt x="480" y="320"/>
                  </a:lnTo>
                  <a:lnTo>
                    <a:pt x="453" y="348"/>
                  </a:lnTo>
                  <a:lnTo>
                    <a:pt x="431" y="381"/>
                  </a:lnTo>
                  <a:lnTo>
                    <a:pt x="431" y="281"/>
                  </a:lnTo>
                  <a:lnTo>
                    <a:pt x="203" y="281"/>
                  </a:lnTo>
                  <a:lnTo>
                    <a:pt x="203" y="171"/>
                  </a:lnTo>
                  <a:lnTo>
                    <a:pt x="452" y="171"/>
                  </a:lnTo>
                  <a:lnTo>
                    <a:pt x="452" y="0"/>
                  </a:lnTo>
                  <a:lnTo>
                    <a:pt x="0" y="0"/>
                  </a:lnTo>
                  <a:lnTo>
                    <a:pt x="0" y="768"/>
                  </a:lnTo>
                  <a:lnTo>
                    <a:pt x="203" y="768"/>
                  </a:lnTo>
                  <a:lnTo>
                    <a:pt x="203" y="445"/>
                  </a:lnTo>
                  <a:lnTo>
                    <a:pt x="406" y="445"/>
                  </a:lnTo>
                  <a:lnTo>
                    <a:pt x="400" y="482"/>
                  </a:lnTo>
                  <a:lnTo>
                    <a:pt x="396" y="521"/>
                  </a:lnTo>
                  <a:lnTo>
                    <a:pt x="400" y="564"/>
                  </a:lnTo>
                  <a:lnTo>
                    <a:pt x="409" y="603"/>
                  </a:lnTo>
                  <a:lnTo>
                    <a:pt x="422" y="641"/>
                  </a:lnTo>
                  <a:lnTo>
                    <a:pt x="441" y="673"/>
                  </a:lnTo>
                  <a:lnTo>
                    <a:pt x="464" y="704"/>
                  </a:lnTo>
                  <a:lnTo>
                    <a:pt x="490" y="730"/>
                  </a:lnTo>
                  <a:lnTo>
                    <a:pt x="522" y="752"/>
                  </a:lnTo>
                  <a:lnTo>
                    <a:pt x="555" y="770"/>
                  </a:lnTo>
                  <a:lnTo>
                    <a:pt x="592" y="783"/>
                  </a:lnTo>
                  <a:lnTo>
                    <a:pt x="632" y="791"/>
                  </a:lnTo>
                  <a:lnTo>
                    <a:pt x="673" y="794"/>
                  </a:lnTo>
                  <a:lnTo>
                    <a:pt x="716" y="792"/>
                  </a:lnTo>
                  <a:lnTo>
                    <a:pt x="754" y="785"/>
                  </a:lnTo>
                  <a:lnTo>
                    <a:pt x="790" y="774"/>
                  </a:lnTo>
                  <a:lnTo>
                    <a:pt x="821" y="758"/>
                  </a:lnTo>
                  <a:lnTo>
                    <a:pt x="850" y="739"/>
                  </a:lnTo>
                  <a:lnTo>
                    <a:pt x="876" y="715"/>
                  </a:lnTo>
                  <a:lnTo>
                    <a:pt x="900" y="687"/>
                  </a:lnTo>
                  <a:lnTo>
                    <a:pt x="919" y="655"/>
                  </a:lnTo>
                  <a:lnTo>
                    <a:pt x="936" y="619"/>
                  </a:lnTo>
                  <a:lnTo>
                    <a:pt x="762" y="619"/>
                  </a:lnTo>
                  <a:lnTo>
                    <a:pt x="751" y="635"/>
                  </a:lnTo>
                  <a:lnTo>
                    <a:pt x="739" y="646"/>
                  </a:lnTo>
                  <a:lnTo>
                    <a:pt x="727" y="654"/>
                  </a:lnTo>
                  <a:lnTo>
                    <a:pt x="712" y="660"/>
                  </a:lnTo>
                  <a:lnTo>
                    <a:pt x="695" y="662"/>
                  </a:lnTo>
                  <a:lnTo>
                    <a:pt x="673" y="663"/>
                  </a:lnTo>
                  <a:lnTo>
                    <a:pt x="651" y="661"/>
                  </a:lnTo>
                  <a:lnTo>
                    <a:pt x="629" y="653"/>
                  </a:lnTo>
                  <a:lnTo>
                    <a:pt x="610" y="640"/>
                  </a:lnTo>
                  <a:lnTo>
                    <a:pt x="595" y="624"/>
                  </a:lnTo>
                  <a:lnTo>
                    <a:pt x="582" y="605"/>
                  </a:lnTo>
                  <a:lnTo>
                    <a:pt x="575" y="582"/>
                  </a:lnTo>
                  <a:lnTo>
                    <a:pt x="572" y="558"/>
                  </a:lnTo>
                  <a:lnTo>
                    <a:pt x="927" y="558"/>
                  </a:lnTo>
                  <a:lnTo>
                    <a:pt x="933" y="597"/>
                  </a:lnTo>
                  <a:lnTo>
                    <a:pt x="945" y="633"/>
                  </a:lnTo>
                  <a:lnTo>
                    <a:pt x="961" y="667"/>
                  </a:lnTo>
                  <a:lnTo>
                    <a:pt x="982" y="697"/>
                  </a:lnTo>
                  <a:lnTo>
                    <a:pt x="1006" y="725"/>
                  </a:lnTo>
                  <a:lnTo>
                    <a:pt x="1033" y="749"/>
                  </a:lnTo>
                  <a:lnTo>
                    <a:pt x="1065" y="768"/>
                  </a:lnTo>
                  <a:lnTo>
                    <a:pt x="1099" y="784"/>
                  </a:lnTo>
                  <a:lnTo>
                    <a:pt x="1135" y="793"/>
                  </a:lnTo>
                  <a:lnTo>
                    <a:pt x="1176" y="796"/>
                  </a:lnTo>
                  <a:lnTo>
                    <a:pt x="1204" y="793"/>
                  </a:lnTo>
                  <a:lnTo>
                    <a:pt x="1232" y="786"/>
                  </a:lnTo>
                  <a:lnTo>
                    <a:pt x="1257" y="775"/>
                  </a:lnTo>
                  <a:lnTo>
                    <a:pt x="1281" y="760"/>
                  </a:lnTo>
                  <a:lnTo>
                    <a:pt x="1301" y="741"/>
                  </a:lnTo>
                  <a:lnTo>
                    <a:pt x="1319" y="718"/>
                  </a:lnTo>
                  <a:lnTo>
                    <a:pt x="1321" y="718"/>
                  </a:lnTo>
                  <a:lnTo>
                    <a:pt x="1321" y="768"/>
                  </a:lnTo>
                  <a:lnTo>
                    <a:pt x="2200" y="768"/>
                  </a:lnTo>
                  <a:lnTo>
                    <a:pt x="2292" y="663"/>
                  </a:lnTo>
                  <a:lnTo>
                    <a:pt x="2384" y="768"/>
                  </a:lnTo>
                  <a:lnTo>
                    <a:pt x="2651" y="768"/>
                  </a:lnTo>
                  <a:lnTo>
                    <a:pt x="2428" y="517"/>
                  </a:lnTo>
                  <a:close/>
                  <a:moveTo>
                    <a:pt x="578" y="448"/>
                  </a:moveTo>
                  <a:lnTo>
                    <a:pt x="586" y="424"/>
                  </a:lnTo>
                  <a:lnTo>
                    <a:pt x="597" y="405"/>
                  </a:lnTo>
                  <a:lnTo>
                    <a:pt x="613" y="389"/>
                  </a:lnTo>
                  <a:lnTo>
                    <a:pt x="631" y="377"/>
                  </a:lnTo>
                  <a:lnTo>
                    <a:pt x="651" y="369"/>
                  </a:lnTo>
                  <a:lnTo>
                    <a:pt x="673" y="367"/>
                  </a:lnTo>
                  <a:lnTo>
                    <a:pt x="698" y="369"/>
                  </a:lnTo>
                  <a:lnTo>
                    <a:pt x="719" y="377"/>
                  </a:lnTo>
                  <a:lnTo>
                    <a:pt x="738" y="388"/>
                  </a:lnTo>
                  <a:lnTo>
                    <a:pt x="753" y="404"/>
                  </a:lnTo>
                  <a:lnTo>
                    <a:pt x="764" y="424"/>
                  </a:lnTo>
                  <a:lnTo>
                    <a:pt x="771" y="448"/>
                  </a:lnTo>
                  <a:lnTo>
                    <a:pt x="742" y="448"/>
                  </a:lnTo>
                  <a:lnTo>
                    <a:pt x="723" y="448"/>
                  </a:lnTo>
                  <a:lnTo>
                    <a:pt x="700" y="448"/>
                  </a:lnTo>
                  <a:lnTo>
                    <a:pt x="578" y="448"/>
                  </a:lnTo>
                  <a:close/>
                  <a:moveTo>
                    <a:pt x="1213" y="651"/>
                  </a:moveTo>
                  <a:lnTo>
                    <a:pt x="1189" y="649"/>
                  </a:lnTo>
                  <a:lnTo>
                    <a:pt x="1169" y="641"/>
                  </a:lnTo>
                  <a:lnTo>
                    <a:pt x="1150" y="628"/>
                  </a:lnTo>
                  <a:lnTo>
                    <a:pt x="1135" y="612"/>
                  </a:lnTo>
                  <a:lnTo>
                    <a:pt x="1123" y="593"/>
                  </a:lnTo>
                  <a:lnTo>
                    <a:pt x="1114" y="572"/>
                  </a:lnTo>
                  <a:lnTo>
                    <a:pt x="1108" y="548"/>
                  </a:lnTo>
                  <a:lnTo>
                    <a:pt x="1106" y="524"/>
                  </a:lnTo>
                  <a:lnTo>
                    <a:pt x="1107" y="502"/>
                  </a:lnTo>
                  <a:lnTo>
                    <a:pt x="1112" y="479"/>
                  </a:lnTo>
                  <a:lnTo>
                    <a:pt x="1118" y="459"/>
                  </a:lnTo>
                  <a:lnTo>
                    <a:pt x="1127" y="440"/>
                  </a:lnTo>
                  <a:lnTo>
                    <a:pt x="1140" y="423"/>
                  </a:lnTo>
                  <a:lnTo>
                    <a:pt x="1153" y="409"/>
                  </a:lnTo>
                  <a:lnTo>
                    <a:pt x="1171" y="398"/>
                  </a:lnTo>
                  <a:lnTo>
                    <a:pt x="1190" y="391"/>
                  </a:lnTo>
                  <a:lnTo>
                    <a:pt x="1213" y="389"/>
                  </a:lnTo>
                  <a:lnTo>
                    <a:pt x="1236" y="391"/>
                  </a:lnTo>
                  <a:lnTo>
                    <a:pt x="1256" y="398"/>
                  </a:lnTo>
                  <a:lnTo>
                    <a:pt x="1273" y="409"/>
                  </a:lnTo>
                  <a:lnTo>
                    <a:pt x="1287" y="423"/>
                  </a:lnTo>
                  <a:lnTo>
                    <a:pt x="1298" y="440"/>
                  </a:lnTo>
                  <a:lnTo>
                    <a:pt x="1306" y="459"/>
                  </a:lnTo>
                  <a:lnTo>
                    <a:pt x="1311" y="479"/>
                  </a:lnTo>
                  <a:lnTo>
                    <a:pt x="1316" y="502"/>
                  </a:lnTo>
                  <a:lnTo>
                    <a:pt x="1316" y="524"/>
                  </a:lnTo>
                  <a:lnTo>
                    <a:pt x="1315" y="546"/>
                  </a:lnTo>
                  <a:lnTo>
                    <a:pt x="1311" y="567"/>
                  </a:lnTo>
                  <a:lnTo>
                    <a:pt x="1306" y="586"/>
                  </a:lnTo>
                  <a:lnTo>
                    <a:pt x="1297" y="605"/>
                  </a:lnTo>
                  <a:lnTo>
                    <a:pt x="1285" y="620"/>
                  </a:lnTo>
                  <a:lnTo>
                    <a:pt x="1272" y="633"/>
                  </a:lnTo>
                  <a:lnTo>
                    <a:pt x="1255" y="643"/>
                  </a:lnTo>
                  <a:lnTo>
                    <a:pt x="1235" y="649"/>
                  </a:lnTo>
                  <a:lnTo>
                    <a:pt x="1213" y="651"/>
                  </a:lnTo>
                  <a:close/>
                  <a:moveTo>
                    <a:pt x="1908" y="731"/>
                  </a:moveTo>
                  <a:lnTo>
                    <a:pt x="1518" y="731"/>
                  </a:lnTo>
                  <a:lnTo>
                    <a:pt x="1518" y="37"/>
                  </a:lnTo>
                  <a:lnTo>
                    <a:pt x="1911" y="37"/>
                  </a:lnTo>
                  <a:lnTo>
                    <a:pt x="1911" y="162"/>
                  </a:lnTo>
                  <a:lnTo>
                    <a:pt x="1678" y="162"/>
                  </a:lnTo>
                  <a:lnTo>
                    <a:pt x="1678" y="304"/>
                  </a:lnTo>
                  <a:lnTo>
                    <a:pt x="1908" y="304"/>
                  </a:lnTo>
                  <a:lnTo>
                    <a:pt x="1908" y="421"/>
                  </a:lnTo>
                  <a:lnTo>
                    <a:pt x="1676" y="421"/>
                  </a:lnTo>
                  <a:lnTo>
                    <a:pt x="1676" y="607"/>
                  </a:lnTo>
                  <a:lnTo>
                    <a:pt x="1908" y="607"/>
                  </a:lnTo>
                  <a:lnTo>
                    <a:pt x="1908" y="731"/>
                  </a:lnTo>
                  <a:close/>
                  <a:moveTo>
                    <a:pt x="1718" y="565"/>
                  </a:moveTo>
                  <a:lnTo>
                    <a:pt x="1718" y="464"/>
                  </a:lnTo>
                  <a:lnTo>
                    <a:pt x="1950" y="464"/>
                  </a:lnTo>
                  <a:lnTo>
                    <a:pt x="1950" y="280"/>
                  </a:lnTo>
                  <a:lnTo>
                    <a:pt x="2160" y="518"/>
                  </a:lnTo>
                  <a:lnTo>
                    <a:pt x="1950" y="755"/>
                  </a:lnTo>
                  <a:lnTo>
                    <a:pt x="1950" y="565"/>
                  </a:lnTo>
                  <a:lnTo>
                    <a:pt x="1718" y="565"/>
                  </a:lnTo>
                  <a:close/>
                  <a:moveTo>
                    <a:pt x="2291" y="608"/>
                  </a:moveTo>
                  <a:lnTo>
                    <a:pt x="2184" y="731"/>
                  </a:lnTo>
                  <a:lnTo>
                    <a:pt x="2025" y="731"/>
                  </a:lnTo>
                  <a:lnTo>
                    <a:pt x="2215" y="518"/>
                  </a:lnTo>
                  <a:lnTo>
                    <a:pt x="2025" y="304"/>
                  </a:lnTo>
                  <a:lnTo>
                    <a:pt x="2190" y="304"/>
                  </a:lnTo>
                  <a:lnTo>
                    <a:pt x="2300" y="426"/>
                  </a:lnTo>
                  <a:lnTo>
                    <a:pt x="2407" y="304"/>
                  </a:lnTo>
                  <a:lnTo>
                    <a:pt x="2566" y="304"/>
                  </a:lnTo>
                  <a:lnTo>
                    <a:pt x="2378" y="517"/>
                  </a:lnTo>
                  <a:lnTo>
                    <a:pt x="2568" y="731"/>
                  </a:lnTo>
                  <a:lnTo>
                    <a:pt x="2401" y="731"/>
                  </a:lnTo>
                  <a:lnTo>
                    <a:pt x="2291" y="6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52223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and Subtitle (Image Bottom)">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7882F0F-6D1F-4D54-BFEF-CC3F3C6EA5AB}"/>
              </a:ext>
            </a:extLst>
          </p:cNvPr>
          <p:cNvSpPr>
            <a:spLocks noGrp="1"/>
          </p:cNvSpPr>
          <p:nvPr>
            <p:ph type="pic" sz="quarter" idx="13"/>
          </p:nvPr>
        </p:nvSpPr>
        <p:spPr>
          <a:xfrm>
            <a:off x="0" y="4100944"/>
            <a:ext cx="12191999" cy="2781426"/>
          </a:xfrm>
          <a:solidFill>
            <a:schemeClr val="bg1">
              <a:lumMod val="95000"/>
            </a:schemeClr>
          </a:solidFill>
        </p:spPr>
        <p:txBody>
          <a:bodyPr/>
          <a:lstStyle/>
          <a:p>
            <a:endParaRPr lang="en-GB" dirty="0"/>
          </a:p>
        </p:txBody>
      </p:sp>
      <p:sp>
        <p:nvSpPr>
          <p:cNvPr id="2" name="Title 1">
            <a:extLst>
              <a:ext uri="{FF2B5EF4-FFF2-40B4-BE49-F238E27FC236}">
                <a16:creationId xmlns:a16="http://schemas.microsoft.com/office/drawing/2014/main" id="{72D593E0-78D8-4693-8E6A-594620190583}"/>
              </a:ext>
            </a:extLst>
          </p:cNvPr>
          <p:cNvSpPr>
            <a:spLocks noGrp="1"/>
          </p:cNvSpPr>
          <p:nvPr>
            <p:ph type="title" hasCustomPrompt="1"/>
          </p:nvPr>
        </p:nvSpPr>
        <p:spPr>
          <a:xfrm>
            <a:off x="489600" y="365124"/>
            <a:ext cx="11222973" cy="421200"/>
          </a:xfrm>
        </p:spPr>
        <p:txBody>
          <a:bodyPr anchor="t" anchorCtr="0"/>
          <a:lstStyle>
            <a:lvl1pPr>
              <a:defRPr/>
            </a:lvl1pPr>
          </a:lstStyle>
          <a:p>
            <a:r>
              <a:rPr lang="en-US" dirty="0"/>
              <a:t>Click to Add Title</a:t>
            </a:r>
            <a:endParaRPr lang="en-GB" dirty="0"/>
          </a:p>
        </p:txBody>
      </p:sp>
      <p:sp>
        <p:nvSpPr>
          <p:cNvPr id="3" name="Content Placeholder 2">
            <a:extLst>
              <a:ext uri="{FF2B5EF4-FFF2-40B4-BE49-F238E27FC236}">
                <a16:creationId xmlns:a16="http://schemas.microsoft.com/office/drawing/2014/main" id="{4C382DCC-86C6-4B8C-80CB-25DCC3489E95}"/>
              </a:ext>
            </a:extLst>
          </p:cNvPr>
          <p:cNvSpPr>
            <a:spLocks noGrp="1"/>
          </p:cNvSpPr>
          <p:nvPr>
            <p:ph sz="half" idx="1" hasCustomPrompt="1"/>
          </p:nvPr>
        </p:nvSpPr>
        <p:spPr>
          <a:xfrm>
            <a:off x="489599" y="1522800"/>
            <a:ext cx="5468400" cy="2372926"/>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7" name="Content Placeholder 2">
            <a:extLst>
              <a:ext uri="{FF2B5EF4-FFF2-40B4-BE49-F238E27FC236}">
                <a16:creationId xmlns:a16="http://schemas.microsoft.com/office/drawing/2014/main" id="{6EC448E2-7A2E-4C8C-BD79-3CB60EC3059A}"/>
              </a:ext>
            </a:extLst>
          </p:cNvPr>
          <p:cNvSpPr>
            <a:spLocks noGrp="1"/>
          </p:cNvSpPr>
          <p:nvPr>
            <p:ph sz="half" idx="14" hasCustomPrompt="1"/>
          </p:nvPr>
        </p:nvSpPr>
        <p:spPr>
          <a:xfrm>
            <a:off x="6244173" y="1522800"/>
            <a:ext cx="5468400" cy="2372926"/>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6E837829-F3E3-44CA-9C8C-A0841F7E9CC3}"/>
              </a:ext>
            </a:extLst>
          </p:cNvPr>
          <p:cNvSpPr>
            <a:spLocks noGrp="1"/>
          </p:cNvSpPr>
          <p:nvPr>
            <p:ph type="body" sz="quarter" idx="15"/>
          </p:nvPr>
        </p:nvSpPr>
        <p:spPr>
          <a:xfrm>
            <a:off x="487970" y="786061"/>
            <a:ext cx="11215774" cy="302333"/>
          </a:xfrm>
        </p:spPr>
        <p:txBody>
          <a:bodyPr anchor="t" anchorCtr="0"/>
          <a:lstStyle>
            <a:lvl1pPr>
              <a:defRPr b="0">
                <a:solidFill>
                  <a:schemeClr val="tx1"/>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31495965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Content (Image Top)">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7882F0F-6D1F-4D54-BFEF-CC3F3C6EA5AB}"/>
              </a:ext>
            </a:extLst>
          </p:cNvPr>
          <p:cNvSpPr>
            <a:spLocks noGrp="1"/>
          </p:cNvSpPr>
          <p:nvPr>
            <p:ph type="pic" sz="quarter" idx="13"/>
          </p:nvPr>
        </p:nvSpPr>
        <p:spPr>
          <a:xfrm>
            <a:off x="489599" y="1522800"/>
            <a:ext cx="11222976" cy="2758309"/>
          </a:xfrm>
          <a:solidFill>
            <a:schemeClr val="bg1">
              <a:lumMod val="95000"/>
            </a:schemeClr>
          </a:solidFill>
        </p:spPr>
        <p:txBody>
          <a:bodyPr/>
          <a:lstStyle/>
          <a:p>
            <a:endParaRPr lang="en-GB" dirty="0"/>
          </a:p>
        </p:txBody>
      </p:sp>
      <p:sp>
        <p:nvSpPr>
          <p:cNvPr id="2" name="Title 1">
            <a:extLst>
              <a:ext uri="{FF2B5EF4-FFF2-40B4-BE49-F238E27FC236}">
                <a16:creationId xmlns:a16="http://schemas.microsoft.com/office/drawing/2014/main" id="{72D593E0-78D8-4693-8E6A-594620190583}"/>
              </a:ext>
            </a:extLst>
          </p:cNvPr>
          <p:cNvSpPr>
            <a:spLocks noGrp="1"/>
          </p:cNvSpPr>
          <p:nvPr>
            <p:ph type="title" hasCustomPrompt="1"/>
          </p:nvPr>
        </p:nvSpPr>
        <p:spPr>
          <a:xfrm>
            <a:off x="489600" y="365124"/>
            <a:ext cx="11222973" cy="1027839"/>
          </a:xfrm>
        </p:spPr>
        <p:txBody>
          <a:bodyPr anchor="t" anchorCtr="0"/>
          <a:lstStyle>
            <a:lvl1pPr>
              <a:defRPr/>
            </a:lvl1pPr>
          </a:lstStyle>
          <a:p>
            <a:r>
              <a:rPr lang="en-US" dirty="0"/>
              <a:t>Click to Add Title</a:t>
            </a:r>
            <a:endParaRPr lang="en-GB" dirty="0"/>
          </a:p>
        </p:txBody>
      </p:sp>
      <p:sp>
        <p:nvSpPr>
          <p:cNvPr id="3" name="Content Placeholder 2">
            <a:extLst>
              <a:ext uri="{FF2B5EF4-FFF2-40B4-BE49-F238E27FC236}">
                <a16:creationId xmlns:a16="http://schemas.microsoft.com/office/drawing/2014/main" id="{4C382DCC-86C6-4B8C-80CB-25DCC3489E95}"/>
              </a:ext>
            </a:extLst>
          </p:cNvPr>
          <p:cNvSpPr>
            <a:spLocks noGrp="1"/>
          </p:cNvSpPr>
          <p:nvPr>
            <p:ph sz="half" idx="1" hasCustomPrompt="1"/>
          </p:nvPr>
        </p:nvSpPr>
        <p:spPr>
          <a:xfrm>
            <a:off x="489599" y="4410946"/>
            <a:ext cx="1980000" cy="1613617"/>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a:t>
            </a:r>
            <a:endParaRPr lang="en-GB" dirty="0"/>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75C043CB-8139-45C0-A4FF-2AD8103D035E}"/>
              </a:ext>
            </a:extLst>
          </p:cNvPr>
          <p:cNvSpPr>
            <a:spLocks noGrp="1"/>
          </p:cNvSpPr>
          <p:nvPr>
            <p:ph sz="half" idx="14" hasCustomPrompt="1"/>
          </p:nvPr>
        </p:nvSpPr>
        <p:spPr>
          <a:xfrm>
            <a:off x="2800343" y="4410946"/>
            <a:ext cx="1980000" cy="1613617"/>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a:t>
            </a:r>
            <a:endParaRPr lang="en-GB" dirty="0"/>
          </a:p>
          <a:p>
            <a:pPr lvl="1"/>
            <a:r>
              <a:rPr lang="en-US" dirty="0"/>
              <a:t>Second level</a:t>
            </a:r>
          </a:p>
          <a:p>
            <a:pPr lvl="2"/>
            <a:r>
              <a:rPr lang="en-US" dirty="0"/>
              <a:t>Third level</a:t>
            </a:r>
          </a:p>
          <a:p>
            <a:pPr lvl="3"/>
            <a:r>
              <a:rPr lang="en-US" dirty="0"/>
              <a:t>Fourth level</a:t>
            </a:r>
          </a:p>
        </p:txBody>
      </p:sp>
      <p:sp>
        <p:nvSpPr>
          <p:cNvPr id="12" name="Content Placeholder 2">
            <a:extLst>
              <a:ext uri="{FF2B5EF4-FFF2-40B4-BE49-F238E27FC236}">
                <a16:creationId xmlns:a16="http://schemas.microsoft.com/office/drawing/2014/main" id="{B91598AC-56B6-40C9-B431-20C34865B913}"/>
              </a:ext>
            </a:extLst>
          </p:cNvPr>
          <p:cNvSpPr>
            <a:spLocks noGrp="1"/>
          </p:cNvSpPr>
          <p:nvPr>
            <p:ph sz="half" idx="15" hasCustomPrompt="1"/>
          </p:nvPr>
        </p:nvSpPr>
        <p:spPr>
          <a:xfrm>
            <a:off x="5111087" y="4410946"/>
            <a:ext cx="1980000" cy="1613617"/>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a:t>
            </a:r>
            <a:endParaRPr lang="en-GB" dirty="0"/>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CC2EC090-EB4B-4FBF-9FF9-1F1D86AF2127}"/>
              </a:ext>
            </a:extLst>
          </p:cNvPr>
          <p:cNvSpPr>
            <a:spLocks noGrp="1"/>
          </p:cNvSpPr>
          <p:nvPr>
            <p:ph sz="half" idx="16" hasCustomPrompt="1"/>
          </p:nvPr>
        </p:nvSpPr>
        <p:spPr>
          <a:xfrm>
            <a:off x="7421831" y="4410946"/>
            <a:ext cx="1980000" cy="1613617"/>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a:t>
            </a:r>
            <a:endParaRPr lang="en-GB" dirty="0"/>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16788AE1-982F-40CB-81FE-5214F9321315}"/>
              </a:ext>
            </a:extLst>
          </p:cNvPr>
          <p:cNvSpPr>
            <a:spLocks noGrp="1"/>
          </p:cNvSpPr>
          <p:nvPr>
            <p:ph sz="half" idx="17" hasCustomPrompt="1"/>
          </p:nvPr>
        </p:nvSpPr>
        <p:spPr>
          <a:xfrm>
            <a:off x="9732575" y="4410946"/>
            <a:ext cx="1980000" cy="1613617"/>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a:t>
            </a:r>
            <a:endParaRPr lang="en-GB" dirty="0"/>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08322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x Content and Subtitle (Image Top)">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A7882F0F-6D1F-4D54-BFEF-CC3F3C6EA5AB}"/>
              </a:ext>
            </a:extLst>
          </p:cNvPr>
          <p:cNvSpPr>
            <a:spLocks noGrp="1"/>
          </p:cNvSpPr>
          <p:nvPr>
            <p:ph type="pic" sz="quarter" idx="13"/>
          </p:nvPr>
        </p:nvSpPr>
        <p:spPr>
          <a:xfrm>
            <a:off x="489599" y="1522800"/>
            <a:ext cx="11222976" cy="2758309"/>
          </a:xfrm>
          <a:solidFill>
            <a:schemeClr val="bg1">
              <a:lumMod val="95000"/>
            </a:schemeClr>
          </a:solidFill>
        </p:spPr>
        <p:txBody>
          <a:bodyPr/>
          <a:lstStyle/>
          <a:p>
            <a:endParaRPr lang="en-GB" dirty="0"/>
          </a:p>
        </p:txBody>
      </p:sp>
      <p:sp>
        <p:nvSpPr>
          <p:cNvPr id="2" name="Title 1">
            <a:extLst>
              <a:ext uri="{FF2B5EF4-FFF2-40B4-BE49-F238E27FC236}">
                <a16:creationId xmlns:a16="http://schemas.microsoft.com/office/drawing/2014/main" id="{72D593E0-78D8-4693-8E6A-594620190583}"/>
              </a:ext>
            </a:extLst>
          </p:cNvPr>
          <p:cNvSpPr>
            <a:spLocks noGrp="1"/>
          </p:cNvSpPr>
          <p:nvPr>
            <p:ph type="title" hasCustomPrompt="1"/>
          </p:nvPr>
        </p:nvSpPr>
        <p:spPr>
          <a:xfrm>
            <a:off x="491229" y="365124"/>
            <a:ext cx="11222973" cy="421200"/>
          </a:xfrm>
        </p:spPr>
        <p:txBody>
          <a:bodyPr anchor="t" anchorCtr="0"/>
          <a:lstStyle>
            <a:lvl1pPr>
              <a:defRPr/>
            </a:lvl1pPr>
          </a:lstStyle>
          <a:p>
            <a:r>
              <a:rPr lang="en-US" dirty="0"/>
              <a:t>Click to Add Title</a:t>
            </a:r>
            <a:endParaRPr lang="en-GB" dirty="0"/>
          </a:p>
        </p:txBody>
      </p:sp>
      <p:sp>
        <p:nvSpPr>
          <p:cNvPr id="3" name="Content Placeholder 2">
            <a:extLst>
              <a:ext uri="{FF2B5EF4-FFF2-40B4-BE49-F238E27FC236}">
                <a16:creationId xmlns:a16="http://schemas.microsoft.com/office/drawing/2014/main" id="{4C382DCC-86C6-4B8C-80CB-25DCC3489E95}"/>
              </a:ext>
            </a:extLst>
          </p:cNvPr>
          <p:cNvSpPr>
            <a:spLocks noGrp="1"/>
          </p:cNvSpPr>
          <p:nvPr>
            <p:ph sz="half" idx="1" hasCustomPrompt="1"/>
          </p:nvPr>
        </p:nvSpPr>
        <p:spPr>
          <a:xfrm>
            <a:off x="491228" y="4410946"/>
            <a:ext cx="1980000" cy="1613617"/>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a:t>
            </a:r>
            <a:endParaRPr lang="en-GB" dirty="0"/>
          </a:p>
          <a:p>
            <a:pPr lvl="1"/>
            <a:r>
              <a:rPr lang="en-US" dirty="0"/>
              <a:t>Second level</a:t>
            </a:r>
          </a:p>
          <a:p>
            <a:pPr lvl="2"/>
            <a:r>
              <a:rPr lang="en-US" dirty="0"/>
              <a:t>Third level</a:t>
            </a:r>
          </a:p>
          <a:p>
            <a:pPr lvl="3"/>
            <a:r>
              <a:rPr lang="en-US" dirty="0"/>
              <a:t>Fourth level</a:t>
            </a:r>
          </a:p>
        </p:txBody>
      </p:sp>
      <p:sp>
        <p:nvSpPr>
          <p:cNvPr id="11" name="Content Placeholder 2">
            <a:extLst>
              <a:ext uri="{FF2B5EF4-FFF2-40B4-BE49-F238E27FC236}">
                <a16:creationId xmlns:a16="http://schemas.microsoft.com/office/drawing/2014/main" id="{75C043CB-8139-45C0-A4FF-2AD8103D035E}"/>
              </a:ext>
            </a:extLst>
          </p:cNvPr>
          <p:cNvSpPr>
            <a:spLocks noGrp="1"/>
          </p:cNvSpPr>
          <p:nvPr>
            <p:ph sz="half" idx="14" hasCustomPrompt="1"/>
          </p:nvPr>
        </p:nvSpPr>
        <p:spPr>
          <a:xfrm>
            <a:off x="2801972" y="4410946"/>
            <a:ext cx="1980000" cy="1613617"/>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a:t>
            </a:r>
            <a:endParaRPr lang="en-GB" dirty="0"/>
          </a:p>
          <a:p>
            <a:pPr lvl="1"/>
            <a:r>
              <a:rPr lang="en-US" dirty="0"/>
              <a:t>Second level</a:t>
            </a:r>
          </a:p>
          <a:p>
            <a:pPr lvl="2"/>
            <a:r>
              <a:rPr lang="en-US" dirty="0"/>
              <a:t>Third level</a:t>
            </a:r>
          </a:p>
          <a:p>
            <a:pPr lvl="3"/>
            <a:r>
              <a:rPr lang="en-US" dirty="0"/>
              <a:t>Fourth level</a:t>
            </a:r>
          </a:p>
        </p:txBody>
      </p:sp>
      <p:sp>
        <p:nvSpPr>
          <p:cNvPr id="12" name="Content Placeholder 2">
            <a:extLst>
              <a:ext uri="{FF2B5EF4-FFF2-40B4-BE49-F238E27FC236}">
                <a16:creationId xmlns:a16="http://schemas.microsoft.com/office/drawing/2014/main" id="{B91598AC-56B6-40C9-B431-20C34865B913}"/>
              </a:ext>
            </a:extLst>
          </p:cNvPr>
          <p:cNvSpPr>
            <a:spLocks noGrp="1"/>
          </p:cNvSpPr>
          <p:nvPr>
            <p:ph sz="half" idx="15" hasCustomPrompt="1"/>
          </p:nvPr>
        </p:nvSpPr>
        <p:spPr>
          <a:xfrm>
            <a:off x="5112716" y="4410946"/>
            <a:ext cx="1980000" cy="1613617"/>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a:t>
            </a:r>
            <a:endParaRPr lang="en-GB" dirty="0"/>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CC2EC090-EB4B-4FBF-9FF9-1F1D86AF2127}"/>
              </a:ext>
            </a:extLst>
          </p:cNvPr>
          <p:cNvSpPr>
            <a:spLocks noGrp="1"/>
          </p:cNvSpPr>
          <p:nvPr>
            <p:ph sz="half" idx="16" hasCustomPrompt="1"/>
          </p:nvPr>
        </p:nvSpPr>
        <p:spPr>
          <a:xfrm>
            <a:off x="7423460" y="4410946"/>
            <a:ext cx="1980000" cy="1613617"/>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a:t>
            </a:r>
            <a:endParaRPr lang="en-GB" dirty="0"/>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16788AE1-982F-40CB-81FE-5214F9321315}"/>
              </a:ext>
            </a:extLst>
          </p:cNvPr>
          <p:cNvSpPr>
            <a:spLocks noGrp="1"/>
          </p:cNvSpPr>
          <p:nvPr>
            <p:ph sz="half" idx="17" hasCustomPrompt="1"/>
          </p:nvPr>
        </p:nvSpPr>
        <p:spPr>
          <a:xfrm>
            <a:off x="9732575" y="4410946"/>
            <a:ext cx="1980000" cy="1613617"/>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a:t>
            </a:r>
            <a:endParaRPr lang="en-GB" dirty="0"/>
          </a:p>
          <a:p>
            <a:pPr lvl="1"/>
            <a:r>
              <a:rPr lang="en-US" dirty="0"/>
              <a:t>Second level</a:t>
            </a:r>
          </a:p>
          <a:p>
            <a:pPr lvl="2"/>
            <a:r>
              <a:rPr lang="en-US" dirty="0"/>
              <a:t>Third level</a:t>
            </a:r>
          </a:p>
          <a:p>
            <a:pPr lvl="3"/>
            <a:r>
              <a:rPr lang="en-US" dirty="0"/>
              <a:t>Fourth level</a:t>
            </a:r>
          </a:p>
        </p:txBody>
      </p:sp>
      <p:sp>
        <p:nvSpPr>
          <p:cNvPr id="15" name="Text Placeholder 8">
            <a:extLst>
              <a:ext uri="{FF2B5EF4-FFF2-40B4-BE49-F238E27FC236}">
                <a16:creationId xmlns:a16="http://schemas.microsoft.com/office/drawing/2014/main" id="{0E9C8BA7-60F3-4692-A3F8-0F760F82E072}"/>
              </a:ext>
            </a:extLst>
          </p:cNvPr>
          <p:cNvSpPr>
            <a:spLocks noGrp="1"/>
          </p:cNvSpPr>
          <p:nvPr>
            <p:ph type="body" sz="quarter" idx="18"/>
          </p:nvPr>
        </p:nvSpPr>
        <p:spPr>
          <a:xfrm>
            <a:off x="489599" y="786061"/>
            <a:ext cx="11215774" cy="302333"/>
          </a:xfrm>
        </p:spPr>
        <p:txBody>
          <a:bodyPr anchor="t" anchorCtr="0"/>
          <a:lstStyle>
            <a:lvl1pPr>
              <a:defRPr b="0">
                <a:solidFill>
                  <a:schemeClr val="tx1"/>
                </a:solidFill>
              </a:defRPr>
            </a:lvl1pPr>
          </a:lstStyle>
          <a:p>
            <a:pPr lvl="0"/>
            <a:r>
              <a:rPr lang="en-US" dirty="0"/>
              <a:t>Edit Master text styles</a:t>
            </a:r>
            <a:endParaRPr lang="en-GB" dirty="0"/>
          </a:p>
        </p:txBody>
      </p:sp>
    </p:spTree>
    <p:extLst>
      <p:ext uri="{BB962C8B-B14F-4D97-AF65-F5344CB8AC3E}">
        <p14:creationId xmlns:p14="http://schemas.microsoft.com/office/powerpoint/2010/main" val="3054928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Image Top)">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0E5BCE8-9B2D-4F89-904C-33AC5A1A589D}"/>
              </a:ext>
            </a:extLst>
          </p:cNvPr>
          <p:cNvSpPr/>
          <p:nvPr userDrawn="1"/>
        </p:nvSpPr>
        <p:spPr>
          <a:xfrm>
            <a:off x="479425" y="1263347"/>
            <a:ext cx="4061753" cy="1818000"/>
          </a:xfrm>
          <a:prstGeom prst="rect">
            <a:avLst/>
          </a:prstGeom>
          <a:solidFill>
            <a:srgbClr val="F2F2F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Narrow"/>
              <a:ea typeface="ＭＳ Ｐゴシック" pitchFamily="34" charset="-128"/>
              <a:cs typeface="+mn-cs"/>
            </a:endParaRPr>
          </a:p>
        </p:txBody>
      </p:sp>
      <p:sp>
        <p:nvSpPr>
          <p:cNvPr id="10" name="Picture Placeholder 8">
            <a:extLst>
              <a:ext uri="{FF2B5EF4-FFF2-40B4-BE49-F238E27FC236}">
                <a16:creationId xmlns:a16="http://schemas.microsoft.com/office/drawing/2014/main" id="{A7882F0F-6D1F-4D54-BFEF-CC3F3C6EA5AB}"/>
              </a:ext>
            </a:extLst>
          </p:cNvPr>
          <p:cNvSpPr>
            <a:spLocks noGrp="1"/>
          </p:cNvSpPr>
          <p:nvPr>
            <p:ph type="pic" sz="quarter" idx="13"/>
          </p:nvPr>
        </p:nvSpPr>
        <p:spPr>
          <a:xfrm>
            <a:off x="4541178" y="1262230"/>
            <a:ext cx="7171397" cy="1819117"/>
          </a:xfrm>
          <a:solidFill>
            <a:schemeClr val="bg1">
              <a:lumMod val="95000"/>
            </a:schemeClr>
          </a:solidFill>
        </p:spPr>
        <p:txBody>
          <a:bodyPr/>
          <a:lstStyle/>
          <a:p>
            <a:endParaRPr lang="en-GB" dirty="0"/>
          </a:p>
        </p:txBody>
      </p:sp>
      <p:sp>
        <p:nvSpPr>
          <p:cNvPr id="2" name="Title 1">
            <a:extLst>
              <a:ext uri="{FF2B5EF4-FFF2-40B4-BE49-F238E27FC236}">
                <a16:creationId xmlns:a16="http://schemas.microsoft.com/office/drawing/2014/main" id="{72D593E0-78D8-4693-8E6A-594620190583}"/>
              </a:ext>
            </a:extLst>
          </p:cNvPr>
          <p:cNvSpPr>
            <a:spLocks noGrp="1"/>
          </p:cNvSpPr>
          <p:nvPr>
            <p:ph type="title" hasCustomPrompt="1"/>
          </p:nvPr>
        </p:nvSpPr>
        <p:spPr>
          <a:xfrm>
            <a:off x="489600" y="365124"/>
            <a:ext cx="11222973" cy="421200"/>
          </a:xfrm>
        </p:spPr>
        <p:txBody>
          <a:bodyPr anchor="t" anchorCtr="0"/>
          <a:lstStyle>
            <a:lvl1pPr>
              <a:defRPr/>
            </a:lvl1pPr>
          </a:lstStyle>
          <a:p>
            <a:r>
              <a:rPr lang="en-US" dirty="0"/>
              <a:t>Click to Add Title</a:t>
            </a:r>
            <a:endParaRPr lang="en-GB" dirty="0"/>
          </a:p>
        </p:txBody>
      </p:sp>
      <p:sp>
        <p:nvSpPr>
          <p:cNvPr id="3" name="Content Placeholder 2">
            <a:extLst>
              <a:ext uri="{FF2B5EF4-FFF2-40B4-BE49-F238E27FC236}">
                <a16:creationId xmlns:a16="http://schemas.microsoft.com/office/drawing/2014/main" id="{4C382DCC-86C6-4B8C-80CB-25DCC3489E95}"/>
              </a:ext>
            </a:extLst>
          </p:cNvPr>
          <p:cNvSpPr>
            <a:spLocks noGrp="1"/>
          </p:cNvSpPr>
          <p:nvPr>
            <p:ph sz="half" idx="1" hasCustomPrompt="1"/>
          </p:nvPr>
        </p:nvSpPr>
        <p:spPr>
          <a:xfrm>
            <a:off x="489599" y="3651637"/>
            <a:ext cx="5468400" cy="2372926"/>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7" name="Content Placeholder 2">
            <a:extLst>
              <a:ext uri="{FF2B5EF4-FFF2-40B4-BE49-F238E27FC236}">
                <a16:creationId xmlns:a16="http://schemas.microsoft.com/office/drawing/2014/main" id="{6EC448E2-7A2E-4C8C-BD79-3CB60EC3059A}"/>
              </a:ext>
            </a:extLst>
          </p:cNvPr>
          <p:cNvSpPr>
            <a:spLocks noGrp="1"/>
          </p:cNvSpPr>
          <p:nvPr>
            <p:ph sz="half" idx="14" hasCustomPrompt="1"/>
          </p:nvPr>
        </p:nvSpPr>
        <p:spPr>
          <a:xfrm>
            <a:off x="6244173" y="3651637"/>
            <a:ext cx="5468400" cy="2372926"/>
          </a:xfrm>
        </p:spPr>
        <p:txBody>
          <a:bodyPr anchor="t"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lvl1pPr>
            <a:lvl2pPr>
              <a:defRPr sz="1400"/>
            </a:lvl2pPr>
            <a:lvl3pPr>
              <a:defRPr sz="1400"/>
            </a:lvl3pPr>
            <a:lvl4pPr>
              <a:defRPr sz="1400"/>
            </a:lvl4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11" name="Text Placeholder 8">
            <a:extLst>
              <a:ext uri="{FF2B5EF4-FFF2-40B4-BE49-F238E27FC236}">
                <a16:creationId xmlns:a16="http://schemas.microsoft.com/office/drawing/2014/main" id="{993333C8-086D-4428-A49B-D4AA2E588A60}"/>
              </a:ext>
            </a:extLst>
          </p:cNvPr>
          <p:cNvSpPr>
            <a:spLocks noGrp="1"/>
          </p:cNvSpPr>
          <p:nvPr>
            <p:ph type="body" sz="quarter" idx="15"/>
          </p:nvPr>
        </p:nvSpPr>
        <p:spPr>
          <a:xfrm>
            <a:off x="487970" y="786061"/>
            <a:ext cx="11215774" cy="302333"/>
          </a:xfrm>
        </p:spPr>
        <p:txBody>
          <a:bodyPr anchor="t" anchorCtr="0"/>
          <a:lstStyle>
            <a:lvl1pPr>
              <a:defRPr b="0">
                <a:solidFill>
                  <a:schemeClr val="tx1"/>
                </a:solidFill>
              </a:defRPr>
            </a:lvl1pPr>
          </a:lstStyle>
          <a:p>
            <a:pPr lvl="0"/>
            <a:r>
              <a:rPr lang="en-US" dirty="0"/>
              <a:t>Edit Master text styles</a:t>
            </a:r>
            <a:endParaRPr lang="en-GB" dirty="0"/>
          </a:p>
        </p:txBody>
      </p:sp>
      <p:sp>
        <p:nvSpPr>
          <p:cNvPr id="13" name="Content Placeholder 2">
            <a:extLst>
              <a:ext uri="{FF2B5EF4-FFF2-40B4-BE49-F238E27FC236}">
                <a16:creationId xmlns:a16="http://schemas.microsoft.com/office/drawing/2014/main" id="{60D8EF36-E00B-48C3-A2AC-2D5890171690}"/>
              </a:ext>
            </a:extLst>
          </p:cNvPr>
          <p:cNvSpPr>
            <a:spLocks noGrp="1"/>
          </p:cNvSpPr>
          <p:nvPr>
            <p:ph sz="half" idx="16" hasCustomPrompt="1"/>
          </p:nvPr>
        </p:nvSpPr>
        <p:spPr>
          <a:xfrm>
            <a:off x="627457" y="1416591"/>
            <a:ext cx="3754043" cy="1511513"/>
          </a:xfrm>
        </p:spPr>
        <p:txBody>
          <a:bodyPr anchor="ctr" anchorCtr="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endParaRPr lang="en-GB" dirty="0"/>
          </a:p>
        </p:txBody>
      </p:sp>
    </p:spTree>
    <p:extLst>
      <p:ext uri="{BB962C8B-B14F-4D97-AF65-F5344CB8AC3E}">
        <p14:creationId xmlns:p14="http://schemas.microsoft.com/office/powerpoint/2010/main" val="2661040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6EFB-E1E7-4548-B491-1016A096FC84}"/>
              </a:ext>
            </a:extLst>
          </p:cNvPr>
          <p:cNvSpPr>
            <a:spLocks noGrp="1"/>
          </p:cNvSpPr>
          <p:nvPr>
            <p:ph type="title" hasCustomPrompt="1"/>
          </p:nvPr>
        </p:nvSpPr>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482817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881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mage Only_3">
    <p:spTree>
      <p:nvGrpSpPr>
        <p:cNvPr id="1" name=""/>
        <p:cNvGrpSpPr/>
        <p:nvPr/>
      </p:nvGrpSpPr>
      <p:grpSpPr>
        <a:xfrm>
          <a:off x="0" y="0"/>
          <a:ext cx="0" cy="0"/>
          <a:chOff x="0" y="0"/>
          <a:chExt cx="0" cy="0"/>
        </a:xfrm>
      </p:grpSpPr>
      <p:sp>
        <p:nvSpPr>
          <p:cNvPr id="9" name="Title 8"/>
          <p:cNvSpPr>
            <a:spLocks noGrp="1"/>
          </p:cNvSpPr>
          <p:nvPr>
            <p:ph type="title"/>
          </p:nvPr>
        </p:nvSpPr>
        <p:spPr>
          <a:xfrm>
            <a:off x="457200" y="722376"/>
            <a:ext cx="8337884" cy="640080"/>
          </a:xfrm>
        </p:spPr>
        <p:txBody>
          <a:bodyPr>
            <a:normAutofit/>
          </a:bodyPr>
          <a:lstStyle>
            <a:lvl1pPr>
              <a:defRPr sz="4000"/>
            </a:lvl1pPr>
          </a:lstStyle>
          <a:p>
            <a:r>
              <a:rPr lang="en-US" dirty="0"/>
              <a:t>Click to edit Master title style</a:t>
            </a:r>
          </a:p>
        </p:txBody>
      </p:sp>
      <p:sp>
        <p:nvSpPr>
          <p:cNvPr id="16" name="Content Placeholder 2">
            <a:extLst>
              <a:ext uri="{C183D7F6-B498-43B3-948B-1728B52AA6E4}">
                <adec:decorative xmlns:adec="http://schemas.microsoft.com/office/drawing/2017/decorative" val="1"/>
              </a:ext>
            </a:extLst>
          </p:cNvPr>
          <p:cNvSpPr>
            <a:spLocks noGrp="1"/>
          </p:cNvSpPr>
          <p:nvPr>
            <p:ph sz="quarter" idx="16" hasCustomPrompt="1"/>
          </p:nvPr>
        </p:nvSpPr>
        <p:spPr>
          <a:xfrm>
            <a:off x="457200" y="2153263"/>
            <a:ext cx="7429500" cy="4173907"/>
          </a:xfrm>
          <a:prstGeom prst="rect">
            <a:avLst/>
          </a:prstGeom>
          <a:noFill/>
        </p:spPr>
        <p:txBody>
          <a:bodyPr tIns="274320">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Drag photo here or click icon to add photo, chart, table or video.</a:t>
            </a:r>
          </a:p>
        </p:txBody>
      </p:sp>
      <p:sp>
        <p:nvSpPr>
          <p:cNvPr id="3" name="Content Placeholder 2">
            <a:extLst>
              <a:ext uri="{C183D7F6-B498-43B3-948B-1728B52AA6E4}">
                <adec:decorative xmlns:adec="http://schemas.microsoft.com/office/drawing/2017/decorative" val="1"/>
              </a:ext>
            </a:extLst>
          </p:cNvPr>
          <p:cNvSpPr>
            <a:spLocks noGrp="1"/>
          </p:cNvSpPr>
          <p:nvPr>
            <p:ph sz="quarter" idx="14" hasCustomPrompt="1"/>
          </p:nvPr>
        </p:nvSpPr>
        <p:spPr>
          <a:xfrm>
            <a:off x="8153400" y="838200"/>
            <a:ext cx="3581400" cy="2622550"/>
          </a:xfrm>
          <a:prstGeom prst="rect">
            <a:avLst/>
          </a:prstGeom>
          <a:noFill/>
        </p:spPr>
        <p:txBody>
          <a:bodyPr tIns="274320">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Drag photo here or click icon to add photo, chart, table or video.</a:t>
            </a:r>
          </a:p>
        </p:txBody>
      </p:sp>
      <p:sp>
        <p:nvSpPr>
          <p:cNvPr id="15" name="Content Placeholder 2">
            <a:extLst>
              <a:ext uri="{C183D7F6-B498-43B3-948B-1728B52AA6E4}">
                <adec:decorative xmlns:adec="http://schemas.microsoft.com/office/drawing/2017/decorative" val="1"/>
              </a:ext>
            </a:extLst>
          </p:cNvPr>
          <p:cNvSpPr>
            <a:spLocks noGrp="1"/>
          </p:cNvSpPr>
          <p:nvPr>
            <p:ph sz="quarter" idx="15" hasCustomPrompt="1"/>
          </p:nvPr>
        </p:nvSpPr>
        <p:spPr>
          <a:xfrm>
            <a:off x="8153400" y="3742720"/>
            <a:ext cx="3581400" cy="2584450"/>
          </a:xfrm>
          <a:prstGeom prst="rect">
            <a:avLst/>
          </a:prstGeom>
          <a:noFill/>
        </p:spPr>
        <p:txBody>
          <a:bodyPr tIns="274320">
            <a:normAutofit/>
          </a:bodyPr>
          <a:lstStyle>
            <a:lvl1pPr marL="0" indent="0" algn="ctr">
              <a:buNone/>
              <a:defRPr sz="14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Drag photo here or click icon to add photo, chart, table or video.</a:t>
            </a:r>
          </a:p>
        </p:txBody>
      </p:sp>
      <p:sp>
        <p:nvSpPr>
          <p:cNvPr id="2" name="Footer Placeholder 1"/>
          <p:cNvSpPr>
            <a:spLocks noGrp="1"/>
          </p:cNvSpPr>
          <p:nvPr>
            <p:ph type="ftr" sz="quarter" idx="17"/>
          </p:nvPr>
        </p:nvSpPr>
        <p:spPr/>
        <p:txBody>
          <a:bodyPr/>
          <a:lstStyle>
            <a:lvl1pPr>
              <a:defRPr>
                <a:solidFill>
                  <a:schemeClr val="tx1"/>
                </a:solidFill>
              </a:defRPr>
            </a:lvl1pPr>
          </a:lstStyle>
          <a:p>
            <a:endParaRPr lang="en-US" dirty="0"/>
          </a:p>
        </p:txBody>
      </p:sp>
      <p:sp>
        <p:nvSpPr>
          <p:cNvPr id="7" name="Slide Number Placeholder 6"/>
          <p:cNvSpPr>
            <a:spLocks noGrp="1"/>
          </p:cNvSpPr>
          <p:nvPr>
            <p:ph type="sldNum" sz="quarter" idx="18"/>
          </p:nvPr>
        </p:nvSpPr>
        <p:spPr/>
        <p:txBody>
          <a:bodyPr/>
          <a:lstStyle>
            <a:lvl1pPr>
              <a:defRPr>
                <a:solidFill>
                  <a:schemeClr val="tx1"/>
                </a:solidFill>
              </a:defRPr>
            </a:lvl1pPr>
          </a:lstStyle>
          <a:p>
            <a:fld id="{83792E6B-00B6-F840-9643-4D74B9E7D643}" type="slidenum">
              <a:rPr lang="en-US" smtClean="0"/>
              <a:pPr/>
              <a:t>‹#›</a:t>
            </a:fld>
            <a:endParaRPr lang="en-US" dirty="0"/>
          </a:p>
        </p:txBody>
      </p:sp>
      <p:sp>
        <p:nvSpPr>
          <p:cNvPr id="8" name="Slide Number Placeholder 4">
            <a:extLst>
              <a:ext uri="{FF2B5EF4-FFF2-40B4-BE49-F238E27FC236}">
                <a16:creationId xmlns:a16="http://schemas.microsoft.com/office/drawing/2014/main" id="{946E743C-0E22-41F9-BABE-B2AE19C5CF77}"/>
              </a:ext>
            </a:extLst>
          </p:cNvPr>
          <p:cNvSpPr txBox="1">
            <a:spLocks/>
          </p:cNvSpPr>
          <p:nvPr userDrawn="1"/>
        </p:nvSpPr>
        <p:spPr>
          <a:xfrm>
            <a:off x="9124502" y="6344321"/>
            <a:ext cx="2844800" cy="365125"/>
          </a:xfrm>
          <a:prstGeom prst="rect">
            <a:avLst/>
          </a:prstGeom>
        </p:spPr>
        <p:txBody>
          <a:bodyPr vert="horz" lIns="91436" tIns="45718" rIns="91436" bIns="45718"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939B1FA-81F2-4940-9AF3-5EAFB5D6669B}" type="slidenum">
              <a:rPr lang="en-US" sz="900" smtClean="0">
                <a:solidFill>
                  <a:prstClr val="black">
                    <a:tint val="75000"/>
                  </a:prstClr>
                </a:solidFill>
                <a:latin typeface="FedEx Sans Light" panose="020B0403020203020204" pitchFamily="34" charset="0"/>
                <a:ea typeface="FedEx Sans Light" panose="020B0403020203020204" pitchFamily="34" charset="0"/>
                <a:cs typeface="FedEx Sans Light" panose="020B0403020203020204" pitchFamily="34" charset="0"/>
              </a:rPr>
              <a:pPr>
                <a:spcAft>
                  <a:spcPts val="600"/>
                </a:spcAft>
              </a:pPr>
              <a:t>‹#›</a:t>
            </a:fld>
            <a:endParaRPr lang="en-US" sz="900" dirty="0">
              <a:solidFill>
                <a:prstClr val="black">
                  <a:tint val="75000"/>
                </a:prstClr>
              </a:solidFill>
              <a:latin typeface="FedEx Sans Light" panose="020B0403020203020204" pitchFamily="34" charset="0"/>
              <a:ea typeface="FedEx Sans Light" panose="020B0403020203020204" pitchFamily="34" charset="0"/>
              <a:cs typeface="FedEx Sans Light" panose="020B0403020203020204" pitchFamily="34" charset="0"/>
            </a:endParaRPr>
          </a:p>
        </p:txBody>
      </p:sp>
    </p:spTree>
    <p:extLst>
      <p:ext uri="{BB962C8B-B14F-4D97-AF65-F5344CB8AC3E}">
        <p14:creationId xmlns:p14="http://schemas.microsoft.com/office/powerpoint/2010/main" val="660164719"/>
      </p:ext>
    </p:extLst>
  </p:cSld>
  <p:clrMapOvr>
    <a:masterClrMapping/>
  </p:clrMapOvr>
  <p:extLst>
    <p:ext uri="{DCECCB84-F9BA-43D5-87BE-67443E8EF086}">
      <p15:sldGuideLst xmlns:p15="http://schemas.microsoft.com/office/powerpoint/2012/main">
        <p15:guide id="2" pos="3912">
          <p15:clr>
            <a:srgbClr val="FBAE40"/>
          </p15:clr>
        </p15:guide>
        <p15:guide id="3" pos="288">
          <p15:clr>
            <a:srgbClr val="FBAE40"/>
          </p15:clr>
        </p15:guide>
        <p15:guide id="4" pos="7392">
          <p15:clr>
            <a:srgbClr val="FBAE40"/>
          </p15:clr>
        </p15:guide>
        <p15:guide id="6" pos="6336">
          <p15:clr>
            <a:srgbClr val="FBAE40"/>
          </p15:clr>
        </p15:guide>
        <p15:guide id="9" pos="4968">
          <p15:clr>
            <a:srgbClr val="FBAE40"/>
          </p15:clr>
        </p15:guide>
        <p15:guide id="12" pos="2544">
          <p15:clr>
            <a:srgbClr val="FBAE40"/>
          </p15:clr>
        </p15:guide>
        <p15:guide id="14" pos="148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107653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0" tIns="0" rIns="0" bIns="0" numCol="1" anchor="b" anchorCtr="0" compatLnSpc="1">
            <a:prstTxWarp prst="textNoShape">
              <a:avLst/>
            </a:prstTxWarp>
          </a:bodyPr>
          <a:lstStyle>
            <a:lvl1pPr algn="l">
              <a:defRPr lang="en-US" sz="3600" b="0" kern="1200" dirty="0">
                <a:solidFill>
                  <a:schemeClr val="tx2"/>
                </a:solidFill>
                <a:latin typeface="+mj-lt"/>
                <a:ea typeface="+mj-ea"/>
                <a:cs typeface="+mj-cs"/>
              </a:defRPr>
            </a:lvl1pPr>
          </a:lstStyle>
          <a:p>
            <a:pPr lvl="0" algn="l" defTabSz="914400" rtl="0" eaLnBrk="1" fontAlgn="base" latinLnBrk="0" hangingPunct="1">
              <a:lnSpc>
                <a:spcPct val="90000"/>
              </a:lnSpc>
              <a:spcBef>
                <a:spcPct val="0"/>
              </a:spcBef>
              <a:spcAft>
                <a:spcPct val="0"/>
              </a:spcAft>
              <a:buNone/>
            </a:pPr>
            <a:r>
              <a:rPr lang="en-US"/>
              <a:t>Click to edit Master title style</a:t>
            </a:r>
            <a:endParaRPr lang="en-US" dirty="0"/>
          </a:p>
        </p:txBody>
      </p:sp>
      <p:sp>
        <p:nvSpPr>
          <p:cNvPr id="3" name="Content Placeholder 2"/>
          <p:cNvSpPr>
            <a:spLocks noGrp="1"/>
          </p:cNvSpPr>
          <p:nvPr>
            <p:ph idx="1"/>
          </p:nvPr>
        </p:nvSpPr>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0"/>
          </p:nvPr>
        </p:nvSpPr>
        <p:spPr>
          <a:xfrm>
            <a:off x="1828799" y="1088517"/>
            <a:ext cx="8538633" cy="292608"/>
          </a:xfrm>
          <a:noFill/>
          <a:ln w="9525">
            <a:noFill/>
            <a:miter lim="800000"/>
            <a:headEnd/>
            <a:tailEnd/>
          </a:ln>
          <a:effectLst/>
        </p:spPr>
        <p:txBody>
          <a:bodyPr vert="horz" wrap="square" lIns="0" tIns="0" rIns="91440" bIns="0" numCol="1" anchor="b" anchorCtr="0" compatLnSpc="1">
            <a:prstTxWarp prst="textNoShape">
              <a:avLst/>
            </a:prstTxWarp>
            <a:noAutofit/>
          </a:bodyPr>
          <a:lstStyle>
            <a:lvl1pPr marL="0" indent="0">
              <a:buNone/>
              <a:defRPr lang="en-US" sz="2000" b="0"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eaLnBrk="1" fontAlgn="base" hangingPunct="1">
              <a:lnSpc>
                <a:spcPct val="100000"/>
              </a:lnSpc>
              <a:spcBef>
                <a:spcPts val="1200"/>
              </a:spcBef>
              <a:spcAft>
                <a:spcPct val="0"/>
              </a:spcAft>
              <a:buClr>
                <a:schemeClr val="accent2"/>
              </a:buClr>
              <a:buNone/>
            </a:pPr>
            <a:r>
              <a:rPr lang="en-US"/>
              <a:t>Click to edit Master text styles</a:t>
            </a:r>
          </a:p>
        </p:txBody>
      </p:sp>
      <p:sp>
        <p:nvSpPr>
          <p:cNvPr id="5" name="Date Placeholder 4"/>
          <p:cNvSpPr>
            <a:spLocks noGrp="1"/>
          </p:cNvSpPr>
          <p:nvPr>
            <p:ph type="dt" sz="half" idx="11"/>
          </p:nvPr>
        </p:nvSpPr>
        <p:spPr/>
        <p:txBody>
          <a:bodyPr/>
          <a:lstStyle/>
          <a:p>
            <a:pPr>
              <a:defRPr/>
            </a:pPr>
            <a:fld id="{06643219-4482-4935-8DF6-2A4EB3A87B73}" type="datetime4">
              <a:rPr lang="en-US" smtClean="0"/>
              <a:pPr>
                <a:defRPr/>
              </a:pPr>
              <a:t>February 10, 2022</a:t>
            </a:fld>
            <a:endParaRPr lang="en-US" dirty="0"/>
          </a:p>
        </p:txBody>
      </p:sp>
      <p:sp>
        <p:nvSpPr>
          <p:cNvPr id="6" name="Footer Placeholder 5"/>
          <p:cNvSpPr>
            <a:spLocks noGrp="1"/>
          </p:cNvSpPr>
          <p:nvPr>
            <p:ph type="ftr" sz="quarter" idx="12"/>
          </p:nvPr>
        </p:nvSpPr>
        <p:spPr/>
        <p:txBody>
          <a:bodyPr/>
          <a:lstStyle/>
          <a:p>
            <a:pPr algn="l" eaLnBrk="0" hangingPunct="0">
              <a:defRPr/>
            </a:pPr>
            <a:r>
              <a:rPr lang="en-US"/>
              <a:t>Title  │  Draft/Version#  │  Author/Department</a:t>
            </a:r>
            <a:endParaRPr lang="en-US" dirty="0"/>
          </a:p>
        </p:txBody>
      </p:sp>
      <p:sp>
        <p:nvSpPr>
          <p:cNvPr id="8" name="Slide Number Placeholder 7"/>
          <p:cNvSpPr>
            <a:spLocks noGrp="1"/>
          </p:cNvSpPr>
          <p:nvPr>
            <p:ph type="sldNum" sz="quarter" idx="13"/>
          </p:nvPr>
        </p:nvSpPr>
        <p:spPr/>
        <p:txBody>
          <a:bodyPr/>
          <a:lstStyle/>
          <a:p>
            <a:pPr eaLnBrk="0" hangingPunct="0">
              <a:lnSpc>
                <a:spcPct val="100000"/>
              </a:lnSpc>
              <a:spcBef>
                <a:spcPct val="0"/>
              </a:spcBef>
              <a:defRPr/>
            </a:pPr>
            <a:fld id="{039833E3-2DB9-4BEE-B686-F543F57A0C08}" type="slidenum">
              <a:rPr lang="en-US" smtClean="0"/>
              <a:pPr eaLnBrk="0" hangingPunct="0">
                <a:lnSpc>
                  <a:spcPct val="100000"/>
                </a:lnSpc>
                <a:spcBef>
                  <a:spcPct val="0"/>
                </a:spcBef>
                <a:defRPr/>
              </a:pPr>
              <a:t>‹#›</a:t>
            </a:fld>
            <a:endParaRPr lang="en-US"/>
          </a:p>
        </p:txBody>
      </p:sp>
    </p:spTree>
    <p:extLst>
      <p:ext uri="{BB962C8B-B14F-4D97-AF65-F5344CB8AC3E}">
        <p14:creationId xmlns:p14="http://schemas.microsoft.com/office/powerpoint/2010/main" val="13400450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0" tIns="0" rIns="0" bIns="0" numCol="1" anchor="b" anchorCtr="0" compatLnSpc="1">
            <a:prstTxWarp prst="textNoShape">
              <a:avLst/>
            </a:prstTxWarp>
          </a:bodyPr>
          <a:lstStyle>
            <a:lvl1pPr algn="l">
              <a:defRPr lang="en-US" sz="3600" b="0" kern="1200" dirty="0">
                <a:solidFill>
                  <a:schemeClr val="tx2"/>
                </a:solidFill>
                <a:latin typeface="+mj-lt"/>
                <a:ea typeface="+mj-ea"/>
                <a:cs typeface="+mj-cs"/>
              </a:defRPr>
            </a:lvl1pPr>
          </a:lstStyle>
          <a:p>
            <a:pPr lvl="0" algn="l" defTabSz="914400" rtl="0" eaLnBrk="1" fontAlgn="base" latinLnBrk="0" hangingPunct="1">
              <a:lnSpc>
                <a:spcPct val="90000"/>
              </a:lnSpc>
              <a:spcBef>
                <a:spcPct val="0"/>
              </a:spcBef>
              <a:spcAft>
                <a:spcPct val="0"/>
              </a:spcAft>
              <a:buNone/>
            </a:pPr>
            <a:r>
              <a:rPr lang="en-US"/>
              <a:t>Click to edit Master title style</a:t>
            </a:r>
            <a:endParaRPr lang="en-US" dirty="0"/>
          </a:p>
        </p:txBody>
      </p:sp>
      <p:sp>
        <p:nvSpPr>
          <p:cNvPr id="3" name="Content Placeholder 2"/>
          <p:cNvSpPr>
            <a:spLocks noGrp="1"/>
          </p:cNvSpPr>
          <p:nvPr>
            <p:ph idx="1"/>
          </p:nvPr>
        </p:nvSpPr>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0"/>
          </p:nvPr>
        </p:nvSpPr>
        <p:spPr>
          <a:xfrm>
            <a:off x="1828799" y="1088517"/>
            <a:ext cx="8538633" cy="292608"/>
          </a:xfrm>
          <a:noFill/>
          <a:ln w="9525">
            <a:noFill/>
            <a:miter lim="800000"/>
            <a:headEnd/>
            <a:tailEnd/>
          </a:ln>
          <a:effectLst/>
        </p:spPr>
        <p:txBody>
          <a:bodyPr vert="horz" wrap="square" lIns="0" tIns="0" rIns="91440" bIns="0" numCol="1" anchor="b" anchorCtr="0" compatLnSpc="1">
            <a:prstTxWarp prst="textNoShape">
              <a:avLst/>
            </a:prstTxWarp>
            <a:noAutofit/>
          </a:bodyPr>
          <a:lstStyle>
            <a:lvl1pPr marL="0" indent="0">
              <a:buNone/>
              <a:defRPr lang="en-US" sz="2000" b="0"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eaLnBrk="1" fontAlgn="base" hangingPunct="1">
              <a:lnSpc>
                <a:spcPct val="100000"/>
              </a:lnSpc>
              <a:spcBef>
                <a:spcPts val="1200"/>
              </a:spcBef>
              <a:spcAft>
                <a:spcPct val="0"/>
              </a:spcAft>
              <a:buClr>
                <a:schemeClr val="accent2"/>
              </a:buClr>
              <a:buNone/>
            </a:pPr>
            <a:r>
              <a:rPr lang="en-US"/>
              <a:t>Click to edit Master text styles</a:t>
            </a:r>
          </a:p>
        </p:txBody>
      </p:sp>
      <p:sp>
        <p:nvSpPr>
          <p:cNvPr id="5" name="Date Placeholder 4"/>
          <p:cNvSpPr>
            <a:spLocks noGrp="1"/>
          </p:cNvSpPr>
          <p:nvPr>
            <p:ph type="dt" sz="half" idx="11"/>
          </p:nvPr>
        </p:nvSpPr>
        <p:spPr/>
        <p:txBody>
          <a:bodyPr/>
          <a:lstStyle/>
          <a:p>
            <a:pPr>
              <a:defRPr/>
            </a:pPr>
            <a:fld id="{06643219-4482-4935-8DF6-2A4EB3A87B73}" type="datetime4">
              <a:rPr lang="en-US" smtClean="0"/>
              <a:pPr>
                <a:defRPr/>
              </a:pPr>
              <a:t>February 10, 2022</a:t>
            </a:fld>
            <a:endParaRPr lang="en-US" dirty="0"/>
          </a:p>
        </p:txBody>
      </p:sp>
      <p:sp>
        <p:nvSpPr>
          <p:cNvPr id="6" name="Footer Placeholder 5"/>
          <p:cNvSpPr>
            <a:spLocks noGrp="1"/>
          </p:cNvSpPr>
          <p:nvPr>
            <p:ph type="ftr" sz="quarter" idx="12"/>
          </p:nvPr>
        </p:nvSpPr>
        <p:spPr/>
        <p:txBody>
          <a:bodyPr/>
          <a:lstStyle/>
          <a:p>
            <a:pPr algn="l" eaLnBrk="0" hangingPunct="0">
              <a:defRPr/>
            </a:pPr>
            <a:r>
              <a:rPr lang="en-US"/>
              <a:t>Title  │  Draft/Version#  │  Author/Department</a:t>
            </a:r>
            <a:endParaRPr lang="en-US" dirty="0"/>
          </a:p>
        </p:txBody>
      </p:sp>
      <p:sp>
        <p:nvSpPr>
          <p:cNvPr id="8" name="Slide Number Placeholder 7"/>
          <p:cNvSpPr>
            <a:spLocks noGrp="1"/>
          </p:cNvSpPr>
          <p:nvPr>
            <p:ph type="sldNum" sz="quarter" idx="13"/>
          </p:nvPr>
        </p:nvSpPr>
        <p:spPr/>
        <p:txBody>
          <a:bodyPr/>
          <a:lstStyle/>
          <a:p>
            <a:pPr eaLnBrk="0" hangingPunct="0">
              <a:lnSpc>
                <a:spcPct val="100000"/>
              </a:lnSpc>
              <a:spcBef>
                <a:spcPct val="0"/>
              </a:spcBef>
              <a:defRPr/>
            </a:pPr>
            <a:fld id="{039833E3-2DB9-4BEE-B686-F543F57A0C08}" type="slidenum">
              <a:rPr lang="en-US" smtClean="0"/>
              <a:pPr eaLnBrk="0" hangingPunct="0">
                <a:lnSpc>
                  <a:spcPct val="100000"/>
                </a:lnSpc>
                <a:spcBef>
                  <a:spcPct val="0"/>
                </a:spcBef>
                <a:defRPr/>
              </a:pPr>
              <a:t>‹#›</a:t>
            </a:fld>
            <a:endParaRPr lang="en-US"/>
          </a:p>
        </p:txBody>
      </p:sp>
    </p:spTree>
    <p:extLst>
      <p:ext uri="{BB962C8B-B14F-4D97-AF65-F5344CB8AC3E}">
        <p14:creationId xmlns:p14="http://schemas.microsoft.com/office/powerpoint/2010/main" val="8651195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Fedex Grey">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7A19DD-6991-4410-AD48-A6CC6D609A0C}"/>
              </a:ext>
            </a:extLst>
          </p:cNvPr>
          <p:cNvSpPr>
            <a:spLocks noGrp="1"/>
          </p:cNvSpPr>
          <p:nvPr>
            <p:ph type="subTitle" idx="1" hasCustomPrompt="1"/>
          </p:nvPr>
        </p:nvSpPr>
        <p:spPr>
          <a:xfrm>
            <a:off x="2241062" y="4896740"/>
            <a:ext cx="9471513" cy="606752"/>
          </a:xfrm>
        </p:spPr>
        <p:txBody>
          <a:bodyPr anchor="t" anchorCtr="0">
            <a:noAutofit/>
          </a:bodyPr>
          <a:lstStyle>
            <a:lvl1pPr marL="0" indent="0" algn="l">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endParaRPr lang="en-GB" dirty="0"/>
          </a:p>
        </p:txBody>
      </p:sp>
      <p:sp>
        <p:nvSpPr>
          <p:cNvPr id="2" name="Title 1">
            <a:extLst>
              <a:ext uri="{FF2B5EF4-FFF2-40B4-BE49-F238E27FC236}">
                <a16:creationId xmlns:a16="http://schemas.microsoft.com/office/drawing/2014/main" id="{FF627EB4-0C38-4C3B-97D8-A69EC817ADB1}"/>
              </a:ext>
            </a:extLst>
          </p:cNvPr>
          <p:cNvSpPr>
            <a:spLocks noGrp="1"/>
          </p:cNvSpPr>
          <p:nvPr>
            <p:ph type="ctrTitle" hasCustomPrompt="1"/>
          </p:nvPr>
        </p:nvSpPr>
        <p:spPr>
          <a:xfrm>
            <a:off x="2241063" y="1122362"/>
            <a:ext cx="9471511" cy="2937061"/>
          </a:xfrm>
        </p:spPr>
        <p:txBody>
          <a:bodyPr anchor="b">
            <a:noAutofit/>
          </a:bodyPr>
          <a:lstStyle>
            <a:lvl1pPr algn="l">
              <a:defRPr sz="5300">
                <a:solidFill>
                  <a:schemeClr val="bg1"/>
                </a:solidFill>
              </a:defRPr>
            </a:lvl1pPr>
          </a:lstStyle>
          <a:p>
            <a:r>
              <a:rPr lang="en-US" dirty="0"/>
              <a:t>Click to Edit Title</a:t>
            </a:r>
            <a:endParaRPr lang="en-GB" dirty="0"/>
          </a:p>
        </p:txBody>
      </p:sp>
      <p:sp>
        <p:nvSpPr>
          <p:cNvPr id="17" name="Text Placeholder 15">
            <a:extLst>
              <a:ext uri="{FF2B5EF4-FFF2-40B4-BE49-F238E27FC236}">
                <a16:creationId xmlns:a16="http://schemas.microsoft.com/office/drawing/2014/main" id="{61784642-0055-4FD8-AF56-353D77B47CC4}"/>
              </a:ext>
            </a:extLst>
          </p:cNvPr>
          <p:cNvSpPr>
            <a:spLocks noGrp="1"/>
          </p:cNvSpPr>
          <p:nvPr>
            <p:ph type="body" sz="quarter" idx="14" hasCustomPrompt="1"/>
          </p:nvPr>
        </p:nvSpPr>
        <p:spPr>
          <a:xfrm>
            <a:off x="2241550" y="5557089"/>
            <a:ext cx="9471025" cy="365125"/>
          </a:xfrm>
        </p:spPr>
        <p:txBody>
          <a:bodyPr anchor="t" anchorCtr="0">
            <a:noAutofit/>
          </a:bodyPr>
          <a:lstStyle>
            <a:lvl1pPr>
              <a:spcBef>
                <a:spcPts val="0"/>
              </a:spcBef>
              <a:spcAft>
                <a:spcPts val="0"/>
              </a:spcAft>
              <a:defRPr sz="2200" b="0">
                <a:solidFill>
                  <a:schemeClr val="bg1"/>
                </a:solidFill>
              </a:defRPr>
            </a:lvl1pPr>
          </a:lstStyle>
          <a:p>
            <a:pPr lvl="0"/>
            <a:r>
              <a:rPr lang="en-US" dirty="0"/>
              <a:t>Click to add text</a:t>
            </a:r>
          </a:p>
        </p:txBody>
      </p:sp>
      <p:grpSp>
        <p:nvGrpSpPr>
          <p:cNvPr id="16" name="Group 15">
            <a:extLst>
              <a:ext uri="{FF2B5EF4-FFF2-40B4-BE49-F238E27FC236}">
                <a16:creationId xmlns:a16="http://schemas.microsoft.com/office/drawing/2014/main" id="{31FEABB2-8CE1-4A74-8AC8-AE0163C4DD61}"/>
              </a:ext>
            </a:extLst>
          </p:cNvPr>
          <p:cNvGrpSpPr>
            <a:grpSpLocks noChangeAspect="1"/>
          </p:cNvGrpSpPr>
          <p:nvPr userDrawn="1"/>
        </p:nvGrpSpPr>
        <p:grpSpPr>
          <a:xfrm rot="16200000">
            <a:off x="-652373" y="3053806"/>
            <a:ext cx="3182112" cy="864883"/>
            <a:chOff x="4141788" y="2994026"/>
            <a:chExt cx="1547813" cy="420688"/>
          </a:xfrm>
          <a:solidFill>
            <a:srgbClr val="FFFFFF"/>
          </a:solidFill>
        </p:grpSpPr>
        <p:sp>
          <p:nvSpPr>
            <p:cNvPr id="18" name="Freeform 20">
              <a:extLst>
                <a:ext uri="{FF2B5EF4-FFF2-40B4-BE49-F238E27FC236}">
                  <a16:creationId xmlns:a16="http://schemas.microsoft.com/office/drawing/2014/main" id="{B7D5BE04-3434-42FB-B273-6E9FC05EDCD0}"/>
                </a:ext>
              </a:extLst>
            </p:cNvPr>
            <p:cNvSpPr>
              <a:spLocks noChangeAspect="1" noEditPoints="1"/>
            </p:cNvSpPr>
            <p:nvPr/>
          </p:nvSpPr>
          <p:spPr bwMode="auto">
            <a:xfrm>
              <a:off x="5592763" y="3303588"/>
              <a:ext cx="96838" cy="96838"/>
            </a:xfrm>
            <a:custGeom>
              <a:avLst/>
              <a:gdLst>
                <a:gd name="T0" fmla="*/ 164 w 184"/>
                <a:gd name="T1" fmla="*/ 70 h 183"/>
                <a:gd name="T2" fmla="*/ 146 w 184"/>
                <a:gd name="T3" fmla="*/ 36 h 183"/>
                <a:gd name="T4" fmla="*/ 112 w 184"/>
                <a:gd name="T5" fmla="*/ 17 h 183"/>
                <a:gd name="T6" fmla="*/ 72 w 184"/>
                <a:gd name="T7" fmla="*/ 17 h 183"/>
                <a:gd name="T8" fmla="*/ 39 w 184"/>
                <a:gd name="T9" fmla="*/ 36 h 183"/>
                <a:gd name="T10" fmla="*/ 20 w 184"/>
                <a:gd name="T11" fmla="*/ 70 h 183"/>
                <a:gd name="T12" fmla="*/ 20 w 184"/>
                <a:gd name="T13" fmla="*/ 112 h 183"/>
                <a:gd name="T14" fmla="*/ 39 w 184"/>
                <a:gd name="T15" fmla="*/ 146 h 183"/>
                <a:gd name="T16" fmla="*/ 72 w 184"/>
                <a:gd name="T17" fmla="*/ 165 h 183"/>
                <a:gd name="T18" fmla="*/ 112 w 184"/>
                <a:gd name="T19" fmla="*/ 165 h 183"/>
                <a:gd name="T20" fmla="*/ 146 w 184"/>
                <a:gd name="T21" fmla="*/ 146 h 183"/>
                <a:gd name="T22" fmla="*/ 164 w 184"/>
                <a:gd name="T23" fmla="*/ 112 h 183"/>
                <a:gd name="T24" fmla="*/ 73 w 184"/>
                <a:gd name="T25" fmla="*/ 95 h 183"/>
                <a:gd name="T26" fmla="*/ 56 w 184"/>
                <a:gd name="T27" fmla="*/ 146 h 183"/>
                <a:gd name="T28" fmla="*/ 96 w 184"/>
                <a:gd name="T29" fmla="*/ 35 h 183"/>
                <a:gd name="T30" fmla="*/ 122 w 184"/>
                <a:gd name="T31" fmla="*/ 42 h 183"/>
                <a:gd name="T32" fmla="*/ 131 w 184"/>
                <a:gd name="T33" fmla="*/ 66 h 183"/>
                <a:gd name="T34" fmla="*/ 121 w 184"/>
                <a:gd name="T35" fmla="*/ 85 h 183"/>
                <a:gd name="T36" fmla="*/ 112 w 184"/>
                <a:gd name="T37" fmla="*/ 89 h 183"/>
                <a:gd name="T38" fmla="*/ 123 w 184"/>
                <a:gd name="T39" fmla="*/ 102 h 183"/>
                <a:gd name="T40" fmla="*/ 128 w 184"/>
                <a:gd name="T41" fmla="*/ 123 h 183"/>
                <a:gd name="T42" fmla="*/ 131 w 184"/>
                <a:gd name="T43" fmla="*/ 140 h 183"/>
                <a:gd name="T44" fmla="*/ 114 w 184"/>
                <a:gd name="T45" fmla="*/ 146 h 183"/>
                <a:gd name="T46" fmla="*/ 109 w 184"/>
                <a:gd name="T47" fmla="*/ 121 h 183"/>
                <a:gd name="T48" fmla="*/ 103 w 184"/>
                <a:gd name="T49" fmla="*/ 101 h 183"/>
                <a:gd name="T50" fmla="*/ 88 w 184"/>
                <a:gd name="T51" fmla="*/ 95 h 183"/>
                <a:gd name="T52" fmla="*/ 93 w 184"/>
                <a:gd name="T53" fmla="*/ 82 h 183"/>
                <a:gd name="T54" fmla="*/ 109 w 184"/>
                <a:gd name="T55" fmla="*/ 76 h 183"/>
                <a:gd name="T56" fmla="*/ 113 w 184"/>
                <a:gd name="T57" fmla="*/ 66 h 183"/>
                <a:gd name="T58" fmla="*/ 109 w 184"/>
                <a:gd name="T59" fmla="*/ 55 h 183"/>
                <a:gd name="T60" fmla="*/ 93 w 184"/>
                <a:gd name="T61" fmla="*/ 50 h 183"/>
                <a:gd name="T62" fmla="*/ 73 w 184"/>
                <a:gd name="T63" fmla="*/ 82 h 183"/>
                <a:gd name="T64" fmla="*/ 0 w 184"/>
                <a:gd name="T65" fmla="*/ 92 h 183"/>
                <a:gd name="T66" fmla="*/ 10 w 184"/>
                <a:gd name="T67" fmla="*/ 49 h 183"/>
                <a:gd name="T68" fmla="*/ 36 w 184"/>
                <a:gd name="T69" fmla="*/ 18 h 183"/>
                <a:gd name="T70" fmla="*/ 72 w 184"/>
                <a:gd name="T71" fmla="*/ 3 h 183"/>
                <a:gd name="T72" fmla="*/ 112 w 184"/>
                <a:gd name="T73" fmla="*/ 3 h 183"/>
                <a:gd name="T74" fmla="*/ 149 w 184"/>
                <a:gd name="T75" fmla="*/ 18 h 183"/>
                <a:gd name="T76" fmla="*/ 175 w 184"/>
                <a:gd name="T77" fmla="*/ 49 h 183"/>
                <a:gd name="T78" fmla="*/ 184 w 184"/>
                <a:gd name="T79" fmla="*/ 92 h 183"/>
                <a:gd name="T80" fmla="*/ 175 w 184"/>
                <a:gd name="T81" fmla="*/ 133 h 183"/>
                <a:gd name="T82" fmla="*/ 149 w 184"/>
                <a:gd name="T83" fmla="*/ 164 h 183"/>
                <a:gd name="T84" fmla="*/ 112 w 184"/>
                <a:gd name="T85" fmla="*/ 181 h 183"/>
                <a:gd name="T86" fmla="*/ 72 w 184"/>
                <a:gd name="T87" fmla="*/ 181 h 183"/>
                <a:gd name="T88" fmla="*/ 36 w 184"/>
                <a:gd name="T89" fmla="*/ 164 h 183"/>
                <a:gd name="T90" fmla="*/ 10 w 184"/>
                <a:gd name="T91" fmla="*/ 133 h 183"/>
                <a:gd name="T92" fmla="*/ 0 w 184"/>
                <a:gd name="T9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183">
                  <a:moveTo>
                    <a:pt x="166" y="92"/>
                  </a:moveTo>
                  <a:lnTo>
                    <a:pt x="164" y="70"/>
                  </a:lnTo>
                  <a:lnTo>
                    <a:pt x="157" y="52"/>
                  </a:lnTo>
                  <a:lnTo>
                    <a:pt x="146" y="36"/>
                  </a:lnTo>
                  <a:lnTo>
                    <a:pt x="130" y="25"/>
                  </a:lnTo>
                  <a:lnTo>
                    <a:pt x="112" y="17"/>
                  </a:lnTo>
                  <a:lnTo>
                    <a:pt x="92" y="15"/>
                  </a:lnTo>
                  <a:lnTo>
                    <a:pt x="72" y="17"/>
                  </a:lnTo>
                  <a:lnTo>
                    <a:pt x="54" y="25"/>
                  </a:lnTo>
                  <a:lnTo>
                    <a:pt x="39" y="36"/>
                  </a:lnTo>
                  <a:lnTo>
                    <a:pt x="28" y="52"/>
                  </a:lnTo>
                  <a:lnTo>
                    <a:pt x="20" y="70"/>
                  </a:lnTo>
                  <a:lnTo>
                    <a:pt x="18" y="92"/>
                  </a:lnTo>
                  <a:lnTo>
                    <a:pt x="20" y="112"/>
                  </a:lnTo>
                  <a:lnTo>
                    <a:pt x="28" y="131"/>
                  </a:lnTo>
                  <a:lnTo>
                    <a:pt x="39" y="146"/>
                  </a:lnTo>
                  <a:lnTo>
                    <a:pt x="54" y="158"/>
                  </a:lnTo>
                  <a:lnTo>
                    <a:pt x="72" y="165"/>
                  </a:lnTo>
                  <a:lnTo>
                    <a:pt x="92" y="168"/>
                  </a:lnTo>
                  <a:lnTo>
                    <a:pt x="112" y="165"/>
                  </a:lnTo>
                  <a:lnTo>
                    <a:pt x="130" y="158"/>
                  </a:lnTo>
                  <a:lnTo>
                    <a:pt x="146" y="146"/>
                  </a:lnTo>
                  <a:lnTo>
                    <a:pt x="157" y="131"/>
                  </a:lnTo>
                  <a:lnTo>
                    <a:pt x="164" y="112"/>
                  </a:lnTo>
                  <a:lnTo>
                    <a:pt x="166" y="92"/>
                  </a:lnTo>
                  <a:close/>
                  <a:moveTo>
                    <a:pt x="73" y="95"/>
                  </a:moveTo>
                  <a:lnTo>
                    <a:pt x="73" y="146"/>
                  </a:lnTo>
                  <a:lnTo>
                    <a:pt x="56" y="146"/>
                  </a:lnTo>
                  <a:lnTo>
                    <a:pt x="56" y="35"/>
                  </a:lnTo>
                  <a:lnTo>
                    <a:pt x="96" y="35"/>
                  </a:lnTo>
                  <a:lnTo>
                    <a:pt x="112" y="36"/>
                  </a:lnTo>
                  <a:lnTo>
                    <a:pt x="122" y="42"/>
                  </a:lnTo>
                  <a:lnTo>
                    <a:pt x="129" y="52"/>
                  </a:lnTo>
                  <a:lnTo>
                    <a:pt x="131" y="66"/>
                  </a:lnTo>
                  <a:lnTo>
                    <a:pt x="128" y="77"/>
                  </a:lnTo>
                  <a:lnTo>
                    <a:pt x="121" y="85"/>
                  </a:lnTo>
                  <a:lnTo>
                    <a:pt x="112" y="89"/>
                  </a:lnTo>
                  <a:lnTo>
                    <a:pt x="112" y="89"/>
                  </a:lnTo>
                  <a:lnTo>
                    <a:pt x="119" y="93"/>
                  </a:lnTo>
                  <a:lnTo>
                    <a:pt x="123" y="102"/>
                  </a:lnTo>
                  <a:lnTo>
                    <a:pt x="127" y="114"/>
                  </a:lnTo>
                  <a:lnTo>
                    <a:pt x="128" y="123"/>
                  </a:lnTo>
                  <a:lnTo>
                    <a:pt x="129" y="132"/>
                  </a:lnTo>
                  <a:lnTo>
                    <a:pt x="131" y="140"/>
                  </a:lnTo>
                  <a:lnTo>
                    <a:pt x="133" y="146"/>
                  </a:lnTo>
                  <a:lnTo>
                    <a:pt x="114" y="146"/>
                  </a:lnTo>
                  <a:lnTo>
                    <a:pt x="111" y="133"/>
                  </a:lnTo>
                  <a:lnTo>
                    <a:pt x="109" y="121"/>
                  </a:lnTo>
                  <a:lnTo>
                    <a:pt x="106" y="109"/>
                  </a:lnTo>
                  <a:lnTo>
                    <a:pt x="103" y="101"/>
                  </a:lnTo>
                  <a:lnTo>
                    <a:pt x="97" y="96"/>
                  </a:lnTo>
                  <a:lnTo>
                    <a:pt x="88" y="95"/>
                  </a:lnTo>
                  <a:lnTo>
                    <a:pt x="73" y="95"/>
                  </a:lnTo>
                  <a:close/>
                  <a:moveTo>
                    <a:pt x="93" y="82"/>
                  </a:moveTo>
                  <a:lnTo>
                    <a:pt x="102" y="79"/>
                  </a:lnTo>
                  <a:lnTo>
                    <a:pt x="109" y="76"/>
                  </a:lnTo>
                  <a:lnTo>
                    <a:pt x="112" y="71"/>
                  </a:lnTo>
                  <a:lnTo>
                    <a:pt x="113" y="66"/>
                  </a:lnTo>
                  <a:lnTo>
                    <a:pt x="112" y="59"/>
                  </a:lnTo>
                  <a:lnTo>
                    <a:pt x="109" y="55"/>
                  </a:lnTo>
                  <a:lnTo>
                    <a:pt x="102" y="51"/>
                  </a:lnTo>
                  <a:lnTo>
                    <a:pt x="93" y="50"/>
                  </a:lnTo>
                  <a:lnTo>
                    <a:pt x="73" y="50"/>
                  </a:lnTo>
                  <a:lnTo>
                    <a:pt x="73" y="82"/>
                  </a:lnTo>
                  <a:lnTo>
                    <a:pt x="93" y="82"/>
                  </a:lnTo>
                  <a:close/>
                  <a:moveTo>
                    <a:pt x="0" y="92"/>
                  </a:moveTo>
                  <a:lnTo>
                    <a:pt x="2" y="69"/>
                  </a:lnTo>
                  <a:lnTo>
                    <a:pt x="10" y="49"/>
                  </a:lnTo>
                  <a:lnTo>
                    <a:pt x="21" y="32"/>
                  </a:lnTo>
                  <a:lnTo>
                    <a:pt x="36" y="18"/>
                  </a:lnTo>
                  <a:lnTo>
                    <a:pt x="53" y="8"/>
                  </a:lnTo>
                  <a:lnTo>
                    <a:pt x="72" y="3"/>
                  </a:lnTo>
                  <a:lnTo>
                    <a:pt x="92" y="0"/>
                  </a:lnTo>
                  <a:lnTo>
                    <a:pt x="112" y="3"/>
                  </a:lnTo>
                  <a:lnTo>
                    <a:pt x="131" y="8"/>
                  </a:lnTo>
                  <a:lnTo>
                    <a:pt x="149" y="18"/>
                  </a:lnTo>
                  <a:lnTo>
                    <a:pt x="164" y="32"/>
                  </a:lnTo>
                  <a:lnTo>
                    <a:pt x="175" y="49"/>
                  </a:lnTo>
                  <a:lnTo>
                    <a:pt x="181" y="69"/>
                  </a:lnTo>
                  <a:lnTo>
                    <a:pt x="184" y="92"/>
                  </a:lnTo>
                  <a:lnTo>
                    <a:pt x="181" y="113"/>
                  </a:lnTo>
                  <a:lnTo>
                    <a:pt x="175" y="133"/>
                  </a:lnTo>
                  <a:lnTo>
                    <a:pt x="164" y="150"/>
                  </a:lnTo>
                  <a:lnTo>
                    <a:pt x="149" y="164"/>
                  </a:lnTo>
                  <a:lnTo>
                    <a:pt x="131" y="174"/>
                  </a:lnTo>
                  <a:lnTo>
                    <a:pt x="112" y="181"/>
                  </a:lnTo>
                  <a:lnTo>
                    <a:pt x="92" y="183"/>
                  </a:lnTo>
                  <a:lnTo>
                    <a:pt x="72" y="181"/>
                  </a:lnTo>
                  <a:lnTo>
                    <a:pt x="53" y="174"/>
                  </a:lnTo>
                  <a:lnTo>
                    <a:pt x="36" y="164"/>
                  </a:lnTo>
                  <a:lnTo>
                    <a:pt x="21" y="150"/>
                  </a:lnTo>
                  <a:lnTo>
                    <a:pt x="10" y="133"/>
                  </a:lnTo>
                  <a:lnTo>
                    <a:pt x="2" y="113"/>
                  </a:lnTo>
                  <a:lnTo>
                    <a:pt x="0"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1">
              <a:extLst>
                <a:ext uri="{FF2B5EF4-FFF2-40B4-BE49-F238E27FC236}">
                  <a16:creationId xmlns:a16="http://schemas.microsoft.com/office/drawing/2014/main" id="{80EA8C10-441B-40F2-8405-176B6782DB79}"/>
                </a:ext>
              </a:extLst>
            </p:cNvPr>
            <p:cNvSpPr>
              <a:spLocks noChangeAspect="1" noEditPoints="1"/>
            </p:cNvSpPr>
            <p:nvPr/>
          </p:nvSpPr>
          <p:spPr bwMode="auto">
            <a:xfrm>
              <a:off x="4141788" y="2994026"/>
              <a:ext cx="1403350" cy="420688"/>
            </a:xfrm>
            <a:custGeom>
              <a:avLst/>
              <a:gdLst>
                <a:gd name="T0" fmla="*/ 2300 w 2651"/>
                <a:gd name="T1" fmla="*/ 370 h 796"/>
                <a:gd name="T2" fmla="*/ 1948 w 2651"/>
                <a:gd name="T3" fmla="*/ 200 h 796"/>
                <a:gd name="T4" fmla="*/ 1319 w 2651"/>
                <a:gd name="T5" fmla="*/ 315 h 796"/>
                <a:gd name="T6" fmla="*/ 1228 w 2651"/>
                <a:gd name="T7" fmla="*/ 258 h 796"/>
                <a:gd name="T8" fmla="*/ 1099 w 2651"/>
                <a:gd name="T9" fmla="*/ 264 h 796"/>
                <a:gd name="T10" fmla="*/ 985 w 2651"/>
                <a:gd name="T11" fmla="*/ 344 h 796"/>
                <a:gd name="T12" fmla="*/ 922 w 2651"/>
                <a:gd name="T13" fmla="*/ 403 h 796"/>
                <a:gd name="T14" fmla="*/ 827 w 2651"/>
                <a:gd name="T15" fmla="*/ 291 h 796"/>
                <a:gd name="T16" fmla="*/ 673 w 2651"/>
                <a:gd name="T17" fmla="*/ 250 h 796"/>
                <a:gd name="T18" fmla="*/ 511 w 2651"/>
                <a:gd name="T19" fmla="*/ 295 h 796"/>
                <a:gd name="T20" fmla="*/ 431 w 2651"/>
                <a:gd name="T21" fmla="*/ 281 h 796"/>
                <a:gd name="T22" fmla="*/ 452 w 2651"/>
                <a:gd name="T23" fmla="*/ 0 h 796"/>
                <a:gd name="T24" fmla="*/ 203 w 2651"/>
                <a:gd name="T25" fmla="*/ 445 h 796"/>
                <a:gd name="T26" fmla="*/ 400 w 2651"/>
                <a:gd name="T27" fmla="*/ 564 h 796"/>
                <a:gd name="T28" fmla="*/ 464 w 2651"/>
                <a:gd name="T29" fmla="*/ 704 h 796"/>
                <a:gd name="T30" fmla="*/ 592 w 2651"/>
                <a:gd name="T31" fmla="*/ 783 h 796"/>
                <a:gd name="T32" fmla="*/ 754 w 2651"/>
                <a:gd name="T33" fmla="*/ 785 h 796"/>
                <a:gd name="T34" fmla="*/ 876 w 2651"/>
                <a:gd name="T35" fmla="*/ 715 h 796"/>
                <a:gd name="T36" fmla="*/ 762 w 2651"/>
                <a:gd name="T37" fmla="*/ 619 h 796"/>
                <a:gd name="T38" fmla="*/ 712 w 2651"/>
                <a:gd name="T39" fmla="*/ 660 h 796"/>
                <a:gd name="T40" fmla="*/ 629 w 2651"/>
                <a:gd name="T41" fmla="*/ 653 h 796"/>
                <a:gd name="T42" fmla="*/ 575 w 2651"/>
                <a:gd name="T43" fmla="*/ 582 h 796"/>
                <a:gd name="T44" fmla="*/ 945 w 2651"/>
                <a:gd name="T45" fmla="*/ 633 h 796"/>
                <a:gd name="T46" fmla="*/ 1033 w 2651"/>
                <a:gd name="T47" fmla="*/ 749 h 796"/>
                <a:gd name="T48" fmla="*/ 1176 w 2651"/>
                <a:gd name="T49" fmla="*/ 796 h 796"/>
                <a:gd name="T50" fmla="*/ 1281 w 2651"/>
                <a:gd name="T51" fmla="*/ 760 h 796"/>
                <a:gd name="T52" fmla="*/ 1321 w 2651"/>
                <a:gd name="T53" fmla="*/ 768 h 796"/>
                <a:gd name="T54" fmla="*/ 2651 w 2651"/>
                <a:gd name="T55" fmla="*/ 768 h 796"/>
                <a:gd name="T56" fmla="*/ 597 w 2651"/>
                <a:gd name="T57" fmla="*/ 405 h 796"/>
                <a:gd name="T58" fmla="*/ 673 w 2651"/>
                <a:gd name="T59" fmla="*/ 367 h 796"/>
                <a:gd name="T60" fmla="*/ 753 w 2651"/>
                <a:gd name="T61" fmla="*/ 404 h 796"/>
                <a:gd name="T62" fmla="*/ 723 w 2651"/>
                <a:gd name="T63" fmla="*/ 448 h 796"/>
                <a:gd name="T64" fmla="*/ 1189 w 2651"/>
                <a:gd name="T65" fmla="*/ 649 h 796"/>
                <a:gd name="T66" fmla="*/ 1123 w 2651"/>
                <a:gd name="T67" fmla="*/ 593 h 796"/>
                <a:gd name="T68" fmla="*/ 1107 w 2651"/>
                <a:gd name="T69" fmla="*/ 502 h 796"/>
                <a:gd name="T70" fmla="*/ 1140 w 2651"/>
                <a:gd name="T71" fmla="*/ 423 h 796"/>
                <a:gd name="T72" fmla="*/ 1213 w 2651"/>
                <a:gd name="T73" fmla="*/ 389 h 796"/>
                <a:gd name="T74" fmla="*/ 1287 w 2651"/>
                <a:gd name="T75" fmla="*/ 423 h 796"/>
                <a:gd name="T76" fmla="*/ 1316 w 2651"/>
                <a:gd name="T77" fmla="*/ 502 h 796"/>
                <a:gd name="T78" fmla="*/ 1306 w 2651"/>
                <a:gd name="T79" fmla="*/ 586 h 796"/>
                <a:gd name="T80" fmla="*/ 1255 w 2651"/>
                <a:gd name="T81" fmla="*/ 643 h 796"/>
                <a:gd name="T82" fmla="*/ 1518 w 2651"/>
                <a:gd name="T83" fmla="*/ 731 h 796"/>
                <a:gd name="T84" fmla="*/ 1678 w 2651"/>
                <a:gd name="T85" fmla="*/ 162 h 796"/>
                <a:gd name="T86" fmla="*/ 1676 w 2651"/>
                <a:gd name="T87" fmla="*/ 421 h 796"/>
                <a:gd name="T88" fmla="*/ 1718 w 2651"/>
                <a:gd name="T89" fmla="*/ 565 h 796"/>
                <a:gd name="T90" fmla="*/ 2160 w 2651"/>
                <a:gd name="T91" fmla="*/ 518 h 796"/>
                <a:gd name="T92" fmla="*/ 2291 w 2651"/>
                <a:gd name="T93" fmla="*/ 608 h 796"/>
                <a:gd name="T94" fmla="*/ 2025 w 2651"/>
                <a:gd name="T95" fmla="*/ 304 h 796"/>
                <a:gd name="T96" fmla="*/ 2566 w 2651"/>
                <a:gd name="T97" fmla="*/ 304 h 796"/>
                <a:gd name="T98" fmla="*/ 2291 w 2651"/>
                <a:gd name="T99" fmla="*/ 60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51" h="796">
                  <a:moveTo>
                    <a:pt x="2428" y="517"/>
                  </a:moveTo>
                  <a:lnTo>
                    <a:pt x="2649" y="267"/>
                  </a:lnTo>
                  <a:lnTo>
                    <a:pt x="2390" y="267"/>
                  </a:lnTo>
                  <a:lnTo>
                    <a:pt x="2300" y="370"/>
                  </a:lnTo>
                  <a:lnTo>
                    <a:pt x="2207" y="267"/>
                  </a:lnTo>
                  <a:lnTo>
                    <a:pt x="1715" y="267"/>
                  </a:lnTo>
                  <a:lnTo>
                    <a:pt x="1715" y="200"/>
                  </a:lnTo>
                  <a:lnTo>
                    <a:pt x="1948" y="200"/>
                  </a:lnTo>
                  <a:lnTo>
                    <a:pt x="1948" y="0"/>
                  </a:lnTo>
                  <a:lnTo>
                    <a:pt x="1321" y="0"/>
                  </a:lnTo>
                  <a:lnTo>
                    <a:pt x="1321" y="315"/>
                  </a:lnTo>
                  <a:lnTo>
                    <a:pt x="1319" y="315"/>
                  </a:lnTo>
                  <a:lnTo>
                    <a:pt x="1299" y="293"/>
                  </a:lnTo>
                  <a:lnTo>
                    <a:pt x="1276" y="277"/>
                  </a:lnTo>
                  <a:lnTo>
                    <a:pt x="1253" y="266"/>
                  </a:lnTo>
                  <a:lnTo>
                    <a:pt x="1228" y="258"/>
                  </a:lnTo>
                  <a:lnTo>
                    <a:pt x="1201" y="254"/>
                  </a:lnTo>
                  <a:lnTo>
                    <a:pt x="1173" y="253"/>
                  </a:lnTo>
                  <a:lnTo>
                    <a:pt x="1135" y="255"/>
                  </a:lnTo>
                  <a:lnTo>
                    <a:pt x="1099" y="264"/>
                  </a:lnTo>
                  <a:lnTo>
                    <a:pt x="1066" y="277"/>
                  </a:lnTo>
                  <a:lnTo>
                    <a:pt x="1037" y="295"/>
                  </a:lnTo>
                  <a:lnTo>
                    <a:pt x="1008" y="318"/>
                  </a:lnTo>
                  <a:lnTo>
                    <a:pt x="985" y="344"/>
                  </a:lnTo>
                  <a:lnTo>
                    <a:pt x="965" y="373"/>
                  </a:lnTo>
                  <a:lnTo>
                    <a:pt x="948" y="405"/>
                  </a:lnTo>
                  <a:lnTo>
                    <a:pt x="936" y="440"/>
                  </a:lnTo>
                  <a:lnTo>
                    <a:pt x="922" y="403"/>
                  </a:lnTo>
                  <a:lnTo>
                    <a:pt x="904" y="369"/>
                  </a:lnTo>
                  <a:lnTo>
                    <a:pt x="883" y="338"/>
                  </a:lnTo>
                  <a:lnTo>
                    <a:pt x="857" y="312"/>
                  </a:lnTo>
                  <a:lnTo>
                    <a:pt x="827" y="291"/>
                  </a:lnTo>
                  <a:lnTo>
                    <a:pt x="794" y="273"/>
                  </a:lnTo>
                  <a:lnTo>
                    <a:pt x="757" y="260"/>
                  </a:lnTo>
                  <a:lnTo>
                    <a:pt x="717" y="253"/>
                  </a:lnTo>
                  <a:lnTo>
                    <a:pt x="673" y="250"/>
                  </a:lnTo>
                  <a:lnTo>
                    <a:pt x="628" y="254"/>
                  </a:lnTo>
                  <a:lnTo>
                    <a:pt x="586" y="262"/>
                  </a:lnTo>
                  <a:lnTo>
                    <a:pt x="547" y="276"/>
                  </a:lnTo>
                  <a:lnTo>
                    <a:pt x="511" y="295"/>
                  </a:lnTo>
                  <a:lnTo>
                    <a:pt x="480" y="320"/>
                  </a:lnTo>
                  <a:lnTo>
                    <a:pt x="453" y="348"/>
                  </a:lnTo>
                  <a:lnTo>
                    <a:pt x="431" y="381"/>
                  </a:lnTo>
                  <a:lnTo>
                    <a:pt x="431" y="281"/>
                  </a:lnTo>
                  <a:lnTo>
                    <a:pt x="203" y="281"/>
                  </a:lnTo>
                  <a:lnTo>
                    <a:pt x="203" y="171"/>
                  </a:lnTo>
                  <a:lnTo>
                    <a:pt x="452" y="171"/>
                  </a:lnTo>
                  <a:lnTo>
                    <a:pt x="452" y="0"/>
                  </a:lnTo>
                  <a:lnTo>
                    <a:pt x="0" y="0"/>
                  </a:lnTo>
                  <a:lnTo>
                    <a:pt x="0" y="768"/>
                  </a:lnTo>
                  <a:lnTo>
                    <a:pt x="203" y="768"/>
                  </a:lnTo>
                  <a:lnTo>
                    <a:pt x="203" y="445"/>
                  </a:lnTo>
                  <a:lnTo>
                    <a:pt x="406" y="445"/>
                  </a:lnTo>
                  <a:lnTo>
                    <a:pt x="400" y="482"/>
                  </a:lnTo>
                  <a:lnTo>
                    <a:pt x="396" y="521"/>
                  </a:lnTo>
                  <a:lnTo>
                    <a:pt x="400" y="564"/>
                  </a:lnTo>
                  <a:lnTo>
                    <a:pt x="409" y="603"/>
                  </a:lnTo>
                  <a:lnTo>
                    <a:pt x="422" y="641"/>
                  </a:lnTo>
                  <a:lnTo>
                    <a:pt x="441" y="673"/>
                  </a:lnTo>
                  <a:lnTo>
                    <a:pt x="464" y="704"/>
                  </a:lnTo>
                  <a:lnTo>
                    <a:pt x="490" y="730"/>
                  </a:lnTo>
                  <a:lnTo>
                    <a:pt x="522" y="752"/>
                  </a:lnTo>
                  <a:lnTo>
                    <a:pt x="555" y="770"/>
                  </a:lnTo>
                  <a:lnTo>
                    <a:pt x="592" y="783"/>
                  </a:lnTo>
                  <a:lnTo>
                    <a:pt x="632" y="791"/>
                  </a:lnTo>
                  <a:lnTo>
                    <a:pt x="673" y="794"/>
                  </a:lnTo>
                  <a:lnTo>
                    <a:pt x="716" y="792"/>
                  </a:lnTo>
                  <a:lnTo>
                    <a:pt x="754" y="785"/>
                  </a:lnTo>
                  <a:lnTo>
                    <a:pt x="790" y="774"/>
                  </a:lnTo>
                  <a:lnTo>
                    <a:pt x="821" y="758"/>
                  </a:lnTo>
                  <a:lnTo>
                    <a:pt x="850" y="739"/>
                  </a:lnTo>
                  <a:lnTo>
                    <a:pt x="876" y="715"/>
                  </a:lnTo>
                  <a:lnTo>
                    <a:pt x="900" y="687"/>
                  </a:lnTo>
                  <a:lnTo>
                    <a:pt x="919" y="655"/>
                  </a:lnTo>
                  <a:lnTo>
                    <a:pt x="936" y="619"/>
                  </a:lnTo>
                  <a:lnTo>
                    <a:pt x="762" y="619"/>
                  </a:lnTo>
                  <a:lnTo>
                    <a:pt x="751" y="635"/>
                  </a:lnTo>
                  <a:lnTo>
                    <a:pt x="739" y="646"/>
                  </a:lnTo>
                  <a:lnTo>
                    <a:pt x="727" y="654"/>
                  </a:lnTo>
                  <a:lnTo>
                    <a:pt x="712" y="660"/>
                  </a:lnTo>
                  <a:lnTo>
                    <a:pt x="695" y="662"/>
                  </a:lnTo>
                  <a:lnTo>
                    <a:pt x="673" y="663"/>
                  </a:lnTo>
                  <a:lnTo>
                    <a:pt x="651" y="661"/>
                  </a:lnTo>
                  <a:lnTo>
                    <a:pt x="629" y="653"/>
                  </a:lnTo>
                  <a:lnTo>
                    <a:pt x="610" y="640"/>
                  </a:lnTo>
                  <a:lnTo>
                    <a:pt x="595" y="624"/>
                  </a:lnTo>
                  <a:lnTo>
                    <a:pt x="582" y="605"/>
                  </a:lnTo>
                  <a:lnTo>
                    <a:pt x="575" y="582"/>
                  </a:lnTo>
                  <a:lnTo>
                    <a:pt x="572" y="558"/>
                  </a:lnTo>
                  <a:lnTo>
                    <a:pt x="927" y="558"/>
                  </a:lnTo>
                  <a:lnTo>
                    <a:pt x="933" y="597"/>
                  </a:lnTo>
                  <a:lnTo>
                    <a:pt x="945" y="633"/>
                  </a:lnTo>
                  <a:lnTo>
                    <a:pt x="961" y="667"/>
                  </a:lnTo>
                  <a:lnTo>
                    <a:pt x="982" y="697"/>
                  </a:lnTo>
                  <a:lnTo>
                    <a:pt x="1006" y="725"/>
                  </a:lnTo>
                  <a:lnTo>
                    <a:pt x="1033" y="749"/>
                  </a:lnTo>
                  <a:lnTo>
                    <a:pt x="1065" y="768"/>
                  </a:lnTo>
                  <a:lnTo>
                    <a:pt x="1099" y="784"/>
                  </a:lnTo>
                  <a:lnTo>
                    <a:pt x="1135" y="793"/>
                  </a:lnTo>
                  <a:lnTo>
                    <a:pt x="1176" y="796"/>
                  </a:lnTo>
                  <a:lnTo>
                    <a:pt x="1204" y="793"/>
                  </a:lnTo>
                  <a:lnTo>
                    <a:pt x="1232" y="786"/>
                  </a:lnTo>
                  <a:lnTo>
                    <a:pt x="1257" y="775"/>
                  </a:lnTo>
                  <a:lnTo>
                    <a:pt x="1281" y="760"/>
                  </a:lnTo>
                  <a:lnTo>
                    <a:pt x="1301" y="741"/>
                  </a:lnTo>
                  <a:lnTo>
                    <a:pt x="1319" y="718"/>
                  </a:lnTo>
                  <a:lnTo>
                    <a:pt x="1321" y="718"/>
                  </a:lnTo>
                  <a:lnTo>
                    <a:pt x="1321" y="768"/>
                  </a:lnTo>
                  <a:lnTo>
                    <a:pt x="2200" y="768"/>
                  </a:lnTo>
                  <a:lnTo>
                    <a:pt x="2292" y="663"/>
                  </a:lnTo>
                  <a:lnTo>
                    <a:pt x="2384" y="768"/>
                  </a:lnTo>
                  <a:lnTo>
                    <a:pt x="2651" y="768"/>
                  </a:lnTo>
                  <a:lnTo>
                    <a:pt x="2428" y="517"/>
                  </a:lnTo>
                  <a:close/>
                  <a:moveTo>
                    <a:pt x="578" y="448"/>
                  </a:moveTo>
                  <a:lnTo>
                    <a:pt x="586" y="424"/>
                  </a:lnTo>
                  <a:lnTo>
                    <a:pt x="597" y="405"/>
                  </a:lnTo>
                  <a:lnTo>
                    <a:pt x="613" y="389"/>
                  </a:lnTo>
                  <a:lnTo>
                    <a:pt x="631" y="377"/>
                  </a:lnTo>
                  <a:lnTo>
                    <a:pt x="651" y="369"/>
                  </a:lnTo>
                  <a:lnTo>
                    <a:pt x="673" y="367"/>
                  </a:lnTo>
                  <a:lnTo>
                    <a:pt x="698" y="369"/>
                  </a:lnTo>
                  <a:lnTo>
                    <a:pt x="719" y="377"/>
                  </a:lnTo>
                  <a:lnTo>
                    <a:pt x="738" y="388"/>
                  </a:lnTo>
                  <a:lnTo>
                    <a:pt x="753" y="404"/>
                  </a:lnTo>
                  <a:lnTo>
                    <a:pt x="764" y="424"/>
                  </a:lnTo>
                  <a:lnTo>
                    <a:pt x="771" y="448"/>
                  </a:lnTo>
                  <a:lnTo>
                    <a:pt x="742" y="448"/>
                  </a:lnTo>
                  <a:lnTo>
                    <a:pt x="723" y="448"/>
                  </a:lnTo>
                  <a:lnTo>
                    <a:pt x="700" y="448"/>
                  </a:lnTo>
                  <a:lnTo>
                    <a:pt x="578" y="448"/>
                  </a:lnTo>
                  <a:close/>
                  <a:moveTo>
                    <a:pt x="1213" y="651"/>
                  </a:moveTo>
                  <a:lnTo>
                    <a:pt x="1189" y="649"/>
                  </a:lnTo>
                  <a:lnTo>
                    <a:pt x="1169" y="641"/>
                  </a:lnTo>
                  <a:lnTo>
                    <a:pt x="1150" y="628"/>
                  </a:lnTo>
                  <a:lnTo>
                    <a:pt x="1135" y="612"/>
                  </a:lnTo>
                  <a:lnTo>
                    <a:pt x="1123" y="593"/>
                  </a:lnTo>
                  <a:lnTo>
                    <a:pt x="1114" y="572"/>
                  </a:lnTo>
                  <a:lnTo>
                    <a:pt x="1108" y="548"/>
                  </a:lnTo>
                  <a:lnTo>
                    <a:pt x="1106" y="524"/>
                  </a:lnTo>
                  <a:lnTo>
                    <a:pt x="1107" y="502"/>
                  </a:lnTo>
                  <a:lnTo>
                    <a:pt x="1112" y="479"/>
                  </a:lnTo>
                  <a:lnTo>
                    <a:pt x="1118" y="459"/>
                  </a:lnTo>
                  <a:lnTo>
                    <a:pt x="1127" y="440"/>
                  </a:lnTo>
                  <a:lnTo>
                    <a:pt x="1140" y="423"/>
                  </a:lnTo>
                  <a:lnTo>
                    <a:pt x="1153" y="409"/>
                  </a:lnTo>
                  <a:lnTo>
                    <a:pt x="1171" y="398"/>
                  </a:lnTo>
                  <a:lnTo>
                    <a:pt x="1190" y="391"/>
                  </a:lnTo>
                  <a:lnTo>
                    <a:pt x="1213" y="389"/>
                  </a:lnTo>
                  <a:lnTo>
                    <a:pt x="1236" y="391"/>
                  </a:lnTo>
                  <a:lnTo>
                    <a:pt x="1256" y="398"/>
                  </a:lnTo>
                  <a:lnTo>
                    <a:pt x="1273" y="409"/>
                  </a:lnTo>
                  <a:lnTo>
                    <a:pt x="1287" y="423"/>
                  </a:lnTo>
                  <a:lnTo>
                    <a:pt x="1298" y="440"/>
                  </a:lnTo>
                  <a:lnTo>
                    <a:pt x="1306" y="459"/>
                  </a:lnTo>
                  <a:lnTo>
                    <a:pt x="1311" y="479"/>
                  </a:lnTo>
                  <a:lnTo>
                    <a:pt x="1316" y="502"/>
                  </a:lnTo>
                  <a:lnTo>
                    <a:pt x="1316" y="524"/>
                  </a:lnTo>
                  <a:lnTo>
                    <a:pt x="1315" y="546"/>
                  </a:lnTo>
                  <a:lnTo>
                    <a:pt x="1311" y="567"/>
                  </a:lnTo>
                  <a:lnTo>
                    <a:pt x="1306" y="586"/>
                  </a:lnTo>
                  <a:lnTo>
                    <a:pt x="1297" y="605"/>
                  </a:lnTo>
                  <a:lnTo>
                    <a:pt x="1285" y="620"/>
                  </a:lnTo>
                  <a:lnTo>
                    <a:pt x="1272" y="633"/>
                  </a:lnTo>
                  <a:lnTo>
                    <a:pt x="1255" y="643"/>
                  </a:lnTo>
                  <a:lnTo>
                    <a:pt x="1235" y="649"/>
                  </a:lnTo>
                  <a:lnTo>
                    <a:pt x="1213" y="651"/>
                  </a:lnTo>
                  <a:close/>
                  <a:moveTo>
                    <a:pt x="1908" y="731"/>
                  </a:moveTo>
                  <a:lnTo>
                    <a:pt x="1518" y="731"/>
                  </a:lnTo>
                  <a:lnTo>
                    <a:pt x="1518" y="37"/>
                  </a:lnTo>
                  <a:lnTo>
                    <a:pt x="1911" y="37"/>
                  </a:lnTo>
                  <a:lnTo>
                    <a:pt x="1911" y="162"/>
                  </a:lnTo>
                  <a:lnTo>
                    <a:pt x="1678" y="162"/>
                  </a:lnTo>
                  <a:lnTo>
                    <a:pt x="1678" y="304"/>
                  </a:lnTo>
                  <a:lnTo>
                    <a:pt x="1908" y="304"/>
                  </a:lnTo>
                  <a:lnTo>
                    <a:pt x="1908" y="421"/>
                  </a:lnTo>
                  <a:lnTo>
                    <a:pt x="1676" y="421"/>
                  </a:lnTo>
                  <a:lnTo>
                    <a:pt x="1676" y="607"/>
                  </a:lnTo>
                  <a:lnTo>
                    <a:pt x="1908" y="607"/>
                  </a:lnTo>
                  <a:lnTo>
                    <a:pt x="1908" y="731"/>
                  </a:lnTo>
                  <a:close/>
                  <a:moveTo>
                    <a:pt x="1718" y="565"/>
                  </a:moveTo>
                  <a:lnTo>
                    <a:pt x="1718" y="464"/>
                  </a:lnTo>
                  <a:lnTo>
                    <a:pt x="1950" y="464"/>
                  </a:lnTo>
                  <a:lnTo>
                    <a:pt x="1950" y="280"/>
                  </a:lnTo>
                  <a:lnTo>
                    <a:pt x="2160" y="518"/>
                  </a:lnTo>
                  <a:lnTo>
                    <a:pt x="1950" y="755"/>
                  </a:lnTo>
                  <a:lnTo>
                    <a:pt x="1950" y="565"/>
                  </a:lnTo>
                  <a:lnTo>
                    <a:pt x="1718" y="565"/>
                  </a:lnTo>
                  <a:close/>
                  <a:moveTo>
                    <a:pt x="2291" y="608"/>
                  </a:moveTo>
                  <a:lnTo>
                    <a:pt x="2184" y="731"/>
                  </a:lnTo>
                  <a:lnTo>
                    <a:pt x="2025" y="731"/>
                  </a:lnTo>
                  <a:lnTo>
                    <a:pt x="2215" y="518"/>
                  </a:lnTo>
                  <a:lnTo>
                    <a:pt x="2025" y="304"/>
                  </a:lnTo>
                  <a:lnTo>
                    <a:pt x="2190" y="304"/>
                  </a:lnTo>
                  <a:lnTo>
                    <a:pt x="2300" y="426"/>
                  </a:lnTo>
                  <a:lnTo>
                    <a:pt x="2407" y="304"/>
                  </a:lnTo>
                  <a:lnTo>
                    <a:pt x="2566" y="304"/>
                  </a:lnTo>
                  <a:lnTo>
                    <a:pt x="2378" y="517"/>
                  </a:lnTo>
                  <a:lnTo>
                    <a:pt x="2568" y="731"/>
                  </a:lnTo>
                  <a:lnTo>
                    <a:pt x="2401" y="731"/>
                  </a:lnTo>
                  <a:lnTo>
                    <a:pt x="2291" y="6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247018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a:effectLst/>
        </p:spPr>
        <p:txBody>
          <a:bodyPr vert="horz" wrap="square" lIns="0" tIns="0" rIns="0" bIns="0" numCol="1" anchor="b" anchorCtr="0" compatLnSpc="1">
            <a:prstTxWarp prst="textNoShape">
              <a:avLst/>
            </a:prstTxWarp>
          </a:bodyPr>
          <a:lstStyle>
            <a:lvl1pPr algn="l">
              <a:defRPr lang="en-US" sz="3600" b="0" kern="1200" dirty="0">
                <a:solidFill>
                  <a:schemeClr val="tx2"/>
                </a:solidFill>
                <a:latin typeface="+mj-lt"/>
                <a:ea typeface="+mj-ea"/>
                <a:cs typeface="+mj-cs"/>
              </a:defRPr>
            </a:lvl1pPr>
          </a:lstStyle>
          <a:p>
            <a:pPr lvl="0" algn="l" defTabSz="914400" rtl="0" eaLnBrk="1" fontAlgn="base" latinLnBrk="0" hangingPunct="1">
              <a:lnSpc>
                <a:spcPct val="90000"/>
              </a:lnSpc>
              <a:spcBef>
                <a:spcPct val="0"/>
              </a:spcBef>
              <a:spcAft>
                <a:spcPct val="0"/>
              </a:spcAft>
              <a:buNone/>
            </a:pPr>
            <a:r>
              <a:rPr lang="en-US"/>
              <a:t>Click to edit Master title style</a:t>
            </a:r>
            <a:endParaRPr lang="en-US" dirty="0"/>
          </a:p>
        </p:txBody>
      </p:sp>
      <p:sp>
        <p:nvSpPr>
          <p:cNvPr id="3" name="Content Placeholder 2"/>
          <p:cNvSpPr>
            <a:spLocks noGrp="1"/>
          </p:cNvSpPr>
          <p:nvPr>
            <p:ph idx="1"/>
          </p:nvPr>
        </p:nvSpPr>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0"/>
          </p:nvPr>
        </p:nvSpPr>
        <p:spPr>
          <a:xfrm>
            <a:off x="1828799" y="1088517"/>
            <a:ext cx="8538633" cy="292608"/>
          </a:xfrm>
          <a:noFill/>
          <a:ln w="9525">
            <a:noFill/>
            <a:miter lim="800000"/>
            <a:headEnd/>
            <a:tailEnd/>
          </a:ln>
          <a:effectLst/>
        </p:spPr>
        <p:txBody>
          <a:bodyPr vert="horz" wrap="square" lIns="0" tIns="0" rIns="91440" bIns="0" numCol="1" anchor="b" anchorCtr="0" compatLnSpc="1">
            <a:prstTxWarp prst="textNoShape">
              <a:avLst/>
            </a:prstTxWarp>
            <a:noAutofit/>
          </a:bodyPr>
          <a:lstStyle>
            <a:lvl1pPr marL="0" indent="0">
              <a:buNone/>
              <a:defRPr lang="en-US" sz="2000" b="0"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rtl="0" eaLnBrk="1" fontAlgn="base" hangingPunct="1">
              <a:lnSpc>
                <a:spcPct val="100000"/>
              </a:lnSpc>
              <a:spcBef>
                <a:spcPts val="1200"/>
              </a:spcBef>
              <a:spcAft>
                <a:spcPct val="0"/>
              </a:spcAft>
              <a:buClr>
                <a:schemeClr val="accent2"/>
              </a:buClr>
              <a:buNone/>
            </a:pPr>
            <a:r>
              <a:rPr lang="en-US"/>
              <a:t>Click to edit Master text styles</a:t>
            </a:r>
          </a:p>
        </p:txBody>
      </p:sp>
      <p:sp>
        <p:nvSpPr>
          <p:cNvPr id="5" name="Date Placeholder 4"/>
          <p:cNvSpPr>
            <a:spLocks noGrp="1"/>
          </p:cNvSpPr>
          <p:nvPr>
            <p:ph type="dt" sz="half" idx="11"/>
          </p:nvPr>
        </p:nvSpPr>
        <p:spPr/>
        <p:txBody>
          <a:bodyPr/>
          <a:lstStyle/>
          <a:p>
            <a:pPr>
              <a:defRPr/>
            </a:pPr>
            <a:fld id="{06643219-4482-4935-8DF6-2A4EB3A87B73}" type="datetime4">
              <a:rPr lang="en-US" smtClean="0"/>
              <a:pPr>
                <a:defRPr/>
              </a:pPr>
              <a:t>February 10, 2022</a:t>
            </a:fld>
            <a:endParaRPr lang="en-US" dirty="0"/>
          </a:p>
        </p:txBody>
      </p:sp>
      <p:sp>
        <p:nvSpPr>
          <p:cNvPr id="6" name="Footer Placeholder 5"/>
          <p:cNvSpPr>
            <a:spLocks noGrp="1"/>
          </p:cNvSpPr>
          <p:nvPr>
            <p:ph type="ftr" sz="quarter" idx="12"/>
          </p:nvPr>
        </p:nvSpPr>
        <p:spPr/>
        <p:txBody>
          <a:bodyPr/>
          <a:lstStyle/>
          <a:p>
            <a:pPr algn="l" eaLnBrk="0" hangingPunct="0">
              <a:defRPr/>
            </a:pPr>
            <a:r>
              <a:rPr lang="en-US"/>
              <a:t>Title  │  Draft/Version#  │  Author/Department</a:t>
            </a:r>
            <a:endParaRPr lang="en-US" dirty="0"/>
          </a:p>
        </p:txBody>
      </p:sp>
      <p:sp>
        <p:nvSpPr>
          <p:cNvPr id="8" name="Slide Number Placeholder 7"/>
          <p:cNvSpPr>
            <a:spLocks noGrp="1"/>
          </p:cNvSpPr>
          <p:nvPr>
            <p:ph type="sldNum" sz="quarter" idx="13"/>
          </p:nvPr>
        </p:nvSpPr>
        <p:spPr/>
        <p:txBody>
          <a:bodyPr/>
          <a:lstStyle/>
          <a:p>
            <a:pPr eaLnBrk="0" hangingPunct="0">
              <a:lnSpc>
                <a:spcPct val="100000"/>
              </a:lnSpc>
              <a:spcBef>
                <a:spcPct val="0"/>
              </a:spcBef>
              <a:defRPr/>
            </a:pPr>
            <a:fld id="{039833E3-2DB9-4BEE-B686-F543F57A0C08}" type="slidenum">
              <a:rPr lang="en-US" smtClean="0"/>
              <a:pPr eaLnBrk="0" hangingPunct="0">
                <a:lnSpc>
                  <a:spcPct val="100000"/>
                </a:lnSpc>
                <a:spcBef>
                  <a:spcPct val="0"/>
                </a:spcBef>
                <a:defRPr/>
              </a:pPr>
              <a:t>‹#›</a:t>
            </a:fld>
            <a:endParaRPr lang="en-US"/>
          </a:p>
        </p:txBody>
      </p:sp>
    </p:spTree>
    <p:extLst>
      <p:ext uri="{BB962C8B-B14F-4D97-AF65-F5344CB8AC3E}">
        <p14:creationId xmlns:p14="http://schemas.microsoft.com/office/powerpoint/2010/main" val="36875273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obranded Whit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7A19DD-6991-4410-AD48-A6CC6D609A0C}"/>
              </a:ext>
            </a:extLst>
          </p:cNvPr>
          <p:cNvSpPr>
            <a:spLocks noGrp="1"/>
          </p:cNvSpPr>
          <p:nvPr>
            <p:ph type="subTitle" idx="1" hasCustomPrompt="1"/>
          </p:nvPr>
        </p:nvSpPr>
        <p:spPr>
          <a:xfrm>
            <a:off x="1598400" y="4896740"/>
            <a:ext cx="9471513" cy="606752"/>
          </a:xfrm>
        </p:spPr>
        <p:txBody>
          <a:bodyPr anchor="t" anchorCtr="0">
            <a:noAutofit/>
          </a:bodyPr>
          <a:lstStyle>
            <a:lvl1pPr marL="0" indent="0" algn="l">
              <a:spcBef>
                <a:spcPts val="0"/>
              </a:spcBef>
              <a:spcAft>
                <a:spcPts val="0"/>
              </a:spcAft>
              <a:buNone/>
              <a:defRPr sz="23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endParaRPr lang="en-GB" dirty="0"/>
          </a:p>
        </p:txBody>
      </p:sp>
      <p:sp>
        <p:nvSpPr>
          <p:cNvPr id="2" name="Title 1">
            <a:extLst>
              <a:ext uri="{FF2B5EF4-FFF2-40B4-BE49-F238E27FC236}">
                <a16:creationId xmlns:a16="http://schemas.microsoft.com/office/drawing/2014/main" id="{FF627EB4-0C38-4C3B-97D8-A69EC817ADB1}"/>
              </a:ext>
            </a:extLst>
          </p:cNvPr>
          <p:cNvSpPr>
            <a:spLocks noGrp="1"/>
          </p:cNvSpPr>
          <p:nvPr>
            <p:ph type="ctrTitle" hasCustomPrompt="1"/>
          </p:nvPr>
        </p:nvSpPr>
        <p:spPr>
          <a:xfrm>
            <a:off x="1598400" y="1969286"/>
            <a:ext cx="9471511" cy="2090137"/>
          </a:xfrm>
        </p:spPr>
        <p:txBody>
          <a:bodyPr anchor="b">
            <a:noAutofit/>
          </a:bodyPr>
          <a:lstStyle>
            <a:lvl1pPr algn="l">
              <a:defRPr sz="5300"/>
            </a:lvl1pPr>
          </a:lstStyle>
          <a:p>
            <a:r>
              <a:rPr lang="en-US" dirty="0"/>
              <a:t>Click to Edit Title</a:t>
            </a:r>
            <a:endParaRPr lang="en-GB" dirty="0"/>
          </a:p>
        </p:txBody>
      </p:sp>
      <p:sp>
        <p:nvSpPr>
          <p:cNvPr id="17" name="Text Placeholder 15">
            <a:extLst>
              <a:ext uri="{FF2B5EF4-FFF2-40B4-BE49-F238E27FC236}">
                <a16:creationId xmlns:a16="http://schemas.microsoft.com/office/drawing/2014/main" id="{61784642-0055-4FD8-AF56-353D77B47CC4}"/>
              </a:ext>
            </a:extLst>
          </p:cNvPr>
          <p:cNvSpPr>
            <a:spLocks noGrp="1"/>
          </p:cNvSpPr>
          <p:nvPr>
            <p:ph type="body" sz="quarter" idx="14" hasCustomPrompt="1"/>
          </p:nvPr>
        </p:nvSpPr>
        <p:spPr>
          <a:xfrm>
            <a:off x="1598400" y="5557089"/>
            <a:ext cx="9471025" cy="365125"/>
          </a:xfrm>
        </p:spPr>
        <p:txBody>
          <a:bodyPr anchor="t" anchorCtr="0">
            <a:noAutofit/>
          </a:bodyPr>
          <a:lstStyle>
            <a:lvl1pPr>
              <a:spcBef>
                <a:spcPts val="0"/>
              </a:spcBef>
              <a:spcAft>
                <a:spcPts val="0"/>
              </a:spcAft>
              <a:defRPr sz="2200" b="0"/>
            </a:lvl1pPr>
          </a:lstStyle>
          <a:p>
            <a:pPr lvl="0"/>
            <a:r>
              <a:rPr lang="en-US" dirty="0"/>
              <a:t>Click to add text</a:t>
            </a:r>
          </a:p>
        </p:txBody>
      </p:sp>
      <p:sp>
        <p:nvSpPr>
          <p:cNvPr id="16" name="Freeform 6">
            <a:extLst>
              <a:ext uri="{FF2B5EF4-FFF2-40B4-BE49-F238E27FC236}">
                <a16:creationId xmlns:a16="http://schemas.microsoft.com/office/drawing/2014/main" id="{EA5EDD71-78E8-469E-82FD-A066D920956A}"/>
              </a:ext>
            </a:extLst>
          </p:cNvPr>
          <p:cNvSpPr>
            <a:spLocks noChangeAspect="1" noEditPoints="1"/>
          </p:cNvSpPr>
          <p:nvPr userDrawn="1"/>
        </p:nvSpPr>
        <p:spPr bwMode="auto">
          <a:xfrm>
            <a:off x="9317556" y="930785"/>
            <a:ext cx="1920240" cy="696976"/>
          </a:xfrm>
          <a:custGeom>
            <a:avLst/>
            <a:gdLst>
              <a:gd name="T0" fmla="*/ 1445 w 1622"/>
              <a:gd name="T1" fmla="*/ 227 h 587"/>
              <a:gd name="T2" fmla="*/ 1371 w 1622"/>
              <a:gd name="T3" fmla="*/ 230 h 587"/>
              <a:gd name="T4" fmla="*/ 1361 w 1622"/>
              <a:gd name="T5" fmla="*/ 433 h 587"/>
              <a:gd name="T6" fmla="*/ 1291 w 1622"/>
              <a:gd name="T7" fmla="*/ 230 h 587"/>
              <a:gd name="T8" fmla="*/ 1214 w 1622"/>
              <a:gd name="T9" fmla="*/ 227 h 587"/>
              <a:gd name="T10" fmla="*/ 1439 w 1622"/>
              <a:gd name="T11" fmla="*/ 166 h 587"/>
              <a:gd name="T12" fmla="*/ 176 w 1622"/>
              <a:gd name="T13" fmla="*/ 227 h 587"/>
              <a:gd name="T14" fmla="*/ 253 w 1622"/>
              <a:gd name="T15" fmla="*/ 230 h 587"/>
              <a:gd name="T16" fmla="*/ 323 w 1622"/>
              <a:gd name="T17" fmla="*/ 433 h 587"/>
              <a:gd name="T18" fmla="*/ 334 w 1622"/>
              <a:gd name="T19" fmla="*/ 230 h 587"/>
              <a:gd name="T20" fmla="*/ 409 w 1622"/>
              <a:gd name="T21" fmla="*/ 227 h 587"/>
              <a:gd name="T22" fmla="*/ 184 w 1622"/>
              <a:gd name="T23" fmla="*/ 166 h 587"/>
              <a:gd name="T24" fmla="*/ 1123 w 1622"/>
              <a:gd name="T25" fmla="*/ 86 h 587"/>
              <a:gd name="T26" fmla="*/ 945 w 1622"/>
              <a:gd name="T27" fmla="*/ 32 h 587"/>
              <a:gd name="T28" fmla="*/ 676 w 1622"/>
              <a:gd name="T29" fmla="*/ 32 h 587"/>
              <a:gd name="T30" fmla="*/ 498 w 1622"/>
              <a:gd name="T31" fmla="*/ 86 h 587"/>
              <a:gd name="T32" fmla="*/ 244 w 1622"/>
              <a:gd name="T33" fmla="*/ 4 h 587"/>
              <a:gd name="T34" fmla="*/ 32 w 1622"/>
              <a:gd name="T35" fmla="*/ 158 h 587"/>
              <a:gd name="T36" fmla="*/ 32 w 1622"/>
              <a:gd name="T37" fmla="*/ 429 h 587"/>
              <a:gd name="T38" fmla="*/ 244 w 1622"/>
              <a:gd name="T39" fmla="*/ 583 h 587"/>
              <a:gd name="T40" fmla="*/ 498 w 1622"/>
              <a:gd name="T41" fmla="*/ 501 h 587"/>
              <a:gd name="T42" fmla="*/ 676 w 1622"/>
              <a:gd name="T43" fmla="*/ 555 h 587"/>
              <a:gd name="T44" fmla="*/ 945 w 1622"/>
              <a:gd name="T45" fmla="*/ 555 h 587"/>
              <a:gd name="T46" fmla="*/ 1123 w 1622"/>
              <a:gd name="T47" fmla="*/ 501 h 587"/>
              <a:gd name="T48" fmla="*/ 1377 w 1622"/>
              <a:gd name="T49" fmla="*/ 583 h 587"/>
              <a:gd name="T50" fmla="*/ 1589 w 1622"/>
              <a:gd name="T51" fmla="*/ 429 h 587"/>
              <a:gd name="T52" fmla="*/ 1589 w 1622"/>
              <a:gd name="T53" fmla="*/ 158 h 587"/>
              <a:gd name="T54" fmla="*/ 1377 w 1622"/>
              <a:gd name="T55" fmla="*/ 4 h 587"/>
              <a:gd name="T56" fmla="*/ 133 w 1622"/>
              <a:gd name="T57" fmla="*/ 454 h 587"/>
              <a:gd name="T58" fmla="*/ 84 w 1622"/>
              <a:gd name="T59" fmla="*/ 204 h 587"/>
              <a:gd name="T60" fmla="*/ 292 w 1622"/>
              <a:gd name="T61" fmla="*/ 66 h 587"/>
              <a:gd name="T62" fmla="*/ 501 w 1622"/>
              <a:gd name="T63" fmla="*/ 204 h 587"/>
              <a:gd name="T64" fmla="*/ 452 w 1622"/>
              <a:gd name="T65" fmla="*/ 454 h 587"/>
              <a:gd name="T66" fmla="*/ 765 w 1622"/>
              <a:gd name="T67" fmla="*/ 516 h 587"/>
              <a:gd name="T68" fmla="*/ 589 w 1622"/>
              <a:gd name="T69" fmla="*/ 340 h 587"/>
              <a:gd name="T70" fmla="*/ 685 w 1622"/>
              <a:gd name="T71" fmla="*/ 105 h 587"/>
              <a:gd name="T72" fmla="*/ 938 w 1622"/>
              <a:gd name="T73" fmla="*/ 105 h 587"/>
              <a:gd name="T74" fmla="*/ 1033 w 1622"/>
              <a:gd name="T75" fmla="*/ 340 h 587"/>
              <a:gd name="T76" fmla="*/ 856 w 1622"/>
              <a:gd name="T77" fmla="*/ 516 h 587"/>
              <a:gd name="T78" fmla="*/ 1169 w 1622"/>
              <a:gd name="T79" fmla="*/ 454 h 587"/>
              <a:gd name="T80" fmla="*/ 1122 w 1622"/>
              <a:gd name="T81" fmla="*/ 204 h 587"/>
              <a:gd name="T82" fmla="*/ 1329 w 1622"/>
              <a:gd name="T83" fmla="*/ 66 h 587"/>
              <a:gd name="T84" fmla="*/ 1539 w 1622"/>
              <a:gd name="T85" fmla="*/ 204 h 587"/>
              <a:gd name="T86" fmla="*/ 1490 w 1622"/>
              <a:gd name="T87" fmla="*/ 454 h 587"/>
              <a:gd name="T88" fmla="*/ 927 w 1622"/>
              <a:gd name="T89" fmla="*/ 161 h 587"/>
              <a:gd name="T90" fmla="*/ 929 w 1622"/>
              <a:gd name="T91" fmla="*/ 424 h 587"/>
              <a:gd name="T92" fmla="*/ 862 w 1622"/>
              <a:gd name="T93" fmla="*/ 418 h 587"/>
              <a:gd name="T94" fmla="*/ 800 w 1622"/>
              <a:gd name="T95" fmla="*/ 332 h 587"/>
              <a:gd name="T96" fmla="*/ 765 w 1622"/>
              <a:gd name="T97" fmla="*/ 285 h 587"/>
              <a:gd name="T98" fmla="*/ 759 w 1622"/>
              <a:gd name="T99" fmla="*/ 424 h 587"/>
              <a:gd name="T100" fmla="*/ 690 w 1622"/>
              <a:gd name="T101" fmla="*/ 169 h 587"/>
              <a:gd name="T102" fmla="*/ 755 w 1622"/>
              <a:gd name="T103" fmla="*/ 164 h 587"/>
              <a:gd name="T104" fmla="*/ 798 w 1622"/>
              <a:gd name="T105" fmla="*/ 219 h 587"/>
              <a:gd name="T106" fmla="*/ 853 w 1622"/>
              <a:gd name="T107" fmla="*/ 295 h 587"/>
              <a:gd name="T108" fmla="*/ 859 w 1622"/>
              <a:gd name="T109" fmla="*/ 169 h 587"/>
              <a:gd name="T110" fmla="*/ 895 w 1622"/>
              <a:gd name="T111" fmla="*/ 16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2" h="587">
                <a:moveTo>
                  <a:pt x="1439" y="166"/>
                </a:moveTo>
                <a:lnTo>
                  <a:pt x="1442" y="167"/>
                </a:lnTo>
                <a:lnTo>
                  <a:pt x="1445" y="170"/>
                </a:lnTo>
                <a:lnTo>
                  <a:pt x="1447" y="173"/>
                </a:lnTo>
                <a:lnTo>
                  <a:pt x="1447" y="224"/>
                </a:lnTo>
                <a:lnTo>
                  <a:pt x="1445" y="227"/>
                </a:lnTo>
                <a:lnTo>
                  <a:pt x="1442" y="230"/>
                </a:lnTo>
                <a:lnTo>
                  <a:pt x="1439" y="231"/>
                </a:lnTo>
                <a:lnTo>
                  <a:pt x="1383" y="231"/>
                </a:lnTo>
                <a:lnTo>
                  <a:pt x="1378" y="231"/>
                </a:lnTo>
                <a:lnTo>
                  <a:pt x="1374" y="231"/>
                </a:lnTo>
                <a:lnTo>
                  <a:pt x="1371" y="230"/>
                </a:lnTo>
                <a:lnTo>
                  <a:pt x="1369" y="230"/>
                </a:lnTo>
                <a:lnTo>
                  <a:pt x="1368" y="230"/>
                </a:lnTo>
                <a:lnTo>
                  <a:pt x="1368" y="424"/>
                </a:lnTo>
                <a:lnTo>
                  <a:pt x="1366" y="429"/>
                </a:lnTo>
                <a:lnTo>
                  <a:pt x="1363" y="432"/>
                </a:lnTo>
                <a:lnTo>
                  <a:pt x="1361" y="433"/>
                </a:lnTo>
                <a:lnTo>
                  <a:pt x="1300" y="433"/>
                </a:lnTo>
                <a:lnTo>
                  <a:pt x="1295" y="432"/>
                </a:lnTo>
                <a:lnTo>
                  <a:pt x="1292" y="429"/>
                </a:lnTo>
                <a:lnTo>
                  <a:pt x="1291" y="424"/>
                </a:lnTo>
                <a:lnTo>
                  <a:pt x="1291" y="230"/>
                </a:lnTo>
                <a:lnTo>
                  <a:pt x="1291" y="230"/>
                </a:lnTo>
                <a:lnTo>
                  <a:pt x="1288" y="230"/>
                </a:lnTo>
                <a:lnTo>
                  <a:pt x="1285" y="231"/>
                </a:lnTo>
                <a:lnTo>
                  <a:pt x="1280" y="231"/>
                </a:lnTo>
                <a:lnTo>
                  <a:pt x="1220" y="231"/>
                </a:lnTo>
                <a:lnTo>
                  <a:pt x="1217" y="230"/>
                </a:lnTo>
                <a:lnTo>
                  <a:pt x="1214" y="227"/>
                </a:lnTo>
                <a:lnTo>
                  <a:pt x="1212" y="224"/>
                </a:lnTo>
                <a:lnTo>
                  <a:pt x="1212" y="173"/>
                </a:lnTo>
                <a:lnTo>
                  <a:pt x="1214" y="170"/>
                </a:lnTo>
                <a:lnTo>
                  <a:pt x="1217" y="167"/>
                </a:lnTo>
                <a:lnTo>
                  <a:pt x="1220" y="166"/>
                </a:lnTo>
                <a:lnTo>
                  <a:pt x="1439" y="166"/>
                </a:lnTo>
                <a:close/>
                <a:moveTo>
                  <a:pt x="184" y="166"/>
                </a:moveTo>
                <a:lnTo>
                  <a:pt x="179" y="167"/>
                </a:lnTo>
                <a:lnTo>
                  <a:pt x="176" y="170"/>
                </a:lnTo>
                <a:lnTo>
                  <a:pt x="175" y="175"/>
                </a:lnTo>
                <a:lnTo>
                  <a:pt x="175" y="224"/>
                </a:lnTo>
                <a:lnTo>
                  <a:pt x="176" y="227"/>
                </a:lnTo>
                <a:lnTo>
                  <a:pt x="179" y="230"/>
                </a:lnTo>
                <a:lnTo>
                  <a:pt x="184" y="231"/>
                </a:lnTo>
                <a:lnTo>
                  <a:pt x="243" y="231"/>
                </a:lnTo>
                <a:lnTo>
                  <a:pt x="247" y="231"/>
                </a:lnTo>
                <a:lnTo>
                  <a:pt x="250" y="230"/>
                </a:lnTo>
                <a:lnTo>
                  <a:pt x="253" y="230"/>
                </a:lnTo>
                <a:lnTo>
                  <a:pt x="255" y="230"/>
                </a:lnTo>
                <a:lnTo>
                  <a:pt x="255" y="424"/>
                </a:lnTo>
                <a:lnTo>
                  <a:pt x="255" y="429"/>
                </a:lnTo>
                <a:lnTo>
                  <a:pt x="258" y="432"/>
                </a:lnTo>
                <a:lnTo>
                  <a:pt x="262" y="433"/>
                </a:lnTo>
                <a:lnTo>
                  <a:pt x="323" y="433"/>
                </a:lnTo>
                <a:lnTo>
                  <a:pt x="328" y="432"/>
                </a:lnTo>
                <a:lnTo>
                  <a:pt x="329" y="429"/>
                </a:lnTo>
                <a:lnTo>
                  <a:pt x="331" y="424"/>
                </a:lnTo>
                <a:lnTo>
                  <a:pt x="331" y="230"/>
                </a:lnTo>
                <a:lnTo>
                  <a:pt x="332" y="230"/>
                </a:lnTo>
                <a:lnTo>
                  <a:pt x="334" y="230"/>
                </a:lnTo>
                <a:lnTo>
                  <a:pt x="337" y="231"/>
                </a:lnTo>
                <a:lnTo>
                  <a:pt x="341" y="231"/>
                </a:lnTo>
                <a:lnTo>
                  <a:pt x="345" y="231"/>
                </a:lnTo>
                <a:lnTo>
                  <a:pt x="402" y="231"/>
                </a:lnTo>
                <a:lnTo>
                  <a:pt x="406" y="230"/>
                </a:lnTo>
                <a:lnTo>
                  <a:pt x="409" y="227"/>
                </a:lnTo>
                <a:lnTo>
                  <a:pt x="409" y="224"/>
                </a:lnTo>
                <a:lnTo>
                  <a:pt x="409" y="175"/>
                </a:lnTo>
                <a:lnTo>
                  <a:pt x="409" y="170"/>
                </a:lnTo>
                <a:lnTo>
                  <a:pt x="406" y="167"/>
                </a:lnTo>
                <a:lnTo>
                  <a:pt x="402" y="166"/>
                </a:lnTo>
                <a:lnTo>
                  <a:pt x="184" y="166"/>
                </a:lnTo>
                <a:close/>
                <a:moveTo>
                  <a:pt x="1329" y="0"/>
                </a:moveTo>
                <a:lnTo>
                  <a:pt x="1282" y="4"/>
                </a:lnTo>
                <a:lnTo>
                  <a:pt x="1237" y="15"/>
                </a:lnTo>
                <a:lnTo>
                  <a:pt x="1196" y="32"/>
                </a:lnTo>
                <a:lnTo>
                  <a:pt x="1157" y="56"/>
                </a:lnTo>
                <a:lnTo>
                  <a:pt x="1123" y="86"/>
                </a:lnTo>
                <a:lnTo>
                  <a:pt x="1095" y="120"/>
                </a:lnTo>
                <a:lnTo>
                  <a:pt x="1070" y="158"/>
                </a:lnTo>
                <a:lnTo>
                  <a:pt x="1046" y="120"/>
                </a:lnTo>
                <a:lnTo>
                  <a:pt x="1018" y="86"/>
                </a:lnTo>
                <a:lnTo>
                  <a:pt x="984" y="56"/>
                </a:lnTo>
                <a:lnTo>
                  <a:pt x="945" y="32"/>
                </a:lnTo>
                <a:lnTo>
                  <a:pt x="903" y="15"/>
                </a:lnTo>
                <a:lnTo>
                  <a:pt x="859" y="4"/>
                </a:lnTo>
                <a:lnTo>
                  <a:pt x="811" y="0"/>
                </a:lnTo>
                <a:lnTo>
                  <a:pt x="764" y="4"/>
                </a:lnTo>
                <a:lnTo>
                  <a:pt x="719" y="15"/>
                </a:lnTo>
                <a:lnTo>
                  <a:pt x="676" y="32"/>
                </a:lnTo>
                <a:lnTo>
                  <a:pt x="639" y="56"/>
                </a:lnTo>
                <a:lnTo>
                  <a:pt x="605" y="86"/>
                </a:lnTo>
                <a:lnTo>
                  <a:pt x="575" y="120"/>
                </a:lnTo>
                <a:lnTo>
                  <a:pt x="552" y="158"/>
                </a:lnTo>
                <a:lnTo>
                  <a:pt x="528" y="120"/>
                </a:lnTo>
                <a:lnTo>
                  <a:pt x="498" y="86"/>
                </a:lnTo>
                <a:lnTo>
                  <a:pt x="464" y="56"/>
                </a:lnTo>
                <a:lnTo>
                  <a:pt x="427" y="32"/>
                </a:lnTo>
                <a:lnTo>
                  <a:pt x="384" y="15"/>
                </a:lnTo>
                <a:lnTo>
                  <a:pt x="339" y="4"/>
                </a:lnTo>
                <a:lnTo>
                  <a:pt x="292" y="0"/>
                </a:lnTo>
                <a:lnTo>
                  <a:pt x="244" y="4"/>
                </a:lnTo>
                <a:lnTo>
                  <a:pt x="200" y="15"/>
                </a:lnTo>
                <a:lnTo>
                  <a:pt x="158" y="32"/>
                </a:lnTo>
                <a:lnTo>
                  <a:pt x="120" y="56"/>
                </a:lnTo>
                <a:lnTo>
                  <a:pt x="86" y="86"/>
                </a:lnTo>
                <a:lnTo>
                  <a:pt x="56" y="120"/>
                </a:lnTo>
                <a:lnTo>
                  <a:pt x="32" y="158"/>
                </a:lnTo>
                <a:lnTo>
                  <a:pt x="16" y="200"/>
                </a:lnTo>
                <a:lnTo>
                  <a:pt x="4" y="246"/>
                </a:lnTo>
                <a:lnTo>
                  <a:pt x="0" y="294"/>
                </a:lnTo>
                <a:lnTo>
                  <a:pt x="4" y="341"/>
                </a:lnTo>
                <a:lnTo>
                  <a:pt x="16" y="386"/>
                </a:lnTo>
                <a:lnTo>
                  <a:pt x="32" y="429"/>
                </a:lnTo>
                <a:lnTo>
                  <a:pt x="56" y="467"/>
                </a:lnTo>
                <a:lnTo>
                  <a:pt x="86" y="501"/>
                </a:lnTo>
                <a:lnTo>
                  <a:pt x="120" y="529"/>
                </a:lnTo>
                <a:lnTo>
                  <a:pt x="158" y="553"/>
                </a:lnTo>
                <a:lnTo>
                  <a:pt x="200" y="571"/>
                </a:lnTo>
                <a:lnTo>
                  <a:pt x="244" y="583"/>
                </a:lnTo>
                <a:lnTo>
                  <a:pt x="292" y="587"/>
                </a:lnTo>
                <a:lnTo>
                  <a:pt x="339" y="583"/>
                </a:lnTo>
                <a:lnTo>
                  <a:pt x="384" y="572"/>
                </a:lnTo>
                <a:lnTo>
                  <a:pt x="427" y="555"/>
                </a:lnTo>
                <a:lnTo>
                  <a:pt x="464" y="529"/>
                </a:lnTo>
                <a:lnTo>
                  <a:pt x="498" y="501"/>
                </a:lnTo>
                <a:lnTo>
                  <a:pt x="528" y="467"/>
                </a:lnTo>
                <a:lnTo>
                  <a:pt x="552" y="429"/>
                </a:lnTo>
                <a:lnTo>
                  <a:pt x="575" y="467"/>
                </a:lnTo>
                <a:lnTo>
                  <a:pt x="605" y="501"/>
                </a:lnTo>
                <a:lnTo>
                  <a:pt x="639" y="529"/>
                </a:lnTo>
                <a:lnTo>
                  <a:pt x="676" y="555"/>
                </a:lnTo>
                <a:lnTo>
                  <a:pt x="719" y="572"/>
                </a:lnTo>
                <a:lnTo>
                  <a:pt x="764" y="583"/>
                </a:lnTo>
                <a:lnTo>
                  <a:pt x="811" y="587"/>
                </a:lnTo>
                <a:lnTo>
                  <a:pt x="859" y="583"/>
                </a:lnTo>
                <a:lnTo>
                  <a:pt x="903" y="572"/>
                </a:lnTo>
                <a:lnTo>
                  <a:pt x="945" y="555"/>
                </a:lnTo>
                <a:lnTo>
                  <a:pt x="984" y="529"/>
                </a:lnTo>
                <a:lnTo>
                  <a:pt x="1018" y="501"/>
                </a:lnTo>
                <a:lnTo>
                  <a:pt x="1046" y="467"/>
                </a:lnTo>
                <a:lnTo>
                  <a:pt x="1070" y="429"/>
                </a:lnTo>
                <a:lnTo>
                  <a:pt x="1095" y="467"/>
                </a:lnTo>
                <a:lnTo>
                  <a:pt x="1123" y="501"/>
                </a:lnTo>
                <a:lnTo>
                  <a:pt x="1157" y="529"/>
                </a:lnTo>
                <a:lnTo>
                  <a:pt x="1196" y="555"/>
                </a:lnTo>
                <a:lnTo>
                  <a:pt x="1237" y="572"/>
                </a:lnTo>
                <a:lnTo>
                  <a:pt x="1282" y="583"/>
                </a:lnTo>
                <a:lnTo>
                  <a:pt x="1329" y="587"/>
                </a:lnTo>
                <a:lnTo>
                  <a:pt x="1377" y="583"/>
                </a:lnTo>
                <a:lnTo>
                  <a:pt x="1421" y="571"/>
                </a:lnTo>
                <a:lnTo>
                  <a:pt x="1464" y="553"/>
                </a:lnTo>
                <a:lnTo>
                  <a:pt x="1502" y="529"/>
                </a:lnTo>
                <a:lnTo>
                  <a:pt x="1536" y="501"/>
                </a:lnTo>
                <a:lnTo>
                  <a:pt x="1565" y="467"/>
                </a:lnTo>
                <a:lnTo>
                  <a:pt x="1589" y="429"/>
                </a:lnTo>
                <a:lnTo>
                  <a:pt x="1607" y="386"/>
                </a:lnTo>
                <a:lnTo>
                  <a:pt x="1619" y="341"/>
                </a:lnTo>
                <a:lnTo>
                  <a:pt x="1622" y="294"/>
                </a:lnTo>
                <a:lnTo>
                  <a:pt x="1619" y="246"/>
                </a:lnTo>
                <a:lnTo>
                  <a:pt x="1607" y="200"/>
                </a:lnTo>
                <a:lnTo>
                  <a:pt x="1589" y="158"/>
                </a:lnTo>
                <a:lnTo>
                  <a:pt x="1565" y="120"/>
                </a:lnTo>
                <a:lnTo>
                  <a:pt x="1536" y="86"/>
                </a:lnTo>
                <a:lnTo>
                  <a:pt x="1502" y="56"/>
                </a:lnTo>
                <a:lnTo>
                  <a:pt x="1464" y="32"/>
                </a:lnTo>
                <a:lnTo>
                  <a:pt x="1421" y="15"/>
                </a:lnTo>
                <a:lnTo>
                  <a:pt x="1377" y="4"/>
                </a:lnTo>
                <a:lnTo>
                  <a:pt x="1329" y="0"/>
                </a:lnTo>
                <a:close/>
                <a:moveTo>
                  <a:pt x="292" y="521"/>
                </a:moveTo>
                <a:lnTo>
                  <a:pt x="247" y="516"/>
                </a:lnTo>
                <a:lnTo>
                  <a:pt x="204" y="503"/>
                </a:lnTo>
                <a:lnTo>
                  <a:pt x="166" y="482"/>
                </a:lnTo>
                <a:lnTo>
                  <a:pt x="133" y="454"/>
                </a:lnTo>
                <a:lnTo>
                  <a:pt x="105" y="420"/>
                </a:lnTo>
                <a:lnTo>
                  <a:pt x="84" y="381"/>
                </a:lnTo>
                <a:lnTo>
                  <a:pt x="71" y="340"/>
                </a:lnTo>
                <a:lnTo>
                  <a:pt x="66" y="294"/>
                </a:lnTo>
                <a:lnTo>
                  <a:pt x="71" y="248"/>
                </a:lnTo>
                <a:lnTo>
                  <a:pt x="84" y="204"/>
                </a:lnTo>
                <a:lnTo>
                  <a:pt x="105" y="166"/>
                </a:lnTo>
                <a:lnTo>
                  <a:pt x="133" y="133"/>
                </a:lnTo>
                <a:lnTo>
                  <a:pt x="166" y="105"/>
                </a:lnTo>
                <a:lnTo>
                  <a:pt x="204" y="84"/>
                </a:lnTo>
                <a:lnTo>
                  <a:pt x="247" y="71"/>
                </a:lnTo>
                <a:lnTo>
                  <a:pt x="292" y="66"/>
                </a:lnTo>
                <a:lnTo>
                  <a:pt x="338" y="71"/>
                </a:lnTo>
                <a:lnTo>
                  <a:pt x="381" y="84"/>
                </a:lnTo>
                <a:lnTo>
                  <a:pt x="420" y="105"/>
                </a:lnTo>
                <a:lnTo>
                  <a:pt x="452" y="133"/>
                </a:lnTo>
                <a:lnTo>
                  <a:pt x="480" y="166"/>
                </a:lnTo>
                <a:lnTo>
                  <a:pt x="501" y="204"/>
                </a:lnTo>
                <a:lnTo>
                  <a:pt x="515" y="248"/>
                </a:lnTo>
                <a:lnTo>
                  <a:pt x="519" y="294"/>
                </a:lnTo>
                <a:lnTo>
                  <a:pt x="515" y="340"/>
                </a:lnTo>
                <a:lnTo>
                  <a:pt x="501" y="381"/>
                </a:lnTo>
                <a:lnTo>
                  <a:pt x="480" y="420"/>
                </a:lnTo>
                <a:lnTo>
                  <a:pt x="452" y="454"/>
                </a:lnTo>
                <a:lnTo>
                  <a:pt x="420" y="482"/>
                </a:lnTo>
                <a:lnTo>
                  <a:pt x="381" y="503"/>
                </a:lnTo>
                <a:lnTo>
                  <a:pt x="338" y="516"/>
                </a:lnTo>
                <a:lnTo>
                  <a:pt x="292" y="521"/>
                </a:lnTo>
                <a:close/>
                <a:moveTo>
                  <a:pt x="811" y="521"/>
                </a:moveTo>
                <a:lnTo>
                  <a:pt x="765" y="516"/>
                </a:lnTo>
                <a:lnTo>
                  <a:pt x="722" y="503"/>
                </a:lnTo>
                <a:lnTo>
                  <a:pt x="685" y="482"/>
                </a:lnTo>
                <a:lnTo>
                  <a:pt x="651" y="454"/>
                </a:lnTo>
                <a:lnTo>
                  <a:pt x="623" y="420"/>
                </a:lnTo>
                <a:lnTo>
                  <a:pt x="602" y="381"/>
                </a:lnTo>
                <a:lnTo>
                  <a:pt x="589" y="340"/>
                </a:lnTo>
                <a:lnTo>
                  <a:pt x="584" y="294"/>
                </a:lnTo>
                <a:lnTo>
                  <a:pt x="589" y="248"/>
                </a:lnTo>
                <a:lnTo>
                  <a:pt x="602" y="204"/>
                </a:lnTo>
                <a:lnTo>
                  <a:pt x="623" y="166"/>
                </a:lnTo>
                <a:lnTo>
                  <a:pt x="651" y="133"/>
                </a:lnTo>
                <a:lnTo>
                  <a:pt x="685" y="105"/>
                </a:lnTo>
                <a:lnTo>
                  <a:pt x="722" y="84"/>
                </a:lnTo>
                <a:lnTo>
                  <a:pt x="765" y="71"/>
                </a:lnTo>
                <a:lnTo>
                  <a:pt x="811" y="66"/>
                </a:lnTo>
                <a:lnTo>
                  <a:pt x="856" y="71"/>
                </a:lnTo>
                <a:lnTo>
                  <a:pt x="899" y="84"/>
                </a:lnTo>
                <a:lnTo>
                  <a:pt x="938" y="105"/>
                </a:lnTo>
                <a:lnTo>
                  <a:pt x="972" y="133"/>
                </a:lnTo>
                <a:lnTo>
                  <a:pt x="998" y="166"/>
                </a:lnTo>
                <a:lnTo>
                  <a:pt x="1019" y="204"/>
                </a:lnTo>
                <a:lnTo>
                  <a:pt x="1033" y="248"/>
                </a:lnTo>
                <a:lnTo>
                  <a:pt x="1037" y="294"/>
                </a:lnTo>
                <a:lnTo>
                  <a:pt x="1033" y="340"/>
                </a:lnTo>
                <a:lnTo>
                  <a:pt x="1019" y="381"/>
                </a:lnTo>
                <a:lnTo>
                  <a:pt x="998" y="420"/>
                </a:lnTo>
                <a:lnTo>
                  <a:pt x="972" y="454"/>
                </a:lnTo>
                <a:lnTo>
                  <a:pt x="938" y="482"/>
                </a:lnTo>
                <a:lnTo>
                  <a:pt x="899" y="503"/>
                </a:lnTo>
                <a:lnTo>
                  <a:pt x="856" y="516"/>
                </a:lnTo>
                <a:lnTo>
                  <a:pt x="811" y="521"/>
                </a:lnTo>
                <a:close/>
                <a:moveTo>
                  <a:pt x="1329" y="521"/>
                </a:moveTo>
                <a:lnTo>
                  <a:pt x="1285" y="516"/>
                </a:lnTo>
                <a:lnTo>
                  <a:pt x="1242" y="503"/>
                </a:lnTo>
                <a:lnTo>
                  <a:pt x="1203" y="482"/>
                </a:lnTo>
                <a:lnTo>
                  <a:pt x="1169" y="454"/>
                </a:lnTo>
                <a:lnTo>
                  <a:pt x="1142" y="420"/>
                </a:lnTo>
                <a:lnTo>
                  <a:pt x="1122" y="381"/>
                </a:lnTo>
                <a:lnTo>
                  <a:pt x="1108" y="340"/>
                </a:lnTo>
                <a:lnTo>
                  <a:pt x="1104" y="294"/>
                </a:lnTo>
                <a:lnTo>
                  <a:pt x="1108" y="248"/>
                </a:lnTo>
                <a:lnTo>
                  <a:pt x="1122" y="204"/>
                </a:lnTo>
                <a:lnTo>
                  <a:pt x="1142" y="166"/>
                </a:lnTo>
                <a:lnTo>
                  <a:pt x="1169" y="133"/>
                </a:lnTo>
                <a:lnTo>
                  <a:pt x="1203" y="105"/>
                </a:lnTo>
                <a:lnTo>
                  <a:pt x="1242" y="84"/>
                </a:lnTo>
                <a:lnTo>
                  <a:pt x="1285" y="71"/>
                </a:lnTo>
                <a:lnTo>
                  <a:pt x="1329" y="66"/>
                </a:lnTo>
                <a:lnTo>
                  <a:pt x="1375" y="71"/>
                </a:lnTo>
                <a:lnTo>
                  <a:pt x="1417" y="84"/>
                </a:lnTo>
                <a:lnTo>
                  <a:pt x="1456" y="105"/>
                </a:lnTo>
                <a:lnTo>
                  <a:pt x="1490" y="133"/>
                </a:lnTo>
                <a:lnTo>
                  <a:pt x="1518" y="166"/>
                </a:lnTo>
                <a:lnTo>
                  <a:pt x="1539" y="204"/>
                </a:lnTo>
                <a:lnTo>
                  <a:pt x="1552" y="248"/>
                </a:lnTo>
                <a:lnTo>
                  <a:pt x="1556" y="294"/>
                </a:lnTo>
                <a:lnTo>
                  <a:pt x="1552" y="340"/>
                </a:lnTo>
                <a:lnTo>
                  <a:pt x="1539" y="381"/>
                </a:lnTo>
                <a:lnTo>
                  <a:pt x="1518" y="420"/>
                </a:lnTo>
                <a:lnTo>
                  <a:pt x="1490" y="454"/>
                </a:lnTo>
                <a:lnTo>
                  <a:pt x="1456" y="482"/>
                </a:lnTo>
                <a:lnTo>
                  <a:pt x="1417" y="503"/>
                </a:lnTo>
                <a:lnTo>
                  <a:pt x="1375" y="516"/>
                </a:lnTo>
                <a:lnTo>
                  <a:pt x="1329" y="521"/>
                </a:lnTo>
                <a:close/>
                <a:moveTo>
                  <a:pt x="924" y="161"/>
                </a:moveTo>
                <a:lnTo>
                  <a:pt x="927" y="161"/>
                </a:lnTo>
                <a:lnTo>
                  <a:pt x="930" y="164"/>
                </a:lnTo>
                <a:lnTo>
                  <a:pt x="932" y="166"/>
                </a:lnTo>
                <a:lnTo>
                  <a:pt x="932" y="169"/>
                </a:lnTo>
                <a:lnTo>
                  <a:pt x="932" y="417"/>
                </a:lnTo>
                <a:lnTo>
                  <a:pt x="932" y="421"/>
                </a:lnTo>
                <a:lnTo>
                  <a:pt x="929" y="424"/>
                </a:lnTo>
                <a:lnTo>
                  <a:pt x="924" y="426"/>
                </a:lnTo>
                <a:lnTo>
                  <a:pt x="874" y="426"/>
                </a:lnTo>
                <a:lnTo>
                  <a:pt x="869" y="424"/>
                </a:lnTo>
                <a:lnTo>
                  <a:pt x="866" y="423"/>
                </a:lnTo>
                <a:lnTo>
                  <a:pt x="865" y="421"/>
                </a:lnTo>
                <a:lnTo>
                  <a:pt x="862" y="418"/>
                </a:lnTo>
                <a:lnTo>
                  <a:pt x="856" y="409"/>
                </a:lnTo>
                <a:lnTo>
                  <a:pt x="847" y="397"/>
                </a:lnTo>
                <a:lnTo>
                  <a:pt x="837" y="383"/>
                </a:lnTo>
                <a:lnTo>
                  <a:pt x="825" y="366"/>
                </a:lnTo>
                <a:lnTo>
                  <a:pt x="811" y="348"/>
                </a:lnTo>
                <a:lnTo>
                  <a:pt x="800" y="332"/>
                </a:lnTo>
                <a:lnTo>
                  <a:pt x="788" y="316"/>
                </a:lnTo>
                <a:lnTo>
                  <a:pt x="779" y="304"/>
                </a:lnTo>
                <a:lnTo>
                  <a:pt x="773" y="295"/>
                </a:lnTo>
                <a:lnTo>
                  <a:pt x="770" y="291"/>
                </a:lnTo>
                <a:lnTo>
                  <a:pt x="768" y="288"/>
                </a:lnTo>
                <a:lnTo>
                  <a:pt x="765" y="285"/>
                </a:lnTo>
                <a:lnTo>
                  <a:pt x="764" y="282"/>
                </a:lnTo>
                <a:lnTo>
                  <a:pt x="764" y="280"/>
                </a:lnTo>
                <a:lnTo>
                  <a:pt x="764" y="279"/>
                </a:lnTo>
                <a:lnTo>
                  <a:pt x="764" y="417"/>
                </a:lnTo>
                <a:lnTo>
                  <a:pt x="762" y="421"/>
                </a:lnTo>
                <a:lnTo>
                  <a:pt x="759" y="424"/>
                </a:lnTo>
                <a:lnTo>
                  <a:pt x="755" y="426"/>
                </a:lnTo>
                <a:lnTo>
                  <a:pt x="697" y="426"/>
                </a:lnTo>
                <a:lnTo>
                  <a:pt x="694" y="424"/>
                </a:lnTo>
                <a:lnTo>
                  <a:pt x="691" y="421"/>
                </a:lnTo>
                <a:lnTo>
                  <a:pt x="690" y="417"/>
                </a:lnTo>
                <a:lnTo>
                  <a:pt x="690" y="169"/>
                </a:lnTo>
                <a:lnTo>
                  <a:pt x="691" y="166"/>
                </a:lnTo>
                <a:lnTo>
                  <a:pt x="694" y="163"/>
                </a:lnTo>
                <a:lnTo>
                  <a:pt x="697" y="161"/>
                </a:lnTo>
                <a:lnTo>
                  <a:pt x="749" y="161"/>
                </a:lnTo>
                <a:lnTo>
                  <a:pt x="752" y="161"/>
                </a:lnTo>
                <a:lnTo>
                  <a:pt x="755" y="164"/>
                </a:lnTo>
                <a:lnTo>
                  <a:pt x="758" y="166"/>
                </a:lnTo>
                <a:lnTo>
                  <a:pt x="759" y="169"/>
                </a:lnTo>
                <a:lnTo>
                  <a:pt x="765" y="176"/>
                </a:lnTo>
                <a:lnTo>
                  <a:pt x="774" y="188"/>
                </a:lnTo>
                <a:lnTo>
                  <a:pt x="785" y="203"/>
                </a:lnTo>
                <a:lnTo>
                  <a:pt x="798" y="219"/>
                </a:lnTo>
                <a:lnTo>
                  <a:pt x="810" y="237"/>
                </a:lnTo>
                <a:lnTo>
                  <a:pt x="822" y="253"/>
                </a:lnTo>
                <a:lnTo>
                  <a:pt x="834" y="270"/>
                </a:lnTo>
                <a:lnTo>
                  <a:pt x="843" y="282"/>
                </a:lnTo>
                <a:lnTo>
                  <a:pt x="850" y="291"/>
                </a:lnTo>
                <a:lnTo>
                  <a:pt x="853" y="295"/>
                </a:lnTo>
                <a:lnTo>
                  <a:pt x="854" y="298"/>
                </a:lnTo>
                <a:lnTo>
                  <a:pt x="856" y="301"/>
                </a:lnTo>
                <a:lnTo>
                  <a:pt x="857" y="304"/>
                </a:lnTo>
                <a:lnTo>
                  <a:pt x="859" y="307"/>
                </a:lnTo>
                <a:lnTo>
                  <a:pt x="859" y="307"/>
                </a:lnTo>
                <a:lnTo>
                  <a:pt x="859" y="169"/>
                </a:lnTo>
                <a:lnTo>
                  <a:pt x="860" y="166"/>
                </a:lnTo>
                <a:lnTo>
                  <a:pt x="863" y="163"/>
                </a:lnTo>
                <a:lnTo>
                  <a:pt x="866" y="161"/>
                </a:lnTo>
                <a:lnTo>
                  <a:pt x="871" y="161"/>
                </a:lnTo>
                <a:lnTo>
                  <a:pt x="881" y="161"/>
                </a:lnTo>
                <a:lnTo>
                  <a:pt x="895" y="161"/>
                </a:lnTo>
                <a:lnTo>
                  <a:pt x="908" y="161"/>
                </a:lnTo>
                <a:lnTo>
                  <a:pt x="918" y="161"/>
                </a:lnTo>
                <a:lnTo>
                  <a:pt x="924" y="161"/>
                </a:lnTo>
                <a:close/>
              </a:path>
            </a:pathLst>
          </a:custGeom>
          <a:solidFill>
            <a:srgbClr val="FF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9" name="Group 18">
            <a:extLst>
              <a:ext uri="{FF2B5EF4-FFF2-40B4-BE49-F238E27FC236}">
                <a16:creationId xmlns:a16="http://schemas.microsoft.com/office/drawing/2014/main" id="{CBFE0DE7-78F9-4B93-A7C3-CA3656458BC1}"/>
              </a:ext>
            </a:extLst>
          </p:cNvPr>
          <p:cNvGrpSpPr>
            <a:grpSpLocks noChangeAspect="1"/>
          </p:cNvGrpSpPr>
          <p:nvPr userDrawn="1"/>
        </p:nvGrpSpPr>
        <p:grpSpPr>
          <a:xfrm>
            <a:off x="917877" y="1018704"/>
            <a:ext cx="2211250" cy="618872"/>
            <a:chOff x="2560252" y="2184516"/>
            <a:chExt cx="2697021" cy="754827"/>
          </a:xfrm>
        </p:grpSpPr>
        <p:sp>
          <p:nvSpPr>
            <p:cNvPr id="20" name="Freeform 6">
              <a:extLst>
                <a:ext uri="{FF2B5EF4-FFF2-40B4-BE49-F238E27FC236}">
                  <a16:creationId xmlns:a16="http://schemas.microsoft.com/office/drawing/2014/main" id="{18199C3E-153F-4358-8145-3FFAD5C7584F}"/>
                </a:ext>
              </a:extLst>
            </p:cNvPr>
            <p:cNvSpPr>
              <a:spLocks noChangeAspect="1" noEditPoints="1"/>
            </p:cNvSpPr>
            <p:nvPr/>
          </p:nvSpPr>
          <p:spPr bwMode="auto">
            <a:xfrm>
              <a:off x="5083408" y="2740034"/>
              <a:ext cx="173865" cy="173865"/>
            </a:xfrm>
            <a:custGeom>
              <a:avLst/>
              <a:gdLst>
                <a:gd name="T0" fmla="*/ 182 w 205"/>
                <a:gd name="T1" fmla="*/ 78 h 204"/>
                <a:gd name="T2" fmla="*/ 161 w 205"/>
                <a:gd name="T3" fmla="*/ 40 h 204"/>
                <a:gd name="T4" fmla="*/ 125 w 205"/>
                <a:gd name="T5" fmla="*/ 20 h 204"/>
                <a:gd name="T6" fmla="*/ 80 w 205"/>
                <a:gd name="T7" fmla="*/ 20 h 204"/>
                <a:gd name="T8" fmla="*/ 44 w 205"/>
                <a:gd name="T9" fmla="*/ 40 h 204"/>
                <a:gd name="T10" fmla="*/ 23 w 205"/>
                <a:gd name="T11" fmla="*/ 78 h 204"/>
                <a:gd name="T12" fmla="*/ 23 w 205"/>
                <a:gd name="T13" fmla="*/ 126 h 204"/>
                <a:gd name="T14" fmla="*/ 44 w 205"/>
                <a:gd name="T15" fmla="*/ 163 h 204"/>
                <a:gd name="T16" fmla="*/ 80 w 205"/>
                <a:gd name="T17" fmla="*/ 184 h 204"/>
                <a:gd name="T18" fmla="*/ 125 w 205"/>
                <a:gd name="T19" fmla="*/ 184 h 204"/>
                <a:gd name="T20" fmla="*/ 161 w 205"/>
                <a:gd name="T21" fmla="*/ 163 h 204"/>
                <a:gd name="T22" fmla="*/ 182 w 205"/>
                <a:gd name="T23" fmla="*/ 126 h 204"/>
                <a:gd name="T24" fmla="*/ 81 w 205"/>
                <a:gd name="T25" fmla="*/ 106 h 204"/>
                <a:gd name="T26" fmla="*/ 63 w 205"/>
                <a:gd name="T27" fmla="*/ 162 h 204"/>
                <a:gd name="T28" fmla="*/ 108 w 205"/>
                <a:gd name="T29" fmla="*/ 39 h 204"/>
                <a:gd name="T30" fmla="*/ 136 w 205"/>
                <a:gd name="T31" fmla="*/ 48 h 204"/>
                <a:gd name="T32" fmla="*/ 145 w 205"/>
                <a:gd name="T33" fmla="*/ 73 h 204"/>
                <a:gd name="T34" fmla="*/ 135 w 205"/>
                <a:gd name="T35" fmla="*/ 95 h 204"/>
                <a:gd name="T36" fmla="*/ 124 w 205"/>
                <a:gd name="T37" fmla="*/ 100 h 204"/>
                <a:gd name="T38" fmla="*/ 138 w 205"/>
                <a:gd name="T39" fmla="*/ 113 h 204"/>
                <a:gd name="T40" fmla="*/ 142 w 205"/>
                <a:gd name="T41" fmla="*/ 137 h 204"/>
                <a:gd name="T42" fmla="*/ 145 w 205"/>
                <a:gd name="T43" fmla="*/ 156 h 204"/>
                <a:gd name="T44" fmla="*/ 127 w 205"/>
                <a:gd name="T45" fmla="*/ 162 h 204"/>
                <a:gd name="T46" fmla="*/ 121 w 205"/>
                <a:gd name="T47" fmla="*/ 135 h 204"/>
                <a:gd name="T48" fmla="*/ 115 w 205"/>
                <a:gd name="T49" fmla="*/ 112 h 204"/>
                <a:gd name="T50" fmla="*/ 98 w 205"/>
                <a:gd name="T51" fmla="*/ 106 h 204"/>
                <a:gd name="T52" fmla="*/ 103 w 205"/>
                <a:gd name="T53" fmla="*/ 90 h 204"/>
                <a:gd name="T54" fmla="*/ 121 w 205"/>
                <a:gd name="T55" fmla="*/ 84 h 204"/>
                <a:gd name="T56" fmla="*/ 125 w 205"/>
                <a:gd name="T57" fmla="*/ 73 h 204"/>
                <a:gd name="T58" fmla="*/ 121 w 205"/>
                <a:gd name="T59" fmla="*/ 61 h 204"/>
                <a:gd name="T60" fmla="*/ 103 w 205"/>
                <a:gd name="T61" fmla="*/ 55 h 204"/>
                <a:gd name="T62" fmla="*/ 81 w 205"/>
                <a:gd name="T63" fmla="*/ 90 h 204"/>
                <a:gd name="T64" fmla="*/ 0 w 205"/>
                <a:gd name="T65" fmla="*/ 102 h 204"/>
                <a:gd name="T66" fmla="*/ 11 w 205"/>
                <a:gd name="T67" fmla="*/ 55 h 204"/>
                <a:gd name="T68" fmla="*/ 39 w 205"/>
                <a:gd name="T69" fmla="*/ 21 h 204"/>
                <a:gd name="T70" fmla="*/ 80 w 205"/>
                <a:gd name="T71" fmla="*/ 3 h 204"/>
                <a:gd name="T72" fmla="*/ 125 w 205"/>
                <a:gd name="T73" fmla="*/ 3 h 204"/>
                <a:gd name="T74" fmla="*/ 166 w 205"/>
                <a:gd name="T75" fmla="*/ 21 h 204"/>
                <a:gd name="T76" fmla="*/ 194 w 205"/>
                <a:gd name="T77" fmla="*/ 55 h 204"/>
                <a:gd name="T78" fmla="*/ 205 w 205"/>
                <a:gd name="T79" fmla="*/ 102 h 204"/>
                <a:gd name="T80" fmla="*/ 194 w 205"/>
                <a:gd name="T81" fmla="*/ 149 h 204"/>
                <a:gd name="T82" fmla="*/ 166 w 205"/>
                <a:gd name="T83" fmla="*/ 183 h 204"/>
                <a:gd name="T84" fmla="*/ 125 w 205"/>
                <a:gd name="T85" fmla="*/ 201 h 204"/>
                <a:gd name="T86" fmla="*/ 80 w 205"/>
                <a:gd name="T87" fmla="*/ 201 h 204"/>
                <a:gd name="T88" fmla="*/ 39 w 205"/>
                <a:gd name="T89" fmla="*/ 183 h 204"/>
                <a:gd name="T90" fmla="*/ 11 w 205"/>
                <a:gd name="T91" fmla="*/ 149 h 204"/>
                <a:gd name="T92" fmla="*/ 0 w 205"/>
                <a:gd name="T93"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204">
                  <a:moveTo>
                    <a:pt x="185" y="102"/>
                  </a:moveTo>
                  <a:lnTo>
                    <a:pt x="182" y="78"/>
                  </a:lnTo>
                  <a:lnTo>
                    <a:pt x="174" y="57"/>
                  </a:lnTo>
                  <a:lnTo>
                    <a:pt x="161" y="40"/>
                  </a:lnTo>
                  <a:lnTo>
                    <a:pt x="145" y="28"/>
                  </a:lnTo>
                  <a:lnTo>
                    <a:pt x="125" y="20"/>
                  </a:lnTo>
                  <a:lnTo>
                    <a:pt x="102" y="16"/>
                  </a:lnTo>
                  <a:lnTo>
                    <a:pt x="80" y="20"/>
                  </a:lnTo>
                  <a:lnTo>
                    <a:pt x="60" y="28"/>
                  </a:lnTo>
                  <a:lnTo>
                    <a:pt x="44" y="40"/>
                  </a:lnTo>
                  <a:lnTo>
                    <a:pt x="31" y="57"/>
                  </a:lnTo>
                  <a:lnTo>
                    <a:pt x="23" y="78"/>
                  </a:lnTo>
                  <a:lnTo>
                    <a:pt x="20" y="102"/>
                  </a:lnTo>
                  <a:lnTo>
                    <a:pt x="23" y="126"/>
                  </a:lnTo>
                  <a:lnTo>
                    <a:pt x="31" y="146"/>
                  </a:lnTo>
                  <a:lnTo>
                    <a:pt x="44" y="163"/>
                  </a:lnTo>
                  <a:lnTo>
                    <a:pt x="60" y="176"/>
                  </a:lnTo>
                  <a:lnTo>
                    <a:pt x="80" y="184"/>
                  </a:lnTo>
                  <a:lnTo>
                    <a:pt x="102" y="188"/>
                  </a:lnTo>
                  <a:lnTo>
                    <a:pt x="125" y="184"/>
                  </a:lnTo>
                  <a:lnTo>
                    <a:pt x="145" y="176"/>
                  </a:lnTo>
                  <a:lnTo>
                    <a:pt x="161" y="163"/>
                  </a:lnTo>
                  <a:lnTo>
                    <a:pt x="174" y="146"/>
                  </a:lnTo>
                  <a:lnTo>
                    <a:pt x="182" y="126"/>
                  </a:lnTo>
                  <a:lnTo>
                    <a:pt x="185" y="102"/>
                  </a:lnTo>
                  <a:close/>
                  <a:moveTo>
                    <a:pt x="81" y="106"/>
                  </a:moveTo>
                  <a:lnTo>
                    <a:pt x="81" y="162"/>
                  </a:lnTo>
                  <a:lnTo>
                    <a:pt x="63" y="162"/>
                  </a:lnTo>
                  <a:lnTo>
                    <a:pt x="63" y="39"/>
                  </a:lnTo>
                  <a:lnTo>
                    <a:pt x="108" y="39"/>
                  </a:lnTo>
                  <a:lnTo>
                    <a:pt x="125" y="42"/>
                  </a:lnTo>
                  <a:lnTo>
                    <a:pt x="136" y="48"/>
                  </a:lnTo>
                  <a:lnTo>
                    <a:pt x="143" y="59"/>
                  </a:lnTo>
                  <a:lnTo>
                    <a:pt x="145" y="73"/>
                  </a:lnTo>
                  <a:lnTo>
                    <a:pt x="143" y="85"/>
                  </a:lnTo>
                  <a:lnTo>
                    <a:pt x="135" y="95"/>
                  </a:lnTo>
                  <a:lnTo>
                    <a:pt x="124" y="99"/>
                  </a:lnTo>
                  <a:lnTo>
                    <a:pt x="124" y="100"/>
                  </a:lnTo>
                  <a:lnTo>
                    <a:pt x="132" y="104"/>
                  </a:lnTo>
                  <a:lnTo>
                    <a:pt x="138" y="113"/>
                  </a:lnTo>
                  <a:lnTo>
                    <a:pt x="141" y="128"/>
                  </a:lnTo>
                  <a:lnTo>
                    <a:pt x="142" y="137"/>
                  </a:lnTo>
                  <a:lnTo>
                    <a:pt x="143" y="148"/>
                  </a:lnTo>
                  <a:lnTo>
                    <a:pt x="145" y="156"/>
                  </a:lnTo>
                  <a:lnTo>
                    <a:pt x="148" y="162"/>
                  </a:lnTo>
                  <a:lnTo>
                    <a:pt x="127" y="162"/>
                  </a:lnTo>
                  <a:lnTo>
                    <a:pt x="124" y="149"/>
                  </a:lnTo>
                  <a:lnTo>
                    <a:pt x="121" y="135"/>
                  </a:lnTo>
                  <a:lnTo>
                    <a:pt x="119" y="121"/>
                  </a:lnTo>
                  <a:lnTo>
                    <a:pt x="115" y="112"/>
                  </a:lnTo>
                  <a:lnTo>
                    <a:pt x="108" y="107"/>
                  </a:lnTo>
                  <a:lnTo>
                    <a:pt x="98" y="106"/>
                  </a:lnTo>
                  <a:lnTo>
                    <a:pt x="81" y="106"/>
                  </a:lnTo>
                  <a:close/>
                  <a:moveTo>
                    <a:pt x="103" y="90"/>
                  </a:moveTo>
                  <a:lnTo>
                    <a:pt x="114" y="89"/>
                  </a:lnTo>
                  <a:lnTo>
                    <a:pt x="121" y="84"/>
                  </a:lnTo>
                  <a:lnTo>
                    <a:pt x="125" y="79"/>
                  </a:lnTo>
                  <a:lnTo>
                    <a:pt x="125" y="73"/>
                  </a:lnTo>
                  <a:lnTo>
                    <a:pt x="125" y="66"/>
                  </a:lnTo>
                  <a:lnTo>
                    <a:pt x="121" y="61"/>
                  </a:lnTo>
                  <a:lnTo>
                    <a:pt x="114" y="56"/>
                  </a:lnTo>
                  <a:lnTo>
                    <a:pt x="103" y="55"/>
                  </a:lnTo>
                  <a:lnTo>
                    <a:pt x="81" y="55"/>
                  </a:lnTo>
                  <a:lnTo>
                    <a:pt x="81" y="90"/>
                  </a:lnTo>
                  <a:lnTo>
                    <a:pt x="103" y="90"/>
                  </a:lnTo>
                  <a:close/>
                  <a:moveTo>
                    <a:pt x="0" y="102"/>
                  </a:moveTo>
                  <a:lnTo>
                    <a:pt x="3" y="77"/>
                  </a:lnTo>
                  <a:lnTo>
                    <a:pt x="11" y="55"/>
                  </a:lnTo>
                  <a:lnTo>
                    <a:pt x="23" y="37"/>
                  </a:lnTo>
                  <a:lnTo>
                    <a:pt x="39" y="21"/>
                  </a:lnTo>
                  <a:lnTo>
                    <a:pt x="58" y="10"/>
                  </a:lnTo>
                  <a:lnTo>
                    <a:pt x="80" y="3"/>
                  </a:lnTo>
                  <a:lnTo>
                    <a:pt x="102" y="0"/>
                  </a:lnTo>
                  <a:lnTo>
                    <a:pt x="125" y="3"/>
                  </a:lnTo>
                  <a:lnTo>
                    <a:pt x="147" y="10"/>
                  </a:lnTo>
                  <a:lnTo>
                    <a:pt x="166" y="21"/>
                  </a:lnTo>
                  <a:lnTo>
                    <a:pt x="182" y="37"/>
                  </a:lnTo>
                  <a:lnTo>
                    <a:pt x="194" y="55"/>
                  </a:lnTo>
                  <a:lnTo>
                    <a:pt x="202" y="77"/>
                  </a:lnTo>
                  <a:lnTo>
                    <a:pt x="205" y="102"/>
                  </a:lnTo>
                  <a:lnTo>
                    <a:pt x="202" y="127"/>
                  </a:lnTo>
                  <a:lnTo>
                    <a:pt x="194" y="149"/>
                  </a:lnTo>
                  <a:lnTo>
                    <a:pt x="182" y="167"/>
                  </a:lnTo>
                  <a:lnTo>
                    <a:pt x="166" y="183"/>
                  </a:lnTo>
                  <a:lnTo>
                    <a:pt x="147" y="194"/>
                  </a:lnTo>
                  <a:lnTo>
                    <a:pt x="125" y="201"/>
                  </a:lnTo>
                  <a:lnTo>
                    <a:pt x="102" y="204"/>
                  </a:lnTo>
                  <a:lnTo>
                    <a:pt x="80" y="201"/>
                  </a:lnTo>
                  <a:lnTo>
                    <a:pt x="58" y="194"/>
                  </a:lnTo>
                  <a:lnTo>
                    <a:pt x="39" y="183"/>
                  </a:lnTo>
                  <a:lnTo>
                    <a:pt x="23" y="167"/>
                  </a:lnTo>
                  <a:lnTo>
                    <a:pt x="11" y="149"/>
                  </a:lnTo>
                  <a:lnTo>
                    <a:pt x="3" y="127"/>
                  </a:lnTo>
                  <a:lnTo>
                    <a:pt x="0" y="102"/>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1" name="Freeform 7">
              <a:extLst>
                <a:ext uri="{FF2B5EF4-FFF2-40B4-BE49-F238E27FC236}">
                  <a16:creationId xmlns:a16="http://schemas.microsoft.com/office/drawing/2014/main" id="{6944ECB2-694C-47AA-B481-394B1EAF69A6}"/>
                </a:ext>
              </a:extLst>
            </p:cNvPr>
            <p:cNvSpPr>
              <a:spLocks noChangeAspect="1"/>
            </p:cNvSpPr>
            <p:nvPr/>
          </p:nvSpPr>
          <p:spPr bwMode="auto">
            <a:xfrm>
              <a:off x="4375228" y="2451674"/>
              <a:ext cx="623368" cy="462225"/>
            </a:xfrm>
            <a:custGeom>
              <a:avLst/>
              <a:gdLst>
                <a:gd name="T0" fmla="*/ 480 w 734"/>
                <a:gd name="T1" fmla="*/ 544 h 544"/>
                <a:gd name="T2" fmla="*/ 362 w 734"/>
                <a:gd name="T3" fmla="*/ 411 h 544"/>
                <a:gd name="T4" fmla="*/ 246 w 734"/>
                <a:gd name="T5" fmla="*/ 544 h 544"/>
                <a:gd name="T6" fmla="*/ 0 w 734"/>
                <a:gd name="T7" fmla="*/ 544 h 544"/>
                <a:gd name="T8" fmla="*/ 240 w 734"/>
                <a:gd name="T9" fmla="*/ 272 h 544"/>
                <a:gd name="T10" fmla="*/ 0 w 734"/>
                <a:gd name="T11" fmla="*/ 0 h 544"/>
                <a:gd name="T12" fmla="*/ 253 w 734"/>
                <a:gd name="T13" fmla="*/ 0 h 544"/>
                <a:gd name="T14" fmla="*/ 371 w 734"/>
                <a:gd name="T15" fmla="*/ 132 h 544"/>
                <a:gd name="T16" fmla="*/ 486 w 734"/>
                <a:gd name="T17" fmla="*/ 0 h 544"/>
                <a:gd name="T18" fmla="*/ 731 w 734"/>
                <a:gd name="T19" fmla="*/ 0 h 544"/>
                <a:gd name="T20" fmla="*/ 492 w 734"/>
                <a:gd name="T21" fmla="*/ 271 h 544"/>
                <a:gd name="T22" fmla="*/ 734 w 734"/>
                <a:gd name="T23" fmla="*/ 544 h 544"/>
                <a:gd name="T24" fmla="*/ 480 w 734"/>
                <a:gd name="T25"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4" h="544">
                  <a:moveTo>
                    <a:pt x="480" y="544"/>
                  </a:moveTo>
                  <a:lnTo>
                    <a:pt x="362" y="411"/>
                  </a:lnTo>
                  <a:lnTo>
                    <a:pt x="246" y="544"/>
                  </a:lnTo>
                  <a:lnTo>
                    <a:pt x="0" y="544"/>
                  </a:lnTo>
                  <a:lnTo>
                    <a:pt x="240" y="272"/>
                  </a:lnTo>
                  <a:lnTo>
                    <a:pt x="0" y="0"/>
                  </a:lnTo>
                  <a:lnTo>
                    <a:pt x="253" y="0"/>
                  </a:lnTo>
                  <a:lnTo>
                    <a:pt x="371" y="132"/>
                  </a:lnTo>
                  <a:lnTo>
                    <a:pt x="486" y="0"/>
                  </a:lnTo>
                  <a:lnTo>
                    <a:pt x="731" y="0"/>
                  </a:lnTo>
                  <a:lnTo>
                    <a:pt x="492" y="271"/>
                  </a:lnTo>
                  <a:lnTo>
                    <a:pt x="734" y="544"/>
                  </a:lnTo>
                  <a:lnTo>
                    <a:pt x="480" y="544"/>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2" name="Freeform 8">
              <a:extLst>
                <a:ext uri="{FF2B5EF4-FFF2-40B4-BE49-F238E27FC236}">
                  <a16:creationId xmlns:a16="http://schemas.microsoft.com/office/drawing/2014/main" id="{99D40FDC-31C7-4D44-A7CE-FAD77419DF1F}"/>
                </a:ext>
              </a:extLst>
            </p:cNvPr>
            <p:cNvSpPr>
              <a:spLocks noChangeAspect="1"/>
            </p:cNvSpPr>
            <p:nvPr/>
          </p:nvSpPr>
          <p:spPr bwMode="auto">
            <a:xfrm>
              <a:off x="3976612" y="2184516"/>
              <a:ext cx="398616" cy="729383"/>
            </a:xfrm>
            <a:custGeom>
              <a:avLst/>
              <a:gdLst>
                <a:gd name="T0" fmla="*/ 0 w 471"/>
                <a:gd name="T1" fmla="*/ 856 h 856"/>
                <a:gd name="T2" fmla="*/ 0 w 471"/>
                <a:gd name="T3" fmla="*/ 0 h 856"/>
                <a:gd name="T4" fmla="*/ 471 w 471"/>
                <a:gd name="T5" fmla="*/ 0 h 856"/>
                <a:gd name="T6" fmla="*/ 471 w 471"/>
                <a:gd name="T7" fmla="*/ 190 h 856"/>
                <a:gd name="T8" fmla="*/ 199 w 471"/>
                <a:gd name="T9" fmla="*/ 190 h 856"/>
                <a:gd name="T10" fmla="*/ 199 w 471"/>
                <a:gd name="T11" fmla="*/ 312 h 856"/>
                <a:gd name="T12" fmla="*/ 471 w 471"/>
                <a:gd name="T13" fmla="*/ 312 h 856"/>
                <a:gd name="T14" fmla="*/ 471 w 471"/>
                <a:gd name="T15" fmla="*/ 496 h 856"/>
                <a:gd name="T16" fmla="*/ 199 w 471"/>
                <a:gd name="T17" fmla="*/ 496 h 856"/>
                <a:gd name="T18" fmla="*/ 199 w 471"/>
                <a:gd name="T19" fmla="*/ 664 h 856"/>
                <a:gd name="T20" fmla="*/ 471 w 471"/>
                <a:gd name="T21" fmla="*/ 664 h 856"/>
                <a:gd name="T22" fmla="*/ 471 w 471"/>
                <a:gd name="T23" fmla="*/ 856 h 856"/>
                <a:gd name="T24" fmla="*/ 0 w 471"/>
                <a:gd name="T25" fmla="*/ 85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856">
                  <a:moveTo>
                    <a:pt x="0" y="856"/>
                  </a:moveTo>
                  <a:lnTo>
                    <a:pt x="0" y="0"/>
                  </a:lnTo>
                  <a:lnTo>
                    <a:pt x="471" y="0"/>
                  </a:lnTo>
                  <a:lnTo>
                    <a:pt x="471" y="190"/>
                  </a:lnTo>
                  <a:lnTo>
                    <a:pt x="199" y="190"/>
                  </a:lnTo>
                  <a:lnTo>
                    <a:pt x="199" y="312"/>
                  </a:lnTo>
                  <a:lnTo>
                    <a:pt x="471" y="312"/>
                  </a:lnTo>
                  <a:lnTo>
                    <a:pt x="471" y="496"/>
                  </a:lnTo>
                  <a:lnTo>
                    <a:pt x="199" y="496"/>
                  </a:lnTo>
                  <a:lnTo>
                    <a:pt x="199" y="664"/>
                  </a:lnTo>
                  <a:lnTo>
                    <a:pt x="471" y="664"/>
                  </a:lnTo>
                  <a:lnTo>
                    <a:pt x="471" y="856"/>
                  </a:lnTo>
                  <a:lnTo>
                    <a:pt x="0" y="856"/>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3" name="Freeform 9">
              <a:extLst>
                <a:ext uri="{FF2B5EF4-FFF2-40B4-BE49-F238E27FC236}">
                  <a16:creationId xmlns:a16="http://schemas.microsoft.com/office/drawing/2014/main" id="{564EEF8A-7961-4AF2-91D3-64B799014F87}"/>
                </a:ext>
              </a:extLst>
            </p:cNvPr>
            <p:cNvSpPr>
              <a:spLocks noChangeAspect="1" noEditPoints="1"/>
            </p:cNvSpPr>
            <p:nvPr/>
          </p:nvSpPr>
          <p:spPr bwMode="auto">
            <a:xfrm>
              <a:off x="2560252" y="2184516"/>
              <a:ext cx="1416360" cy="754827"/>
            </a:xfrm>
            <a:custGeom>
              <a:avLst/>
              <a:gdLst>
                <a:gd name="T0" fmla="*/ 1467 w 1668"/>
                <a:gd name="T1" fmla="*/ 350 h 887"/>
                <a:gd name="T2" fmla="*/ 1392 w 1668"/>
                <a:gd name="T3" fmla="*/ 296 h 887"/>
                <a:gd name="T4" fmla="*/ 1304 w 1668"/>
                <a:gd name="T5" fmla="*/ 282 h 887"/>
                <a:gd name="T6" fmla="*/ 1185 w 1668"/>
                <a:gd name="T7" fmla="*/ 309 h 887"/>
                <a:gd name="T8" fmla="*/ 1095 w 1668"/>
                <a:gd name="T9" fmla="*/ 383 h 887"/>
                <a:gd name="T10" fmla="*/ 1040 w 1668"/>
                <a:gd name="T11" fmla="*/ 489 h 887"/>
                <a:gd name="T12" fmla="*/ 980 w 1668"/>
                <a:gd name="T13" fmla="*/ 377 h 887"/>
                <a:gd name="T14" fmla="*/ 882 w 1668"/>
                <a:gd name="T15" fmla="*/ 305 h 887"/>
                <a:gd name="T16" fmla="*/ 748 w 1668"/>
                <a:gd name="T17" fmla="*/ 279 h 887"/>
                <a:gd name="T18" fmla="*/ 622 w 1668"/>
                <a:gd name="T19" fmla="*/ 301 h 887"/>
                <a:gd name="T20" fmla="*/ 525 w 1668"/>
                <a:gd name="T21" fmla="*/ 363 h 887"/>
                <a:gd name="T22" fmla="*/ 479 w 1668"/>
                <a:gd name="T23" fmla="*/ 312 h 887"/>
                <a:gd name="T24" fmla="*/ 502 w 1668"/>
                <a:gd name="T25" fmla="*/ 190 h 887"/>
                <a:gd name="T26" fmla="*/ 0 w 1668"/>
                <a:gd name="T27" fmla="*/ 856 h 887"/>
                <a:gd name="T28" fmla="*/ 450 w 1668"/>
                <a:gd name="T29" fmla="*/ 496 h 887"/>
                <a:gd name="T30" fmla="*/ 443 w 1668"/>
                <a:gd name="T31" fmla="*/ 628 h 887"/>
                <a:gd name="T32" fmla="*/ 489 w 1668"/>
                <a:gd name="T33" fmla="*/ 751 h 887"/>
                <a:gd name="T34" fmla="*/ 580 w 1668"/>
                <a:gd name="T35" fmla="*/ 839 h 887"/>
                <a:gd name="T36" fmla="*/ 702 w 1668"/>
                <a:gd name="T37" fmla="*/ 881 h 887"/>
                <a:gd name="T38" fmla="*/ 838 w 1668"/>
                <a:gd name="T39" fmla="*/ 874 h 887"/>
                <a:gd name="T40" fmla="*/ 945 w 1668"/>
                <a:gd name="T41" fmla="*/ 823 h 887"/>
                <a:gd name="T42" fmla="*/ 1021 w 1668"/>
                <a:gd name="T43" fmla="*/ 730 h 887"/>
                <a:gd name="T44" fmla="*/ 833 w 1668"/>
                <a:gd name="T45" fmla="*/ 707 h 887"/>
                <a:gd name="T46" fmla="*/ 791 w 1668"/>
                <a:gd name="T47" fmla="*/ 735 h 887"/>
                <a:gd name="T48" fmla="*/ 723 w 1668"/>
                <a:gd name="T49" fmla="*/ 736 h 887"/>
                <a:gd name="T50" fmla="*/ 661 w 1668"/>
                <a:gd name="T51" fmla="*/ 695 h 887"/>
                <a:gd name="T52" fmla="*/ 635 w 1668"/>
                <a:gd name="T53" fmla="*/ 623 h 887"/>
                <a:gd name="T54" fmla="*/ 1047 w 1668"/>
                <a:gd name="T55" fmla="*/ 697 h 887"/>
                <a:gd name="T56" fmla="*/ 1104 w 1668"/>
                <a:gd name="T57" fmla="*/ 795 h 887"/>
                <a:gd name="T58" fmla="*/ 1193 w 1668"/>
                <a:gd name="T59" fmla="*/ 862 h 887"/>
                <a:gd name="T60" fmla="*/ 1306 w 1668"/>
                <a:gd name="T61" fmla="*/ 887 h 887"/>
                <a:gd name="T62" fmla="*/ 1397 w 1668"/>
                <a:gd name="T63" fmla="*/ 864 h 887"/>
                <a:gd name="T64" fmla="*/ 1467 w 1668"/>
                <a:gd name="T65" fmla="*/ 801 h 887"/>
                <a:gd name="T66" fmla="*/ 1668 w 1668"/>
                <a:gd name="T67" fmla="*/ 856 h 887"/>
                <a:gd name="T68" fmla="*/ 641 w 1668"/>
                <a:gd name="T69" fmla="*/ 499 h 887"/>
                <a:gd name="T70" fmla="*/ 680 w 1668"/>
                <a:gd name="T71" fmla="*/ 433 h 887"/>
                <a:gd name="T72" fmla="*/ 748 w 1668"/>
                <a:gd name="T73" fmla="*/ 409 h 887"/>
                <a:gd name="T74" fmla="*/ 820 w 1668"/>
                <a:gd name="T75" fmla="*/ 433 h 887"/>
                <a:gd name="T76" fmla="*/ 856 w 1668"/>
                <a:gd name="T77" fmla="*/ 499 h 887"/>
                <a:gd name="T78" fmla="*/ 824 w 1668"/>
                <a:gd name="T79" fmla="*/ 499 h 887"/>
                <a:gd name="T80" fmla="*/ 750 w 1668"/>
                <a:gd name="T81" fmla="*/ 499 h 887"/>
                <a:gd name="T82" fmla="*/ 676 w 1668"/>
                <a:gd name="T83" fmla="*/ 499 h 887"/>
                <a:gd name="T84" fmla="*/ 641 w 1668"/>
                <a:gd name="T85" fmla="*/ 499 h 887"/>
                <a:gd name="T86" fmla="*/ 1299 w 1668"/>
                <a:gd name="T87" fmla="*/ 713 h 887"/>
                <a:gd name="T88" fmla="*/ 1247 w 1668"/>
                <a:gd name="T89" fmla="*/ 661 h 887"/>
                <a:gd name="T90" fmla="*/ 1229 w 1668"/>
                <a:gd name="T91" fmla="*/ 585 h 887"/>
                <a:gd name="T92" fmla="*/ 1242 w 1668"/>
                <a:gd name="T93" fmla="*/ 512 h 887"/>
                <a:gd name="T94" fmla="*/ 1282 w 1668"/>
                <a:gd name="T95" fmla="*/ 456 h 887"/>
                <a:gd name="T96" fmla="*/ 1348 w 1668"/>
                <a:gd name="T97" fmla="*/ 434 h 887"/>
                <a:gd name="T98" fmla="*/ 1414 w 1668"/>
                <a:gd name="T99" fmla="*/ 456 h 887"/>
                <a:gd name="T100" fmla="*/ 1451 w 1668"/>
                <a:gd name="T101" fmla="*/ 512 h 887"/>
                <a:gd name="T102" fmla="*/ 1463 w 1668"/>
                <a:gd name="T103" fmla="*/ 585 h 887"/>
                <a:gd name="T104" fmla="*/ 1451 w 1668"/>
                <a:gd name="T105" fmla="*/ 653 h 887"/>
                <a:gd name="T106" fmla="*/ 1414 w 1668"/>
                <a:gd name="T107" fmla="*/ 705 h 887"/>
                <a:gd name="T108" fmla="*/ 1348 w 1668"/>
                <a:gd name="T109" fmla="*/ 725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8" h="887">
                  <a:moveTo>
                    <a:pt x="1468" y="0"/>
                  </a:moveTo>
                  <a:lnTo>
                    <a:pt x="1468" y="350"/>
                  </a:lnTo>
                  <a:lnTo>
                    <a:pt x="1467" y="350"/>
                  </a:lnTo>
                  <a:lnTo>
                    <a:pt x="1443" y="327"/>
                  </a:lnTo>
                  <a:lnTo>
                    <a:pt x="1419" y="310"/>
                  </a:lnTo>
                  <a:lnTo>
                    <a:pt x="1392" y="296"/>
                  </a:lnTo>
                  <a:lnTo>
                    <a:pt x="1364" y="288"/>
                  </a:lnTo>
                  <a:lnTo>
                    <a:pt x="1335" y="283"/>
                  </a:lnTo>
                  <a:lnTo>
                    <a:pt x="1304" y="282"/>
                  </a:lnTo>
                  <a:lnTo>
                    <a:pt x="1261" y="284"/>
                  </a:lnTo>
                  <a:lnTo>
                    <a:pt x="1222" y="294"/>
                  </a:lnTo>
                  <a:lnTo>
                    <a:pt x="1185" y="309"/>
                  </a:lnTo>
                  <a:lnTo>
                    <a:pt x="1151" y="329"/>
                  </a:lnTo>
                  <a:lnTo>
                    <a:pt x="1121" y="354"/>
                  </a:lnTo>
                  <a:lnTo>
                    <a:pt x="1095" y="383"/>
                  </a:lnTo>
                  <a:lnTo>
                    <a:pt x="1072" y="416"/>
                  </a:lnTo>
                  <a:lnTo>
                    <a:pt x="1053" y="451"/>
                  </a:lnTo>
                  <a:lnTo>
                    <a:pt x="1040" y="489"/>
                  </a:lnTo>
                  <a:lnTo>
                    <a:pt x="1024" y="447"/>
                  </a:lnTo>
                  <a:lnTo>
                    <a:pt x="1005" y="410"/>
                  </a:lnTo>
                  <a:lnTo>
                    <a:pt x="980" y="377"/>
                  </a:lnTo>
                  <a:lnTo>
                    <a:pt x="952" y="348"/>
                  </a:lnTo>
                  <a:lnTo>
                    <a:pt x="919" y="323"/>
                  </a:lnTo>
                  <a:lnTo>
                    <a:pt x="882" y="305"/>
                  </a:lnTo>
                  <a:lnTo>
                    <a:pt x="841" y="290"/>
                  </a:lnTo>
                  <a:lnTo>
                    <a:pt x="797" y="282"/>
                  </a:lnTo>
                  <a:lnTo>
                    <a:pt x="748" y="279"/>
                  </a:lnTo>
                  <a:lnTo>
                    <a:pt x="704" y="282"/>
                  </a:lnTo>
                  <a:lnTo>
                    <a:pt x="662" y="289"/>
                  </a:lnTo>
                  <a:lnTo>
                    <a:pt x="622" y="301"/>
                  </a:lnTo>
                  <a:lnTo>
                    <a:pt x="587" y="318"/>
                  </a:lnTo>
                  <a:lnTo>
                    <a:pt x="554" y="339"/>
                  </a:lnTo>
                  <a:lnTo>
                    <a:pt x="525" y="363"/>
                  </a:lnTo>
                  <a:lnTo>
                    <a:pt x="500" y="393"/>
                  </a:lnTo>
                  <a:lnTo>
                    <a:pt x="479" y="424"/>
                  </a:lnTo>
                  <a:lnTo>
                    <a:pt x="479" y="312"/>
                  </a:lnTo>
                  <a:lnTo>
                    <a:pt x="225" y="312"/>
                  </a:lnTo>
                  <a:lnTo>
                    <a:pt x="225" y="190"/>
                  </a:lnTo>
                  <a:lnTo>
                    <a:pt x="502" y="190"/>
                  </a:lnTo>
                  <a:lnTo>
                    <a:pt x="502" y="0"/>
                  </a:lnTo>
                  <a:lnTo>
                    <a:pt x="0" y="0"/>
                  </a:lnTo>
                  <a:lnTo>
                    <a:pt x="0" y="856"/>
                  </a:lnTo>
                  <a:lnTo>
                    <a:pt x="225" y="856"/>
                  </a:lnTo>
                  <a:lnTo>
                    <a:pt x="225" y="496"/>
                  </a:lnTo>
                  <a:lnTo>
                    <a:pt x="450" y="496"/>
                  </a:lnTo>
                  <a:lnTo>
                    <a:pt x="443" y="536"/>
                  </a:lnTo>
                  <a:lnTo>
                    <a:pt x="440" y="580"/>
                  </a:lnTo>
                  <a:lnTo>
                    <a:pt x="443" y="628"/>
                  </a:lnTo>
                  <a:lnTo>
                    <a:pt x="453" y="672"/>
                  </a:lnTo>
                  <a:lnTo>
                    <a:pt x="468" y="713"/>
                  </a:lnTo>
                  <a:lnTo>
                    <a:pt x="489" y="751"/>
                  </a:lnTo>
                  <a:lnTo>
                    <a:pt x="514" y="784"/>
                  </a:lnTo>
                  <a:lnTo>
                    <a:pt x="544" y="813"/>
                  </a:lnTo>
                  <a:lnTo>
                    <a:pt x="580" y="839"/>
                  </a:lnTo>
                  <a:lnTo>
                    <a:pt x="617" y="858"/>
                  </a:lnTo>
                  <a:lnTo>
                    <a:pt x="658" y="873"/>
                  </a:lnTo>
                  <a:lnTo>
                    <a:pt x="702" y="881"/>
                  </a:lnTo>
                  <a:lnTo>
                    <a:pt x="748" y="885"/>
                  </a:lnTo>
                  <a:lnTo>
                    <a:pt x="795" y="881"/>
                  </a:lnTo>
                  <a:lnTo>
                    <a:pt x="838" y="874"/>
                  </a:lnTo>
                  <a:lnTo>
                    <a:pt x="877" y="862"/>
                  </a:lnTo>
                  <a:lnTo>
                    <a:pt x="913" y="845"/>
                  </a:lnTo>
                  <a:lnTo>
                    <a:pt x="945" y="823"/>
                  </a:lnTo>
                  <a:lnTo>
                    <a:pt x="974" y="796"/>
                  </a:lnTo>
                  <a:lnTo>
                    <a:pt x="999" y="765"/>
                  </a:lnTo>
                  <a:lnTo>
                    <a:pt x="1021" y="730"/>
                  </a:lnTo>
                  <a:lnTo>
                    <a:pt x="1040" y="690"/>
                  </a:lnTo>
                  <a:lnTo>
                    <a:pt x="847" y="690"/>
                  </a:lnTo>
                  <a:lnTo>
                    <a:pt x="833" y="707"/>
                  </a:lnTo>
                  <a:lnTo>
                    <a:pt x="821" y="719"/>
                  </a:lnTo>
                  <a:lnTo>
                    <a:pt x="807" y="729"/>
                  </a:lnTo>
                  <a:lnTo>
                    <a:pt x="791" y="735"/>
                  </a:lnTo>
                  <a:lnTo>
                    <a:pt x="772" y="739"/>
                  </a:lnTo>
                  <a:lnTo>
                    <a:pt x="748" y="739"/>
                  </a:lnTo>
                  <a:lnTo>
                    <a:pt x="723" y="736"/>
                  </a:lnTo>
                  <a:lnTo>
                    <a:pt x="699" y="728"/>
                  </a:lnTo>
                  <a:lnTo>
                    <a:pt x="679" y="713"/>
                  </a:lnTo>
                  <a:lnTo>
                    <a:pt x="661" y="695"/>
                  </a:lnTo>
                  <a:lnTo>
                    <a:pt x="647" y="673"/>
                  </a:lnTo>
                  <a:lnTo>
                    <a:pt x="639" y="648"/>
                  </a:lnTo>
                  <a:lnTo>
                    <a:pt x="635" y="623"/>
                  </a:lnTo>
                  <a:lnTo>
                    <a:pt x="1029" y="623"/>
                  </a:lnTo>
                  <a:lnTo>
                    <a:pt x="1035" y="661"/>
                  </a:lnTo>
                  <a:lnTo>
                    <a:pt x="1047" y="697"/>
                  </a:lnTo>
                  <a:lnTo>
                    <a:pt x="1062" y="733"/>
                  </a:lnTo>
                  <a:lnTo>
                    <a:pt x="1081" y="764"/>
                  </a:lnTo>
                  <a:lnTo>
                    <a:pt x="1104" y="795"/>
                  </a:lnTo>
                  <a:lnTo>
                    <a:pt x="1131" y="820"/>
                  </a:lnTo>
                  <a:lnTo>
                    <a:pt x="1161" y="843"/>
                  </a:lnTo>
                  <a:lnTo>
                    <a:pt x="1193" y="862"/>
                  </a:lnTo>
                  <a:lnTo>
                    <a:pt x="1229" y="875"/>
                  </a:lnTo>
                  <a:lnTo>
                    <a:pt x="1266" y="884"/>
                  </a:lnTo>
                  <a:lnTo>
                    <a:pt x="1306" y="887"/>
                  </a:lnTo>
                  <a:lnTo>
                    <a:pt x="1338" y="884"/>
                  </a:lnTo>
                  <a:lnTo>
                    <a:pt x="1368" y="876"/>
                  </a:lnTo>
                  <a:lnTo>
                    <a:pt x="1397" y="864"/>
                  </a:lnTo>
                  <a:lnTo>
                    <a:pt x="1423" y="847"/>
                  </a:lnTo>
                  <a:lnTo>
                    <a:pt x="1446" y="825"/>
                  </a:lnTo>
                  <a:lnTo>
                    <a:pt x="1467" y="801"/>
                  </a:lnTo>
                  <a:lnTo>
                    <a:pt x="1468" y="801"/>
                  </a:lnTo>
                  <a:lnTo>
                    <a:pt x="1468" y="856"/>
                  </a:lnTo>
                  <a:lnTo>
                    <a:pt x="1668" y="856"/>
                  </a:lnTo>
                  <a:lnTo>
                    <a:pt x="1668" y="0"/>
                  </a:lnTo>
                  <a:lnTo>
                    <a:pt x="1468" y="0"/>
                  </a:lnTo>
                  <a:close/>
                  <a:moveTo>
                    <a:pt x="641" y="499"/>
                  </a:moveTo>
                  <a:lnTo>
                    <a:pt x="650" y="473"/>
                  </a:lnTo>
                  <a:lnTo>
                    <a:pt x="663" y="451"/>
                  </a:lnTo>
                  <a:lnTo>
                    <a:pt x="680" y="433"/>
                  </a:lnTo>
                  <a:lnTo>
                    <a:pt x="700" y="419"/>
                  </a:lnTo>
                  <a:lnTo>
                    <a:pt x="723" y="412"/>
                  </a:lnTo>
                  <a:lnTo>
                    <a:pt x="748" y="409"/>
                  </a:lnTo>
                  <a:lnTo>
                    <a:pt x="775" y="411"/>
                  </a:lnTo>
                  <a:lnTo>
                    <a:pt x="800" y="419"/>
                  </a:lnTo>
                  <a:lnTo>
                    <a:pt x="820" y="433"/>
                  </a:lnTo>
                  <a:lnTo>
                    <a:pt x="836" y="451"/>
                  </a:lnTo>
                  <a:lnTo>
                    <a:pt x="848" y="473"/>
                  </a:lnTo>
                  <a:lnTo>
                    <a:pt x="856" y="499"/>
                  </a:lnTo>
                  <a:lnTo>
                    <a:pt x="853" y="499"/>
                  </a:lnTo>
                  <a:lnTo>
                    <a:pt x="842" y="499"/>
                  </a:lnTo>
                  <a:lnTo>
                    <a:pt x="824" y="499"/>
                  </a:lnTo>
                  <a:lnTo>
                    <a:pt x="802" y="499"/>
                  </a:lnTo>
                  <a:lnTo>
                    <a:pt x="777" y="499"/>
                  </a:lnTo>
                  <a:lnTo>
                    <a:pt x="750" y="499"/>
                  </a:lnTo>
                  <a:lnTo>
                    <a:pt x="723" y="499"/>
                  </a:lnTo>
                  <a:lnTo>
                    <a:pt x="698" y="499"/>
                  </a:lnTo>
                  <a:lnTo>
                    <a:pt x="676" y="499"/>
                  </a:lnTo>
                  <a:lnTo>
                    <a:pt x="658" y="499"/>
                  </a:lnTo>
                  <a:lnTo>
                    <a:pt x="646" y="499"/>
                  </a:lnTo>
                  <a:lnTo>
                    <a:pt x="641" y="499"/>
                  </a:lnTo>
                  <a:close/>
                  <a:moveTo>
                    <a:pt x="1348" y="725"/>
                  </a:moveTo>
                  <a:lnTo>
                    <a:pt x="1322" y="723"/>
                  </a:lnTo>
                  <a:lnTo>
                    <a:pt x="1299" y="713"/>
                  </a:lnTo>
                  <a:lnTo>
                    <a:pt x="1278" y="700"/>
                  </a:lnTo>
                  <a:lnTo>
                    <a:pt x="1261" y="681"/>
                  </a:lnTo>
                  <a:lnTo>
                    <a:pt x="1247" y="661"/>
                  </a:lnTo>
                  <a:lnTo>
                    <a:pt x="1237" y="638"/>
                  </a:lnTo>
                  <a:lnTo>
                    <a:pt x="1231" y="612"/>
                  </a:lnTo>
                  <a:lnTo>
                    <a:pt x="1229" y="585"/>
                  </a:lnTo>
                  <a:lnTo>
                    <a:pt x="1231" y="560"/>
                  </a:lnTo>
                  <a:lnTo>
                    <a:pt x="1235" y="535"/>
                  </a:lnTo>
                  <a:lnTo>
                    <a:pt x="1242" y="512"/>
                  </a:lnTo>
                  <a:lnTo>
                    <a:pt x="1253" y="490"/>
                  </a:lnTo>
                  <a:lnTo>
                    <a:pt x="1266" y="472"/>
                  </a:lnTo>
                  <a:lnTo>
                    <a:pt x="1282" y="456"/>
                  </a:lnTo>
                  <a:lnTo>
                    <a:pt x="1301" y="444"/>
                  </a:lnTo>
                  <a:lnTo>
                    <a:pt x="1323" y="437"/>
                  </a:lnTo>
                  <a:lnTo>
                    <a:pt x="1348" y="434"/>
                  </a:lnTo>
                  <a:lnTo>
                    <a:pt x="1374" y="437"/>
                  </a:lnTo>
                  <a:lnTo>
                    <a:pt x="1396" y="444"/>
                  </a:lnTo>
                  <a:lnTo>
                    <a:pt x="1414" y="456"/>
                  </a:lnTo>
                  <a:lnTo>
                    <a:pt x="1429" y="472"/>
                  </a:lnTo>
                  <a:lnTo>
                    <a:pt x="1442" y="490"/>
                  </a:lnTo>
                  <a:lnTo>
                    <a:pt x="1451" y="512"/>
                  </a:lnTo>
                  <a:lnTo>
                    <a:pt x="1459" y="535"/>
                  </a:lnTo>
                  <a:lnTo>
                    <a:pt x="1462" y="560"/>
                  </a:lnTo>
                  <a:lnTo>
                    <a:pt x="1463" y="585"/>
                  </a:lnTo>
                  <a:lnTo>
                    <a:pt x="1462" y="608"/>
                  </a:lnTo>
                  <a:lnTo>
                    <a:pt x="1457" y="631"/>
                  </a:lnTo>
                  <a:lnTo>
                    <a:pt x="1451" y="653"/>
                  </a:lnTo>
                  <a:lnTo>
                    <a:pt x="1442" y="673"/>
                  </a:lnTo>
                  <a:lnTo>
                    <a:pt x="1429" y="691"/>
                  </a:lnTo>
                  <a:lnTo>
                    <a:pt x="1414" y="705"/>
                  </a:lnTo>
                  <a:lnTo>
                    <a:pt x="1394" y="715"/>
                  </a:lnTo>
                  <a:lnTo>
                    <a:pt x="1373" y="723"/>
                  </a:lnTo>
                  <a:lnTo>
                    <a:pt x="1348" y="725"/>
                  </a:lnTo>
                  <a:close/>
                </a:path>
              </a:pathLst>
            </a:custGeom>
            <a:solidFill>
              <a:srgbClr val="4D14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spTree>
    <p:extLst>
      <p:ext uri="{BB962C8B-B14F-4D97-AF65-F5344CB8AC3E}">
        <p14:creationId xmlns:p14="http://schemas.microsoft.com/office/powerpoint/2010/main" val="156031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 Cobranded Purple">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7A19DD-6991-4410-AD48-A6CC6D609A0C}"/>
              </a:ext>
            </a:extLst>
          </p:cNvPr>
          <p:cNvSpPr>
            <a:spLocks noGrp="1"/>
          </p:cNvSpPr>
          <p:nvPr>
            <p:ph type="subTitle" idx="1" hasCustomPrompt="1"/>
          </p:nvPr>
        </p:nvSpPr>
        <p:spPr>
          <a:xfrm>
            <a:off x="1598400" y="4896740"/>
            <a:ext cx="9471513" cy="606752"/>
          </a:xfrm>
        </p:spPr>
        <p:txBody>
          <a:bodyPr anchor="t" anchorCtr="0">
            <a:noAutofit/>
          </a:bodyPr>
          <a:lstStyle>
            <a:lvl1pPr marL="0" indent="0" algn="l">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endParaRPr lang="en-GB" dirty="0"/>
          </a:p>
        </p:txBody>
      </p:sp>
      <p:sp>
        <p:nvSpPr>
          <p:cNvPr id="2" name="Title 1">
            <a:extLst>
              <a:ext uri="{FF2B5EF4-FFF2-40B4-BE49-F238E27FC236}">
                <a16:creationId xmlns:a16="http://schemas.microsoft.com/office/drawing/2014/main" id="{FF627EB4-0C38-4C3B-97D8-A69EC817ADB1}"/>
              </a:ext>
            </a:extLst>
          </p:cNvPr>
          <p:cNvSpPr>
            <a:spLocks noGrp="1"/>
          </p:cNvSpPr>
          <p:nvPr>
            <p:ph type="ctrTitle" hasCustomPrompt="1"/>
          </p:nvPr>
        </p:nvSpPr>
        <p:spPr>
          <a:xfrm>
            <a:off x="1598400" y="1969286"/>
            <a:ext cx="9471511" cy="2090137"/>
          </a:xfrm>
        </p:spPr>
        <p:txBody>
          <a:bodyPr anchor="b">
            <a:noAutofit/>
          </a:bodyPr>
          <a:lstStyle>
            <a:lvl1pPr algn="l">
              <a:defRPr sz="5300">
                <a:solidFill>
                  <a:schemeClr val="bg1"/>
                </a:solidFill>
              </a:defRPr>
            </a:lvl1pPr>
          </a:lstStyle>
          <a:p>
            <a:r>
              <a:rPr lang="en-US" dirty="0"/>
              <a:t>Click to Edit Title</a:t>
            </a:r>
            <a:endParaRPr lang="en-GB" dirty="0"/>
          </a:p>
        </p:txBody>
      </p:sp>
      <p:sp>
        <p:nvSpPr>
          <p:cNvPr id="17" name="Text Placeholder 15">
            <a:extLst>
              <a:ext uri="{FF2B5EF4-FFF2-40B4-BE49-F238E27FC236}">
                <a16:creationId xmlns:a16="http://schemas.microsoft.com/office/drawing/2014/main" id="{61784642-0055-4FD8-AF56-353D77B47CC4}"/>
              </a:ext>
            </a:extLst>
          </p:cNvPr>
          <p:cNvSpPr>
            <a:spLocks noGrp="1"/>
          </p:cNvSpPr>
          <p:nvPr>
            <p:ph type="body" sz="quarter" idx="14" hasCustomPrompt="1"/>
          </p:nvPr>
        </p:nvSpPr>
        <p:spPr>
          <a:xfrm>
            <a:off x="1598400" y="5557089"/>
            <a:ext cx="9471025" cy="365125"/>
          </a:xfrm>
        </p:spPr>
        <p:txBody>
          <a:bodyPr anchor="t" anchorCtr="0">
            <a:noAutofit/>
          </a:bodyPr>
          <a:lstStyle>
            <a:lvl1pPr>
              <a:spcBef>
                <a:spcPts val="0"/>
              </a:spcBef>
              <a:spcAft>
                <a:spcPts val="0"/>
              </a:spcAft>
              <a:defRPr sz="2200" b="0">
                <a:solidFill>
                  <a:schemeClr val="bg1"/>
                </a:solidFill>
              </a:defRPr>
            </a:lvl1pPr>
          </a:lstStyle>
          <a:p>
            <a:pPr lvl="0"/>
            <a:r>
              <a:rPr lang="en-US" dirty="0"/>
              <a:t>Click to add text</a:t>
            </a:r>
          </a:p>
        </p:txBody>
      </p:sp>
      <p:grpSp>
        <p:nvGrpSpPr>
          <p:cNvPr id="13" name="Group 12">
            <a:extLst>
              <a:ext uri="{FF2B5EF4-FFF2-40B4-BE49-F238E27FC236}">
                <a16:creationId xmlns:a16="http://schemas.microsoft.com/office/drawing/2014/main" id="{C957A6DE-2707-4AE6-A8DE-36EB61D0987F}"/>
              </a:ext>
            </a:extLst>
          </p:cNvPr>
          <p:cNvGrpSpPr>
            <a:grpSpLocks noChangeAspect="1"/>
          </p:cNvGrpSpPr>
          <p:nvPr userDrawn="1"/>
        </p:nvGrpSpPr>
        <p:grpSpPr>
          <a:xfrm>
            <a:off x="914400" y="1016976"/>
            <a:ext cx="2286000" cy="621324"/>
            <a:chOff x="4141788" y="2994026"/>
            <a:chExt cx="1547813" cy="420688"/>
          </a:xfrm>
          <a:solidFill>
            <a:schemeClr val="bg1"/>
          </a:solidFill>
        </p:grpSpPr>
        <p:sp>
          <p:nvSpPr>
            <p:cNvPr id="14" name="Freeform 20">
              <a:extLst>
                <a:ext uri="{FF2B5EF4-FFF2-40B4-BE49-F238E27FC236}">
                  <a16:creationId xmlns:a16="http://schemas.microsoft.com/office/drawing/2014/main" id="{4134BA99-74C9-4C77-9C9A-31FCAA2B031E}"/>
                </a:ext>
              </a:extLst>
            </p:cNvPr>
            <p:cNvSpPr>
              <a:spLocks noChangeAspect="1" noEditPoints="1"/>
            </p:cNvSpPr>
            <p:nvPr/>
          </p:nvSpPr>
          <p:spPr bwMode="auto">
            <a:xfrm>
              <a:off x="5592763" y="3303588"/>
              <a:ext cx="96838" cy="96838"/>
            </a:xfrm>
            <a:custGeom>
              <a:avLst/>
              <a:gdLst>
                <a:gd name="T0" fmla="*/ 164 w 184"/>
                <a:gd name="T1" fmla="*/ 70 h 183"/>
                <a:gd name="T2" fmla="*/ 146 w 184"/>
                <a:gd name="T3" fmla="*/ 36 h 183"/>
                <a:gd name="T4" fmla="*/ 112 w 184"/>
                <a:gd name="T5" fmla="*/ 17 h 183"/>
                <a:gd name="T6" fmla="*/ 72 w 184"/>
                <a:gd name="T7" fmla="*/ 17 h 183"/>
                <a:gd name="T8" fmla="*/ 39 w 184"/>
                <a:gd name="T9" fmla="*/ 36 h 183"/>
                <a:gd name="T10" fmla="*/ 20 w 184"/>
                <a:gd name="T11" fmla="*/ 70 h 183"/>
                <a:gd name="T12" fmla="*/ 20 w 184"/>
                <a:gd name="T13" fmla="*/ 112 h 183"/>
                <a:gd name="T14" fmla="*/ 39 w 184"/>
                <a:gd name="T15" fmla="*/ 146 h 183"/>
                <a:gd name="T16" fmla="*/ 72 w 184"/>
                <a:gd name="T17" fmla="*/ 165 h 183"/>
                <a:gd name="T18" fmla="*/ 112 w 184"/>
                <a:gd name="T19" fmla="*/ 165 h 183"/>
                <a:gd name="T20" fmla="*/ 146 w 184"/>
                <a:gd name="T21" fmla="*/ 146 h 183"/>
                <a:gd name="T22" fmla="*/ 164 w 184"/>
                <a:gd name="T23" fmla="*/ 112 h 183"/>
                <a:gd name="T24" fmla="*/ 73 w 184"/>
                <a:gd name="T25" fmla="*/ 95 h 183"/>
                <a:gd name="T26" fmla="*/ 56 w 184"/>
                <a:gd name="T27" fmla="*/ 146 h 183"/>
                <a:gd name="T28" fmla="*/ 96 w 184"/>
                <a:gd name="T29" fmla="*/ 35 h 183"/>
                <a:gd name="T30" fmla="*/ 122 w 184"/>
                <a:gd name="T31" fmla="*/ 42 h 183"/>
                <a:gd name="T32" fmla="*/ 131 w 184"/>
                <a:gd name="T33" fmla="*/ 66 h 183"/>
                <a:gd name="T34" fmla="*/ 121 w 184"/>
                <a:gd name="T35" fmla="*/ 85 h 183"/>
                <a:gd name="T36" fmla="*/ 112 w 184"/>
                <a:gd name="T37" fmla="*/ 89 h 183"/>
                <a:gd name="T38" fmla="*/ 123 w 184"/>
                <a:gd name="T39" fmla="*/ 102 h 183"/>
                <a:gd name="T40" fmla="*/ 128 w 184"/>
                <a:gd name="T41" fmla="*/ 123 h 183"/>
                <a:gd name="T42" fmla="*/ 131 w 184"/>
                <a:gd name="T43" fmla="*/ 140 h 183"/>
                <a:gd name="T44" fmla="*/ 114 w 184"/>
                <a:gd name="T45" fmla="*/ 146 h 183"/>
                <a:gd name="T46" fmla="*/ 109 w 184"/>
                <a:gd name="T47" fmla="*/ 121 h 183"/>
                <a:gd name="T48" fmla="*/ 103 w 184"/>
                <a:gd name="T49" fmla="*/ 101 h 183"/>
                <a:gd name="T50" fmla="*/ 88 w 184"/>
                <a:gd name="T51" fmla="*/ 95 h 183"/>
                <a:gd name="T52" fmla="*/ 93 w 184"/>
                <a:gd name="T53" fmla="*/ 82 h 183"/>
                <a:gd name="T54" fmla="*/ 109 w 184"/>
                <a:gd name="T55" fmla="*/ 76 h 183"/>
                <a:gd name="T56" fmla="*/ 113 w 184"/>
                <a:gd name="T57" fmla="*/ 66 h 183"/>
                <a:gd name="T58" fmla="*/ 109 w 184"/>
                <a:gd name="T59" fmla="*/ 55 h 183"/>
                <a:gd name="T60" fmla="*/ 93 w 184"/>
                <a:gd name="T61" fmla="*/ 50 h 183"/>
                <a:gd name="T62" fmla="*/ 73 w 184"/>
                <a:gd name="T63" fmla="*/ 82 h 183"/>
                <a:gd name="T64" fmla="*/ 0 w 184"/>
                <a:gd name="T65" fmla="*/ 92 h 183"/>
                <a:gd name="T66" fmla="*/ 10 w 184"/>
                <a:gd name="T67" fmla="*/ 49 h 183"/>
                <a:gd name="T68" fmla="*/ 36 w 184"/>
                <a:gd name="T69" fmla="*/ 18 h 183"/>
                <a:gd name="T70" fmla="*/ 72 w 184"/>
                <a:gd name="T71" fmla="*/ 3 h 183"/>
                <a:gd name="T72" fmla="*/ 112 w 184"/>
                <a:gd name="T73" fmla="*/ 3 h 183"/>
                <a:gd name="T74" fmla="*/ 149 w 184"/>
                <a:gd name="T75" fmla="*/ 18 h 183"/>
                <a:gd name="T76" fmla="*/ 175 w 184"/>
                <a:gd name="T77" fmla="*/ 49 h 183"/>
                <a:gd name="T78" fmla="*/ 184 w 184"/>
                <a:gd name="T79" fmla="*/ 92 h 183"/>
                <a:gd name="T80" fmla="*/ 175 w 184"/>
                <a:gd name="T81" fmla="*/ 133 h 183"/>
                <a:gd name="T82" fmla="*/ 149 w 184"/>
                <a:gd name="T83" fmla="*/ 164 h 183"/>
                <a:gd name="T84" fmla="*/ 112 w 184"/>
                <a:gd name="T85" fmla="*/ 181 h 183"/>
                <a:gd name="T86" fmla="*/ 72 w 184"/>
                <a:gd name="T87" fmla="*/ 181 h 183"/>
                <a:gd name="T88" fmla="*/ 36 w 184"/>
                <a:gd name="T89" fmla="*/ 164 h 183"/>
                <a:gd name="T90" fmla="*/ 10 w 184"/>
                <a:gd name="T91" fmla="*/ 133 h 183"/>
                <a:gd name="T92" fmla="*/ 0 w 184"/>
                <a:gd name="T9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183">
                  <a:moveTo>
                    <a:pt x="166" y="92"/>
                  </a:moveTo>
                  <a:lnTo>
                    <a:pt x="164" y="70"/>
                  </a:lnTo>
                  <a:lnTo>
                    <a:pt x="157" y="52"/>
                  </a:lnTo>
                  <a:lnTo>
                    <a:pt x="146" y="36"/>
                  </a:lnTo>
                  <a:lnTo>
                    <a:pt x="130" y="25"/>
                  </a:lnTo>
                  <a:lnTo>
                    <a:pt x="112" y="17"/>
                  </a:lnTo>
                  <a:lnTo>
                    <a:pt x="92" y="15"/>
                  </a:lnTo>
                  <a:lnTo>
                    <a:pt x="72" y="17"/>
                  </a:lnTo>
                  <a:lnTo>
                    <a:pt x="54" y="25"/>
                  </a:lnTo>
                  <a:lnTo>
                    <a:pt x="39" y="36"/>
                  </a:lnTo>
                  <a:lnTo>
                    <a:pt x="28" y="52"/>
                  </a:lnTo>
                  <a:lnTo>
                    <a:pt x="20" y="70"/>
                  </a:lnTo>
                  <a:lnTo>
                    <a:pt x="18" y="92"/>
                  </a:lnTo>
                  <a:lnTo>
                    <a:pt x="20" y="112"/>
                  </a:lnTo>
                  <a:lnTo>
                    <a:pt x="28" y="131"/>
                  </a:lnTo>
                  <a:lnTo>
                    <a:pt x="39" y="146"/>
                  </a:lnTo>
                  <a:lnTo>
                    <a:pt x="54" y="158"/>
                  </a:lnTo>
                  <a:lnTo>
                    <a:pt x="72" y="165"/>
                  </a:lnTo>
                  <a:lnTo>
                    <a:pt x="92" y="168"/>
                  </a:lnTo>
                  <a:lnTo>
                    <a:pt x="112" y="165"/>
                  </a:lnTo>
                  <a:lnTo>
                    <a:pt x="130" y="158"/>
                  </a:lnTo>
                  <a:lnTo>
                    <a:pt x="146" y="146"/>
                  </a:lnTo>
                  <a:lnTo>
                    <a:pt x="157" y="131"/>
                  </a:lnTo>
                  <a:lnTo>
                    <a:pt x="164" y="112"/>
                  </a:lnTo>
                  <a:lnTo>
                    <a:pt x="166" y="92"/>
                  </a:lnTo>
                  <a:close/>
                  <a:moveTo>
                    <a:pt x="73" y="95"/>
                  </a:moveTo>
                  <a:lnTo>
                    <a:pt x="73" y="146"/>
                  </a:lnTo>
                  <a:lnTo>
                    <a:pt x="56" y="146"/>
                  </a:lnTo>
                  <a:lnTo>
                    <a:pt x="56" y="35"/>
                  </a:lnTo>
                  <a:lnTo>
                    <a:pt x="96" y="35"/>
                  </a:lnTo>
                  <a:lnTo>
                    <a:pt x="112" y="36"/>
                  </a:lnTo>
                  <a:lnTo>
                    <a:pt x="122" y="42"/>
                  </a:lnTo>
                  <a:lnTo>
                    <a:pt x="129" y="52"/>
                  </a:lnTo>
                  <a:lnTo>
                    <a:pt x="131" y="66"/>
                  </a:lnTo>
                  <a:lnTo>
                    <a:pt x="128" y="77"/>
                  </a:lnTo>
                  <a:lnTo>
                    <a:pt x="121" y="85"/>
                  </a:lnTo>
                  <a:lnTo>
                    <a:pt x="112" y="89"/>
                  </a:lnTo>
                  <a:lnTo>
                    <a:pt x="112" y="89"/>
                  </a:lnTo>
                  <a:lnTo>
                    <a:pt x="119" y="93"/>
                  </a:lnTo>
                  <a:lnTo>
                    <a:pt x="123" y="102"/>
                  </a:lnTo>
                  <a:lnTo>
                    <a:pt x="127" y="114"/>
                  </a:lnTo>
                  <a:lnTo>
                    <a:pt x="128" y="123"/>
                  </a:lnTo>
                  <a:lnTo>
                    <a:pt x="129" y="132"/>
                  </a:lnTo>
                  <a:lnTo>
                    <a:pt x="131" y="140"/>
                  </a:lnTo>
                  <a:lnTo>
                    <a:pt x="133" y="146"/>
                  </a:lnTo>
                  <a:lnTo>
                    <a:pt x="114" y="146"/>
                  </a:lnTo>
                  <a:lnTo>
                    <a:pt x="111" y="133"/>
                  </a:lnTo>
                  <a:lnTo>
                    <a:pt x="109" y="121"/>
                  </a:lnTo>
                  <a:lnTo>
                    <a:pt x="106" y="109"/>
                  </a:lnTo>
                  <a:lnTo>
                    <a:pt x="103" y="101"/>
                  </a:lnTo>
                  <a:lnTo>
                    <a:pt x="97" y="96"/>
                  </a:lnTo>
                  <a:lnTo>
                    <a:pt x="88" y="95"/>
                  </a:lnTo>
                  <a:lnTo>
                    <a:pt x="73" y="95"/>
                  </a:lnTo>
                  <a:close/>
                  <a:moveTo>
                    <a:pt x="93" y="82"/>
                  </a:moveTo>
                  <a:lnTo>
                    <a:pt x="102" y="79"/>
                  </a:lnTo>
                  <a:lnTo>
                    <a:pt x="109" y="76"/>
                  </a:lnTo>
                  <a:lnTo>
                    <a:pt x="112" y="71"/>
                  </a:lnTo>
                  <a:lnTo>
                    <a:pt x="113" y="66"/>
                  </a:lnTo>
                  <a:lnTo>
                    <a:pt x="112" y="59"/>
                  </a:lnTo>
                  <a:lnTo>
                    <a:pt x="109" y="55"/>
                  </a:lnTo>
                  <a:lnTo>
                    <a:pt x="102" y="51"/>
                  </a:lnTo>
                  <a:lnTo>
                    <a:pt x="93" y="50"/>
                  </a:lnTo>
                  <a:lnTo>
                    <a:pt x="73" y="50"/>
                  </a:lnTo>
                  <a:lnTo>
                    <a:pt x="73" y="82"/>
                  </a:lnTo>
                  <a:lnTo>
                    <a:pt x="93" y="82"/>
                  </a:lnTo>
                  <a:close/>
                  <a:moveTo>
                    <a:pt x="0" y="92"/>
                  </a:moveTo>
                  <a:lnTo>
                    <a:pt x="2" y="69"/>
                  </a:lnTo>
                  <a:lnTo>
                    <a:pt x="10" y="49"/>
                  </a:lnTo>
                  <a:lnTo>
                    <a:pt x="21" y="32"/>
                  </a:lnTo>
                  <a:lnTo>
                    <a:pt x="36" y="18"/>
                  </a:lnTo>
                  <a:lnTo>
                    <a:pt x="53" y="8"/>
                  </a:lnTo>
                  <a:lnTo>
                    <a:pt x="72" y="3"/>
                  </a:lnTo>
                  <a:lnTo>
                    <a:pt x="92" y="0"/>
                  </a:lnTo>
                  <a:lnTo>
                    <a:pt x="112" y="3"/>
                  </a:lnTo>
                  <a:lnTo>
                    <a:pt x="131" y="8"/>
                  </a:lnTo>
                  <a:lnTo>
                    <a:pt x="149" y="18"/>
                  </a:lnTo>
                  <a:lnTo>
                    <a:pt x="164" y="32"/>
                  </a:lnTo>
                  <a:lnTo>
                    <a:pt x="175" y="49"/>
                  </a:lnTo>
                  <a:lnTo>
                    <a:pt x="181" y="69"/>
                  </a:lnTo>
                  <a:lnTo>
                    <a:pt x="184" y="92"/>
                  </a:lnTo>
                  <a:lnTo>
                    <a:pt x="181" y="113"/>
                  </a:lnTo>
                  <a:lnTo>
                    <a:pt x="175" y="133"/>
                  </a:lnTo>
                  <a:lnTo>
                    <a:pt x="164" y="150"/>
                  </a:lnTo>
                  <a:lnTo>
                    <a:pt x="149" y="164"/>
                  </a:lnTo>
                  <a:lnTo>
                    <a:pt x="131" y="174"/>
                  </a:lnTo>
                  <a:lnTo>
                    <a:pt x="112" y="181"/>
                  </a:lnTo>
                  <a:lnTo>
                    <a:pt x="92" y="183"/>
                  </a:lnTo>
                  <a:lnTo>
                    <a:pt x="72" y="181"/>
                  </a:lnTo>
                  <a:lnTo>
                    <a:pt x="53" y="174"/>
                  </a:lnTo>
                  <a:lnTo>
                    <a:pt x="36" y="164"/>
                  </a:lnTo>
                  <a:lnTo>
                    <a:pt x="21" y="150"/>
                  </a:lnTo>
                  <a:lnTo>
                    <a:pt x="10" y="133"/>
                  </a:lnTo>
                  <a:lnTo>
                    <a:pt x="2" y="113"/>
                  </a:lnTo>
                  <a:lnTo>
                    <a:pt x="0"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21">
              <a:extLst>
                <a:ext uri="{FF2B5EF4-FFF2-40B4-BE49-F238E27FC236}">
                  <a16:creationId xmlns:a16="http://schemas.microsoft.com/office/drawing/2014/main" id="{8A854DA8-0F57-4459-B09D-1A5D001BD271}"/>
                </a:ext>
              </a:extLst>
            </p:cNvPr>
            <p:cNvSpPr>
              <a:spLocks noChangeAspect="1" noEditPoints="1"/>
            </p:cNvSpPr>
            <p:nvPr/>
          </p:nvSpPr>
          <p:spPr bwMode="auto">
            <a:xfrm>
              <a:off x="4141788" y="2994026"/>
              <a:ext cx="1403350" cy="420688"/>
            </a:xfrm>
            <a:custGeom>
              <a:avLst/>
              <a:gdLst>
                <a:gd name="T0" fmla="*/ 2300 w 2651"/>
                <a:gd name="T1" fmla="*/ 370 h 796"/>
                <a:gd name="T2" fmla="*/ 1948 w 2651"/>
                <a:gd name="T3" fmla="*/ 200 h 796"/>
                <a:gd name="T4" fmla="*/ 1319 w 2651"/>
                <a:gd name="T5" fmla="*/ 315 h 796"/>
                <a:gd name="T6" fmla="*/ 1228 w 2651"/>
                <a:gd name="T7" fmla="*/ 258 h 796"/>
                <a:gd name="T8" fmla="*/ 1099 w 2651"/>
                <a:gd name="T9" fmla="*/ 264 h 796"/>
                <a:gd name="T10" fmla="*/ 985 w 2651"/>
                <a:gd name="T11" fmla="*/ 344 h 796"/>
                <a:gd name="T12" fmla="*/ 922 w 2651"/>
                <a:gd name="T13" fmla="*/ 403 h 796"/>
                <a:gd name="T14" fmla="*/ 827 w 2651"/>
                <a:gd name="T15" fmla="*/ 291 h 796"/>
                <a:gd name="T16" fmla="*/ 673 w 2651"/>
                <a:gd name="T17" fmla="*/ 250 h 796"/>
                <a:gd name="T18" fmla="*/ 511 w 2651"/>
                <a:gd name="T19" fmla="*/ 295 h 796"/>
                <a:gd name="T20" fmla="*/ 431 w 2651"/>
                <a:gd name="T21" fmla="*/ 281 h 796"/>
                <a:gd name="T22" fmla="*/ 452 w 2651"/>
                <a:gd name="T23" fmla="*/ 0 h 796"/>
                <a:gd name="T24" fmla="*/ 203 w 2651"/>
                <a:gd name="T25" fmla="*/ 445 h 796"/>
                <a:gd name="T26" fmla="*/ 400 w 2651"/>
                <a:gd name="T27" fmla="*/ 564 h 796"/>
                <a:gd name="T28" fmla="*/ 464 w 2651"/>
                <a:gd name="T29" fmla="*/ 704 h 796"/>
                <a:gd name="T30" fmla="*/ 592 w 2651"/>
                <a:gd name="T31" fmla="*/ 783 h 796"/>
                <a:gd name="T32" fmla="*/ 754 w 2651"/>
                <a:gd name="T33" fmla="*/ 785 h 796"/>
                <a:gd name="T34" fmla="*/ 876 w 2651"/>
                <a:gd name="T35" fmla="*/ 715 h 796"/>
                <a:gd name="T36" fmla="*/ 762 w 2651"/>
                <a:gd name="T37" fmla="*/ 619 h 796"/>
                <a:gd name="T38" fmla="*/ 712 w 2651"/>
                <a:gd name="T39" fmla="*/ 660 h 796"/>
                <a:gd name="T40" fmla="*/ 629 w 2651"/>
                <a:gd name="T41" fmla="*/ 653 h 796"/>
                <a:gd name="T42" fmla="*/ 575 w 2651"/>
                <a:gd name="T43" fmla="*/ 582 h 796"/>
                <a:gd name="T44" fmla="*/ 945 w 2651"/>
                <a:gd name="T45" fmla="*/ 633 h 796"/>
                <a:gd name="T46" fmla="*/ 1033 w 2651"/>
                <a:gd name="T47" fmla="*/ 749 h 796"/>
                <a:gd name="T48" fmla="*/ 1176 w 2651"/>
                <a:gd name="T49" fmla="*/ 796 h 796"/>
                <a:gd name="T50" fmla="*/ 1281 w 2651"/>
                <a:gd name="T51" fmla="*/ 760 h 796"/>
                <a:gd name="T52" fmla="*/ 1321 w 2651"/>
                <a:gd name="T53" fmla="*/ 768 h 796"/>
                <a:gd name="T54" fmla="*/ 2651 w 2651"/>
                <a:gd name="T55" fmla="*/ 768 h 796"/>
                <a:gd name="T56" fmla="*/ 597 w 2651"/>
                <a:gd name="T57" fmla="*/ 405 h 796"/>
                <a:gd name="T58" fmla="*/ 673 w 2651"/>
                <a:gd name="T59" fmla="*/ 367 h 796"/>
                <a:gd name="T60" fmla="*/ 753 w 2651"/>
                <a:gd name="T61" fmla="*/ 404 h 796"/>
                <a:gd name="T62" fmla="*/ 723 w 2651"/>
                <a:gd name="T63" fmla="*/ 448 h 796"/>
                <a:gd name="T64" fmla="*/ 1189 w 2651"/>
                <a:gd name="T65" fmla="*/ 649 h 796"/>
                <a:gd name="T66" fmla="*/ 1123 w 2651"/>
                <a:gd name="T67" fmla="*/ 593 h 796"/>
                <a:gd name="T68" fmla="*/ 1107 w 2651"/>
                <a:gd name="T69" fmla="*/ 502 h 796"/>
                <a:gd name="T70" fmla="*/ 1140 w 2651"/>
                <a:gd name="T71" fmla="*/ 423 h 796"/>
                <a:gd name="T72" fmla="*/ 1213 w 2651"/>
                <a:gd name="T73" fmla="*/ 389 h 796"/>
                <a:gd name="T74" fmla="*/ 1287 w 2651"/>
                <a:gd name="T75" fmla="*/ 423 h 796"/>
                <a:gd name="T76" fmla="*/ 1316 w 2651"/>
                <a:gd name="T77" fmla="*/ 502 h 796"/>
                <a:gd name="T78" fmla="*/ 1306 w 2651"/>
                <a:gd name="T79" fmla="*/ 586 h 796"/>
                <a:gd name="T80" fmla="*/ 1255 w 2651"/>
                <a:gd name="T81" fmla="*/ 643 h 796"/>
                <a:gd name="T82" fmla="*/ 1518 w 2651"/>
                <a:gd name="T83" fmla="*/ 731 h 796"/>
                <a:gd name="T84" fmla="*/ 1678 w 2651"/>
                <a:gd name="T85" fmla="*/ 162 h 796"/>
                <a:gd name="T86" fmla="*/ 1676 w 2651"/>
                <a:gd name="T87" fmla="*/ 421 h 796"/>
                <a:gd name="T88" fmla="*/ 1718 w 2651"/>
                <a:gd name="T89" fmla="*/ 565 h 796"/>
                <a:gd name="T90" fmla="*/ 2160 w 2651"/>
                <a:gd name="T91" fmla="*/ 518 h 796"/>
                <a:gd name="T92" fmla="*/ 2291 w 2651"/>
                <a:gd name="T93" fmla="*/ 608 h 796"/>
                <a:gd name="T94" fmla="*/ 2025 w 2651"/>
                <a:gd name="T95" fmla="*/ 304 h 796"/>
                <a:gd name="T96" fmla="*/ 2566 w 2651"/>
                <a:gd name="T97" fmla="*/ 304 h 796"/>
                <a:gd name="T98" fmla="*/ 2291 w 2651"/>
                <a:gd name="T99" fmla="*/ 60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51" h="796">
                  <a:moveTo>
                    <a:pt x="2428" y="517"/>
                  </a:moveTo>
                  <a:lnTo>
                    <a:pt x="2649" y="267"/>
                  </a:lnTo>
                  <a:lnTo>
                    <a:pt x="2390" y="267"/>
                  </a:lnTo>
                  <a:lnTo>
                    <a:pt x="2300" y="370"/>
                  </a:lnTo>
                  <a:lnTo>
                    <a:pt x="2207" y="267"/>
                  </a:lnTo>
                  <a:lnTo>
                    <a:pt x="1715" y="267"/>
                  </a:lnTo>
                  <a:lnTo>
                    <a:pt x="1715" y="200"/>
                  </a:lnTo>
                  <a:lnTo>
                    <a:pt x="1948" y="200"/>
                  </a:lnTo>
                  <a:lnTo>
                    <a:pt x="1948" y="0"/>
                  </a:lnTo>
                  <a:lnTo>
                    <a:pt x="1321" y="0"/>
                  </a:lnTo>
                  <a:lnTo>
                    <a:pt x="1321" y="315"/>
                  </a:lnTo>
                  <a:lnTo>
                    <a:pt x="1319" y="315"/>
                  </a:lnTo>
                  <a:lnTo>
                    <a:pt x="1299" y="293"/>
                  </a:lnTo>
                  <a:lnTo>
                    <a:pt x="1276" y="277"/>
                  </a:lnTo>
                  <a:lnTo>
                    <a:pt x="1253" y="266"/>
                  </a:lnTo>
                  <a:lnTo>
                    <a:pt x="1228" y="258"/>
                  </a:lnTo>
                  <a:lnTo>
                    <a:pt x="1201" y="254"/>
                  </a:lnTo>
                  <a:lnTo>
                    <a:pt x="1173" y="253"/>
                  </a:lnTo>
                  <a:lnTo>
                    <a:pt x="1135" y="255"/>
                  </a:lnTo>
                  <a:lnTo>
                    <a:pt x="1099" y="264"/>
                  </a:lnTo>
                  <a:lnTo>
                    <a:pt x="1066" y="277"/>
                  </a:lnTo>
                  <a:lnTo>
                    <a:pt x="1037" y="295"/>
                  </a:lnTo>
                  <a:lnTo>
                    <a:pt x="1008" y="318"/>
                  </a:lnTo>
                  <a:lnTo>
                    <a:pt x="985" y="344"/>
                  </a:lnTo>
                  <a:lnTo>
                    <a:pt x="965" y="373"/>
                  </a:lnTo>
                  <a:lnTo>
                    <a:pt x="948" y="405"/>
                  </a:lnTo>
                  <a:lnTo>
                    <a:pt x="936" y="440"/>
                  </a:lnTo>
                  <a:lnTo>
                    <a:pt x="922" y="403"/>
                  </a:lnTo>
                  <a:lnTo>
                    <a:pt x="904" y="369"/>
                  </a:lnTo>
                  <a:lnTo>
                    <a:pt x="883" y="338"/>
                  </a:lnTo>
                  <a:lnTo>
                    <a:pt x="857" y="312"/>
                  </a:lnTo>
                  <a:lnTo>
                    <a:pt x="827" y="291"/>
                  </a:lnTo>
                  <a:lnTo>
                    <a:pt x="794" y="273"/>
                  </a:lnTo>
                  <a:lnTo>
                    <a:pt x="757" y="260"/>
                  </a:lnTo>
                  <a:lnTo>
                    <a:pt x="717" y="253"/>
                  </a:lnTo>
                  <a:lnTo>
                    <a:pt x="673" y="250"/>
                  </a:lnTo>
                  <a:lnTo>
                    <a:pt x="628" y="254"/>
                  </a:lnTo>
                  <a:lnTo>
                    <a:pt x="586" y="262"/>
                  </a:lnTo>
                  <a:lnTo>
                    <a:pt x="547" y="276"/>
                  </a:lnTo>
                  <a:lnTo>
                    <a:pt x="511" y="295"/>
                  </a:lnTo>
                  <a:lnTo>
                    <a:pt x="480" y="320"/>
                  </a:lnTo>
                  <a:lnTo>
                    <a:pt x="453" y="348"/>
                  </a:lnTo>
                  <a:lnTo>
                    <a:pt x="431" y="381"/>
                  </a:lnTo>
                  <a:lnTo>
                    <a:pt x="431" y="281"/>
                  </a:lnTo>
                  <a:lnTo>
                    <a:pt x="203" y="281"/>
                  </a:lnTo>
                  <a:lnTo>
                    <a:pt x="203" y="171"/>
                  </a:lnTo>
                  <a:lnTo>
                    <a:pt x="452" y="171"/>
                  </a:lnTo>
                  <a:lnTo>
                    <a:pt x="452" y="0"/>
                  </a:lnTo>
                  <a:lnTo>
                    <a:pt x="0" y="0"/>
                  </a:lnTo>
                  <a:lnTo>
                    <a:pt x="0" y="768"/>
                  </a:lnTo>
                  <a:lnTo>
                    <a:pt x="203" y="768"/>
                  </a:lnTo>
                  <a:lnTo>
                    <a:pt x="203" y="445"/>
                  </a:lnTo>
                  <a:lnTo>
                    <a:pt x="406" y="445"/>
                  </a:lnTo>
                  <a:lnTo>
                    <a:pt x="400" y="482"/>
                  </a:lnTo>
                  <a:lnTo>
                    <a:pt x="396" y="521"/>
                  </a:lnTo>
                  <a:lnTo>
                    <a:pt x="400" y="564"/>
                  </a:lnTo>
                  <a:lnTo>
                    <a:pt x="409" y="603"/>
                  </a:lnTo>
                  <a:lnTo>
                    <a:pt x="422" y="641"/>
                  </a:lnTo>
                  <a:lnTo>
                    <a:pt x="441" y="673"/>
                  </a:lnTo>
                  <a:lnTo>
                    <a:pt x="464" y="704"/>
                  </a:lnTo>
                  <a:lnTo>
                    <a:pt x="490" y="730"/>
                  </a:lnTo>
                  <a:lnTo>
                    <a:pt x="522" y="752"/>
                  </a:lnTo>
                  <a:lnTo>
                    <a:pt x="555" y="770"/>
                  </a:lnTo>
                  <a:lnTo>
                    <a:pt x="592" y="783"/>
                  </a:lnTo>
                  <a:lnTo>
                    <a:pt x="632" y="791"/>
                  </a:lnTo>
                  <a:lnTo>
                    <a:pt x="673" y="794"/>
                  </a:lnTo>
                  <a:lnTo>
                    <a:pt x="716" y="792"/>
                  </a:lnTo>
                  <a:lnTo>
                    <a:pt x="754" y="785"/>
                  </a:lnTo>
                  <a:lnTo>
                    <a:pt x="790" y="774"/>
                  </a:lnTo>
                  <a:lnTo>
                    <a:pt x="821" y="758"/>
                  </a:lnTo>
                  <a:lnTo>
                    <a:pt x="850" y="739"/>
                  </a:lnTo>
                  <a:lnTo>
                    <a:pt x="876" y="715"/>
                  </a:lnTo>
                  <a:lnTo>
                    <a:pt x="900" y="687"/>
                  </a:lnTo>
                  <a:lnTo>
                    <a:pt x="919" y="655"/>
                  </a:lnTo>
                  <a:lnTo>
                    <a:pt x="936" y="619"/>
                  </a:lnTo>
                  <a:lnTo>
                    <a:pt x="762" y="619"/>
                  </a:lnTo>
                  <a:lnTo>
                    <a:pt x="751" y="635"/>
                  </a:lnTo>
                  <a:lnTo>
                    <a:pt x="739" y="646"/>
                  </a:lnTo>
                  <a:lnTo>
                    <a:pt x="727" y="654"/>
                  </a:lnTo>
                  <a:lnTo>
                    <a:pt x="712" y="660"/>
                  </a:lnTo>
                  <a:lnTo>
                    <a:pt x="695" y="662"/>
                  </a:lnTo>
                  <a:lnTo>
                    <a:pt x="673" y="663"/>
                  </a:lnTo>
                  <a:lnTo>
                    <a:pt x="651" y="661"/>
                  </a:lnTo>
                  <a:lnTo>
                    <a:pt x="629" y="653"/>
                  </a:lnTo>
                  <a:lnTo>
                    <a:pt x="610" y="640"/>
                  </a:lnTo>
                  <a:lnTo>
                    <a:pt x="595" y="624"/>
                  </a:lnTo>
                  <a:lnTo>
                    <a:pt x="582" y="605"/>
                  </a:lnTo>
                  <a:lnTo>
                    <a:pt x="575" y="582"/>
                  </a:lnTo>
                  <a:lnTo>
                    <a:pt x="572" y="558"/>
                  </a:lnTo>
                  <a:lnTo>
                    <a:pt x="927" y="558"/>
                  </a:lnTo>
                  <a:lnTo>
                    <a:pt x="933" y="597"/>
                  </a:lnTo>
                  <a:lnTo>
                    <a:pt x="945" y="633"/>
                  </a:lnTo>
                  <a:lnTo>
                    <a:pt x="961" y="667"/>
                  </a:lnTo>
                  <a:lnTo>
                    <a:pt x="982" y="697"/>
                  </a:lnTo>
                  <a:lnTo>
                    <a:pt x="1006" y="725"/>
                  </a:lnTo>
                  <a:lnTo>
                    <a:pt x="1033" y="749"/>
                  </a:lnTo>
                  <a:lnTo>
                    <a:pt x="1065" y="768"/>
                  </a:lnTo>
                  <a:lnTo>
                    <a:pt x="1099" y="784"/>
                  </a:lnTo>
                  <a:lnTo>
                    <a:pt x="1135" y="793"/>
                  </a:lnTo>
                  <a:lnTo>
                    <a:pt x="1176" y="796"/>
                  </a:lnTo>
                  <a:lnTo>
                    <a:pt x="1204" y="793"/>
                  </a:lnTo>
                  <a:lnTo>
                    <a:pt x="1232" y="786"/>
                  </a:lnTo>
                  <a:lnTo>
                    <a:pt x="1257" y="775"/>
                  </a:lnTo>
                  <a:lnTo>
                    <a:pt x="1281" y="760"/>
                  </a:lnTo>
                  <a:lnTo>
                    <a:pt x="1301" y="741"/>
                  </a:lnTo>
                  <a:lnTo>
                    <a:pt x="1319" y="718"/>
                  </a:lnTo>
                  <a:lnTo>
                    <a:pt x="1321" y="718"/>
                  </a:lnTo>
                  <a:lnTo>
                    <a:pt x="1321" y="768"/>
                  </a:lnTo>
                  <a:lnTo>
                    <a:pt x="2200" y="768"/>
                  </a:lnTo>
                  <a:lnTo>
                    <a:pt x="2292" y="663"/>
                  </a:lnTo>
                  <a:lnTo>
                    <a:pt x="2384" y="768"/>
                  </a:lnTo>
                  <a:lnTo>
                    <a:pt x="2651" y="768"/>
                  </a:lnTo>
                  <a:lnTo>
                    <a:pt x="2428" y="517"/>
                  </a:lnTo>
                  <a:close/>
                  <a:moveTo>
                    <a:pt x="578" y="448"/>
                  </a:moveTo>
                  <a:lnTo>
                    <a:pt x="586" y="424"/>
                  </a:lnTo>
                  <a:lnTo>
                    <a:pt x="597" y="405"/>
                  </a:lnTo>
                  <a:lnTo>
                    <a:pt x="613" y="389"/>
                  </a:lnTo>
                  <a:lnTo>
                    <a:pt x="631" y="377"/>
                  </a:lnTo>
                  <a:lnTo>
                    <a:pt x="651" y="369"/>
                  </a:lnTo>
                  <a:lnTo>
                    <a:pt x="673" y="367"/>
                  </a:lnTo>
                  <a:lnTo>
                    <a:pt x="698" y="369"/>
                  </a:lnTo>
                  <a:lnTo>
                    <a:pt x="719" y="377"/>
                  </a:lnTo>
                  <a:lnTo>
                    <a:pt x="738" y="388"/>
                  </a:lnTo>
                  <a:lnTo>
                    <a:pt x="753" y="404"/>
                  </a:lnTo>
                  <a:lnTo>
                    <a:pt x="764" y="424"/>
                  </a:lnTo>
                  <a:lnTo>
                    <a:pt x="771" y="448"/>
                  </a:lnTo>
                  <a:lnTo>
                    <a:pt x="742" y="448"/>
                  </a:lnTo>
                  <a:lnTo>
                    <a:pt x="723" y="448"/>
                  </a:lnTo>
                  <a:lnTo>
                    <a:pt x="700" y="448"/>
                  </a:lnTo>
                  <a:lnTo>
                    <a:pt x="578" y="448"/>
                  </a:lnTo>
                  <a:close/>
                  <a:moveTo>
                    <a:pt x="1213" y="651"/>
                  </a:moveTo>
                  <a:lnTo>
                    <a:pt x="1189" y="649"/>
                  </a:lnTo>
                  <a:lnTo>
                    <a:pt x="1169" y="641"/>
                  </a:lnTo>
                  <a:lnTo>
                    <a:pt x="1150" y="628"/>
                  </a:lnTo>
                  <a:lnTo>
                    <a:pt x="1135" y="612"/>
                  </a:lnTo>
                  <a:lnTo>
                    <a:pt x="1123" y="593"/>
                  </a:lnTo>
                  <a:lnTo>
                    <a:pt x="1114" y="572"/>
                  </a:lnTo>
                  <a:lnTo>
                    <a:pt x="1108" y="548"/>
                  </a:lnTo>
                  <a:lnTo>
                    <a:pt x="1106" y="524"/>
                  </a:lnTo>
                  <a:lnTo>
                    <a:pt x="1107" y="502"/>
                  </a:lnTo>
                  <a:lnTo>
                    <a:pt x="1112" y="479"/>
                  </a:lnTo>
                  <a:lnTo>
                    <a:pt x="1118" y="459"/>
                  </a:lnTo>
                  <a:lnTo>
                    <a:pt x="1127" y="440"/>
                  </a:lnTo>
                  <a:lnTo>
                    <a:pt x="1140" y="423"/>
                  </a:lnTo>
                  <a:lnTo>
                    <a:pt x="1153" y="409"/>
                  </a:lnTo>
                  <a:lnTo>
                    <a:pt x="1171" y="398"/>
                  </a:lnTo>
                  <a:lnTo>
                    <a:pt x="1190" y="391"/>
                  </a:lnTo>
                  <a:lnTo>
                    <a:pt x="1213" y="389"/>
                  </a:lnTo>
                  <a:lnTo>
                    <a:pt x="1236" y="391"/>
                  </a:lnTo>
                  <a:lnTo>
                    <a:pt x="1256" y="398"/>
                  </a:lnTo>
                  <a:lnTo>
                    <a:pt x="1273" y="409"/>
                  </a:lnTo>
                  <a:lnTo>
                    <a:pt x="1287" y="423"/>
                  </a:lnTo>
                  <a:lnTo>
                    <a:pt x="1298" y="440"/>
                  </a:lnTo>
                  <a:lnTo>
                    <a:pt x="1306" y="459"/>
                  </a:lnTo>
                  <a:lnTo>
                    <a:pt x="1311" y="479"/>
                  </a:lnTo>
                  <a:lnTo>
                    <a:pt x="1316" y="502"/>
                  </a:lnTo>
                  <a:lnTo>
                    <a:pt x="1316" y="524"/>
                  </a:lnTo>
                  <a:lnTo>
                    <a:pt x="1315" y="546"/>
                  </a:lnTo>
                  <a:lnTo>
                    <a:pt x="1311" y="567"/>
                  </a:lnTo>
                  <a:lnTo>
                    <a:pt x="1306" y="586"/>
                  </a:lnTo>
                  <a:lnTo>
                    <a:pt x="1297" y="605"/>
                  </a:lnTo>
                  <a:lnTo>
                    <a:pt x="1285" y="620"/>
                  </a:lnTo>
                  <a:lnTo>
                    <a:pt x="1272" y="633"/>
                  </a:lnTo>
                  <a:lnTo>
                    <a:pt x="1255" y="643"/>
                  </a:lnTo>
                  <a:lnTo>
                    <a:pt x="1235" y="649"/>
                  </a:lnTo>
                  <a:lnTo>
                    <a:pt x="1213" y="651"/>
                  </a:lnTo>
                  <a:close/>
                  <a:moveTo>
                    <a:pt x="1908" y="731"/>
                  </a:moveTo>
                  <a:lnTo>
                    <a:pt x="1518" y="731"/>
                  </a:lnTo>
                  <a:lnTo>
                    <a:pt x="1518" y="37"/>
                  </a:lnTo>
                  <a:lnTo>
                    <a:pt x="1911" y="37"/>
                  </a:lnTo>
                  <a:lnTo>
                    <a:pt x="1911" y="162"/>
                  </a:lnTo>
                  <a:lnTo>
                    <a:pt x="1678" y="162"/>
                  </a:lnTo>
                  <a:lnTo>
                    <a:pt x="1678" y="304"/>
                  </a:lnTo>
                  <a:lnTo>
                    <a:pt x="1908" y="304"/>
                  </a:lnTo>
                  <a:lnTo>
                    <a:pt x="1908" y="421"/>
                  </a:lnTo>
                  <a:lnTo>
                    <a:pt x="1676" y="421"/>
                  </a:lnTo>
                  <a:lnTo>
                    <a:pt x="1676" y="607"/>
                  </a:lnTo>
                  <a:lnTo>
                    <a:pt x="1908" y="607"/>
                  </a:lnTo>
                  <a:lnTo>
                    <a:pt x="1908" y="731"/>
                  </a:lnTo>
                  <a:close/>
                  <a:moveTo>
                    <a:pt x="1718" y="565"/>
                  </a:moveTo>
                  <a:lnTo>
                    <a:pt x="1718" y="464"/>
                  </a:lnTo>
                  <a:lnTo>
                    <a:pt x="1950" y="464"/>
                  </a:lnTo>
                  <a:lnTo>
                    <a:pt x="1950" y="280"/>
                  </a:lnTo>
                  <a:lnTo>
                    <a:pt x="2160" y="518"/>
                  </a:lnTo>
                  <a:lnTo>
                    <a:pt x="1950" y="755"/>
                  </a:lnTo>
                  <a:lnTo>
                    <a:pt x="1950" y="565"/>
                  </a:lnTo>
                  <a:lnTo>
                    <a:pt x="1718" y="565"/>
                  </a:lnTo>
                  <a:close/>
                  <a:moveTo>
                    <a:pt x="2291" y="608"/>
                  </a:moveTo>
                  <a:lnTo>
                    <a:pt x="2184" y="731"/>
                  </a:lnTo>
                  <a:lnTo>
                    <a:pt x="2025" y="731"/>
                  </a:lnTo>
                  <a:lnTo>
                    <a:pt x="2215" y="518"/>
                  </a:lnTo>
                  <a:lnTo>
                    <a:pt x="2025" y="304"/>
                  </a:lnTo>
                  <a:lnTo>
                    <a:pt x="2190" y="304"/>
                  </a:lnTo>
                  <a:lnTo>
                    <a:pt x="2300" y="426"/>
                  </a:lnTo>
                  <a:lnTo>
                    <a:pt x="2407" y="304"/>
                  </a:lnTo>
                  <a:lnTo>
                    <a:pt x="2566" y="304"/>
                  </a:lnTo>
                  <a:lnTo>
                    <a:pt x="2378" y="517"/>
                  </a:lnTo>
                  <a:lnTo>
                    <a:pt x="2568" y="731"/>
                  </a:lnTo>
                  <a:lnTo>
                    <a:pt x="2401" y="731"/>
                  </a:lnTo>
                  <a:lnTo>
                    <a:pt x="2291" y="6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 name="Freeform 6">
            <a:extLst>
              <a:ext uri="{FF2B5EF4-FFF2-40B4-BE49-F238E27FC236}">
                <a16:creationId xmlns:a16="http://schemas.microsoft.com/office/drawing/2014/main" id="{EA5EDD71-78E8-469E-82FD-A066D920956A}"/>
              </a:ext>
            </a:extLst>
          </p:cNvPr>
          <p:cNvSpPr>
            <a:spLocks noChangeAspect="1" noEditPoints="1"/>
          </p:cNvSpPr>
          <p:nvPr userDrawn="1"/>
        </p:nvSpPr>
        <p:spPr bwMode="auto">
          <a:xfrm>
            <a:off x="9317556" y="930785"/>
            <a:ext cx="1920240" cy="696976"/>
          </a:xfrm>
          <a:custGeom>
            <a:avLst/>
            <a:gdLst>
              <a:gd name="T0" fmla="*/ 1445 w 1622"/>
              <a:gd name="T1" fmla="*/ 227 h 587"/>
              <a:gd name="T2" fmla="*/ 1371 w 1622"/>
              <a:gd name="T3" fmla="*/ 230 h 587"/>
              <a:gd name="T4" fmla="*/ 1361 w 1622"/>
              <a:gd name="T5" fmla="*/ 433 h 587"/>
              <a:gd name="T6" fmla="*/ 1291 w 1622"/>
              <a:gd name="T7" fmla="*/ 230 h 587"/>
              <a:gd name="T8" fmla="*/ 1214 w 1622"/>
              <a:gd name="T9" fmla="*/ 227 h 587"/>
              <a:gd name="T10" fmla="*/ 1439 w 1622"/>
              <a:gd name="T11" fmla="*/ 166 h 587"/>
              <a:gd name="T12" fmla="*/ 176 w 1622"/>
              <a:gd name="T13" fmla="*/ 227 h 587"/>
              <a:gd name="T14" fmla="*/ 253 w 1622"/>
              <a:gd name="T15" fmla="*/ 230 h 587"/>
              <a:gd name="T16" fmla="*/ 323 w 1622"/>
              <a:gd name="T17" fmla="*/ 433 h 587"/>
              <a:gd name="T18" fmla="*/ 334 w 1622"/>
              <a:gd name="T19" fmla="*/ 230 h 587"/>
              <a:gd name="T20" fmla="*/ 409 w 1622"/>
              <a:gd name="T21" fmla="*/ 227 h 587"/>
              <a:gd name="T22" fmla="*/ 184 w 1622"/>
              <a:gd name="T23" fmla="*/ 166 h 587"/>
              <a:gd name="T24" fmla="*/ 1123 w 1622"/>
              <a:gd name="T25" fmla="*/ 86 h 587"/>
              <a:gd name="T26" fmla="*/ 945 w 1622"/>
              <a:gd name="T27" fmla="*/ 32 h 587"/>
              <a:gd name="T28" fmla="*/ 676 w 1622"/>
              <a:gd name="T29" fmla="*/ 32 h 587"/>
              <a:gd name="T30" fmla="*/ 498 w 1622"/>
              <a:gd name="T31" fmla="*/ 86 h 587"/>
              <a:gd name="T32" fmla="*/ 244 w 1622"/>
              <a:gd name="T33" fmla="*/ 4 h 587"/>
              <a:gd name="T34" fmla="*/ 32 w 1622"/>
              <a:gd name="T35" fmla="*/ 158 h 587"/>
              <a:gd name="T36" fmla="*/ 32 w 1622"/>
              <a:gd name="T37" fmla="*/ 429 h 587"/>
              <a:gd name="T38" fmla="*/ 244 w 1622"/>
              <a:gd name="T39" fmla="*/ 583 h 587"/>
              <a:gd name="T40" fmla="*/ 498 w 1622"/>
              <a:gd name="T41" fmla="*/ 501 h 587"/>
              <a:gd name="T42" fmla="*/ 676 w 1622"/>
              <a:gd name="T43" fmla="*/ 555 h 587"/>
              <a:gd name="T44" fmla="*/ 945 w 1622"/>
              <a:gd name="T45" fmla="*/ 555 h 587"/>
              <a:gd name="T46" fmla="*/ 1123 w 1622"/>
              <a:gd name="T47" fmla="*/ 501 h 587"/>
              <a:gd name="T48" fmla="*/ 1377 w 1622"/>
              <a:gd name="T49" fmla="*/ 583 h 587"/>
              <a:gd name="T50" fmla="*/ 1589 w 1622"/>
              <a:gd name="T51" fmla="*/ 429 h 587"/>
              <a:gd name="T52" fmla="*/ 1589 w 1622"/>
              <a:gd name="T53" fmla="*/ 158 h 587"/>
              <a:gd name="T54" fmla="*/ 1377 w 1622"/>
              <a:gd name="T55" fmla="*/ 4 h 587"/>
              <a:gd name="T56" fmla="*/ 133 w 1622"/>
              <a:gd name="T57" fmla="*/ 454 h 587"/>
              <a:gd name="T58" fmla="*/ 84 w 1622"/>
              <a:gd name="T59" fmla="*/ 204 h 587"/>
              <a:gd name="T60" fmla="*/ 292 w 1622"/>
              <a:gd name="T61" fmla="*/ 66 h 587"/>
              <a:gd name="T62" fmla="*/ 501 w 1622"/>
              <a:gd name="T63" fmla="*/ 204 h 587"/>
              <a:gd name="T64" fmla="*/ 452 w 1622"/>
              <a:gd name="T65" fmla="*/ 454 h 587"/>
              <a:gd name="T66" fmla="*/ 765 w 1622"/>
              <a:gd name="T67" fmla="*/ 516 h 587"/>
              <a:gd name="T68" fmla="*/ 589 w 1622"/>
              <a:gd name="T69" fmla="*/ 340 h 587"/>
              <a:gd name="T70" fmla="*/ 685 w 1622"/>
              <a:gd name="T71" fmla="*/ 105 h 587"/>
              <a:gd name="T72" fmla="*/ 938 w 1622"/>
              <a:gd name="T73" fmla="*/ 105 h 587"/>
              <a:gd name="T74" fmla="*/ 1033 w 1622"/>
              <a:gd name="T75" fmla="*/ 340 h 587"/>
              <a:gd name="T76" fmla="*/ 856 w 1622"/>
              <a:gd name="T77" fmla="*/ 516 h 587"/>
              <a:gd name="T78" fmla="*/ 1169 w 1622"/>
              <a:gd name="T79" fmla="*/ 454 h 587"/>
              <a:gd name="T80" fmla="*/ 1122 w 1622"/>
              <a:gd name="T81" fmla="*/ 204 h 587"/>
              <a:gd name="T82" fmla="*/ 1329 w 1622"/>
              <a:gd name="T83" fmla="*/ 66 h 587"/>
              <a:gd name="T84" fmla="*/ 1539 w 1622"/>
              <a:gd name="T85" fmla="*/ 204 h 587"/>
              <a:gd name="T86" fmla="*/ 1490 w 1622"/>
              <a:gd name="T87" fmla="*/ 454 h 587"/>
              <a:gd name="T88" fmla="*/ 927 w 1622"/>
              <a:gd name="T89" fmla="*/ 161 h 587"/>
              <a:gd name="T90" fmla="*/ 929 w 1622"/>
              <a:gd name="T91" fmla="*/ 424 h 587"/>
              <a:gd name="T92" fmla="*/ 862 w 1622"/>
              <a:gd name="T93" fmla="*/ 418 h 587"/>
              <a:gd name="T94" fmla="*/ 800 w 1622"/>
              <a:gd name="T95" fmla="*/ 332 h 587"/>
              <a:gd name="T96" fmla="*/ 765 w 1622"/>
              <a:gd name="T97" fmla="*/ 285 h 587"/>
              <a:gd name="T98" fmla="*/ 759 w 1622"/>
              <a:gd name="T99" fmla="*/ 424 h 587"/>
              <a:gd name="T100" fmla="*/ 690 w 1622"/>
              <a:gd name="T101" fmla="*/ 169 h 587"/>
              <a:gd name="T102" fmla="*/ 755 w 1622"/>
              <a:gd name="T103" fmla="*/ 164 h 587"/>
              <a:gd name="T104" fmla="*/ 798 w 1622"/>
              <a:gd name="T105" fmla="*/ 219 h 587"/>
              <a:gd name="T106" fmla="*/ 853 w 1622"/>
              <a:gd name="T107" fmla="*/ 295 h 587"/>
              <a:gd name="T108" fmla="*/ 859 w 1622"/>
              <a:gd name="T109" fmla="*/ 169 h 587"/>
              <a:gd name="T110" fmla="*/ 895 w 1622"/>
              <a:gd name="T111" fmla="*/ 16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2" h="587">
                <a:moveTo>
                  <a:pt x="1439" y="166"/>
                </a:moveTo>
                <a:lnTo>
                  <a:pt x="1442" y="167"/>
                </a:lnTo>
                <a:lnTo>
                  <a:pt x="1445" y="170"/>
                </a:lnTo>
                <a:lnTo>
                  <a:pt x="1447" y="173"/>
                </a:lnTo>
                <a:lnTo>
                  <a:pt x="1447" y="224"/>
                </a:lnTo>
                <a:lnTo>
                  <a:pt x="1445" y="227"/>
                </a:lnTo>
                <a:lnTo>
                  <a:pt x="1442" y="230"/>
                </a:lnTo>
                <a:lnTo>
                  <a:pt x="1439" y="231"/>
                </a:lnTo>
                <a:lnTo>
                  <a:pt x="1383" y="231"/>
                </a:lnTo>
                <a:lnTo>
                  <a:pt x="1378" y="231"/>
                </a:lnTo>
                <a:lnTo>
                  <a:pt x="1374" y="231"/>
                </a:lnTo>
                <a:lnTo>
                  <a:pt x="1371" y="230"/>
                </a:lnTo>
                <a:lnTo>
                  <a:pt x="1369" y="230"/>
                </a:lnTo>
                <a:lnTo>
                  <a:pt x="1368" y="230"/>
                </a:lnTo>
                <a:lnTo>
                  <a:pt x="1368" y="424"/>
                </a:lnTo>
                <a:lnTo>
                  <a:pt x="1366" y="429"/>
                </a:lnTo>
                <a:lnTo>
                  <a:pt x="1363" y="432"/>
                </a:lnTo>
                <a:lnTo>
                  <a:pt x="1361" y="433"/>
                </a:lnTo>
                <a:lnTo>
                  <a:pt x="1300" y="433"/>
                </a:lnTo>
                <a:lnTo>
                  <a:pt x="1295" y="432"/>
                </a:lnTo>
                <a:lnTo>
                  <a:pt x="1292" y="429"/>
                </a:lnTo>
                <a:lnTo>
                  <a:pt x="1291" y="424"/>
                </a:lnTo>
                <a:lnTo>
                  <a:pt x="1291" y="230"/>
                </a:lnTo>
                <a:lnTo>
                  <a:pt x="1291" y="230"/>
                </a:lnTo>
                <a:lnTo>
                  <a:pt x="1288" y="230"/>
                </a:lnTo>
                <a:lnTo>
                  <a:pt x="1285" y="231"/>
                </a:lnTo>
                <a:lnTo>
                  <a:pt x="1280" y="231"/>
                </a:lnTo>
                <a:lnTo>
                  <a:pt x="1220" y="231"/>
                </a:lnTo>
                <a:lnTo>
                  <a:pt x="1217" y="230"/>
                </a:lnTo>
                <a:lnTo>
                  <a:pt x="1214" y="227"/>
                </a:lnTo>
                <a:lnTo>
                  <a:pt x="1212" y="224"/>
                </a:lnTo>
                <a:lnTo>
                  <a:pt x="1212" y="173"/>
                </a:lnTo>
                <a:lnTo>
                  <a:pt x="1214" y="170"/>
                </a:lnTo>
                <a:lnTo>
                  <a:pt x="1217" y="167"/>
                </a:lnTo>
                <a:lnTo>
                  <a:pt x="1220" y="166"/>
                </a:lnTo>
                <a:lnTo>
                  <a:pt x="1439" y="166"/>
                </a:lnTo>
                <a:close/>
                <a:moveTo>
                  <a:pt x="184" y="166"/>
                </a:moveTo>
                <a:lnTo>
                  <a:pt x="179" y="167"/>
                </a:lnTo>
                <a:lnTo>
                  <a:pt x="176" y="170"/>
                </a:lnTo>
                <a:lnTo>
                  <a:pt x="175" y="175"/>
                </a:lnTo>
                <a:lnTo>
                  <a:pt x="175" y="224"/>
                </a:lnTo>
                <a:lnTo>
                  <a:pt x="176" y="227"/>
                </a:lnTo>
                <a:lnTo>
                  <a:pt x="179" y="230"/>
                </a:lnTo>
                <a:lnTo>
                  <a:pt x="184" y="231"/>
                </a:lnTo>
                <a:lnTo>
                  <a:pt x="243" y="231"/>
                </a:lnTo>
                <a:lnTo>
                  <a:pt x="247" y="231"/>
                </a:lnTo>
                <a:lnTo>
                  <a:pt x="250" y="230"/>
                </a:lnTo>
                <a:lnTo>
                  <a:pt x="253" y="230"/>
                </a:lnTo>
                <a:lnTo>
                  <a:pt x="255" y="230"/>
                </a:lnTo>
                <a:lnTo>
                  <a:pt x="255" y="424"/>
                </a:lnTo>
                <a:lnTo>
                  <a:pt x="255" y="429"/>
                </a:lnTo>
                <a:lnTo>
                  <a:pt x="258" y="432"/>
                </a:lnTo>
                <a:lnTo>
                  <a:pt x="262" y="433"/>
                </a:lnTo>
                <a:lnTo>
                  <a:pt x="323" y="433"/>
                </a:lnTo>
                <a:lnTo>
                  <a:pt x="328" y="432"/>
                </a:lnTo>
                <a:lnTo>
                  <a:pt x="329" y="429"/>
                </a:lnTo>
                <a:lnTo>
                  <a:pt x="331" y="424"/>
                </a:lnTo>
                <a:lnTo>
                  <a:pt x="331" y="230"/>
                </a:lnTo>
                <a:lnTo>
                  <a:pt x="332" y="230"/>
                </a:lnTo>
                <a:lnTo>
                  <a:pt x="334" y="230"/>
                </a:lnTo>
                <a:lnTo>
                  <a:pt x="337" y="231"/>
                </a:lnTo>
                <a:lnTo>
                  <a:pt x="341" y="231"/>
                </a:lnTo>
                <a:lnTo>
                  <a:pt x="345" y="231"/>
                </a:lnTo>
                <a:lnTo>
                  <a:pt x="402" y="231"/>
                </a:lnTo>
                <a:lnTo>
                  <a:pt x="406" y="230"/>
                </a:lnTo>
                <a:lnTo>
                  <a:pt x="409" y="227"/>
                </a:lnTo>
                <a:lnTo>
                  <a:pt x="409" y="224"/>
                </a:lnTo>
                <a:lnTo>
                  <a:pt x="409" y="175"/>
                </a:lnTo>
                <a:lnTo>
                  <a:pt x="409" y="170"/>
                </a:lnTo>
                <a:lnTo>
                  <a:pt x="406" y="167"/>
                </a:lnTo>
                <a:lnTo>
                  <a:pt x="402" y="166"/>
                </a:lnTo>
                <a:lnTo>
                  <a:pt x="184" y="166"/>
                </a:lnTo>
                <a:close/>
                <a:moveTo>
                  <a:pt x="1329" y="0"/>
                </a:moveTo>
                <a:lnTo>
                  <a:pt x="1282" y="4"/>
                </a:lnTo>
                <a:lnTo>
                  <a:pt x="1237" y="15"/>
                </a:lnTo>
                <a:lnTo>
                  <a:pt x="1196" y="32"/>
                </a:lnTo>
                <a:lnTo>
                  <a:pt x="1157" y="56"/>
                </a:lnTo>
                <a:lnTo>
                  <a:pt x="1123" y="86"/>
                </a:lnTo>
                <a:lnTo>
                  <a:pt x="1095" y="120"/>
                </a:lnTo>
                <a:lnTo>
                  <a:pt x="1070" y="158"/>
                </a:lnTo>
                <a:lnTo>
                  <a:pt x="1046" y="120"/>
                </a:lnTo>
                <a:lnTo>
                  <a:pt x="1018" y="86"/>
                </a:lnTo>
                <a:lnTo>
                  <a:pt x="984" y="56"/>
                </a:lnTo>
                <a:lnTo>
                  <a:pt x="945" y="32"/>
                </a:lnTo>
                <a:lnTo>
                  <a:pt x="903" y="15"/>
                </a:lnTo>
                <a:lnTo>
                  <a:pt x="859" y="4"/>
                </a:lnTo>
                <a:lnTo>
                  <a:pt x="811" y="0"/>
                </a:lnTo>
                <a:lnTo>
                  <a:pt x="764" y="4"/>
                </a:lnTo>
                <a:lnTo>
                  <a:pt x="719" y="15"/>
                </a:lnTo>
                <a:lnTo>
                  <a:pt x="676" y="32"/>
                </a:lnTo>
                <a:lnTo>
                  <a:pt x="639" y="56"/>
                </a:lnTo>
                <a:lnTo>
                  <a:pt x="605" y="86"/>
                </a:lnTo>
                <a:lnTo>
                  <a:pt x="575" y="120"/>
                </a:lnTo>
                <a:lnTo>
                  <a:pt x="552" y="158"/>
                </a:lnTo>
                <a:lnTo>
                  <a:pt x="528" y="120"/>
                </a:lnTo>
                <a:lnTo>
                  <a:pt x="498" y="86"/>
                </a:lnTo>
                <a:lnTo>
                  <a:pt x="464" y="56"/>
                </a:lnTo>
                <a:lnTo>
                  <a:pt x="427" y="32"/>
                </a:lnTo>
                <a:lnTo>
                  <a:pt x="384" y="15"/>
                </a:lnTo>
                <a:lnTo>
                  <a:pt x="339" y="4"/>
                </a:lnTo>
                <a:lnTo>
                  <a:pt x="292" y="0"/>
                </a:lnTo>
                <a:lnTo>
                  <a:pt x="244" y="4"/>
                </a:lnTo>
                <a:lnTo>
                  <a:pt x="200" y="15"/>
                </a:lnTo>
                <a:lnTo>
                  <a:pt x="158" y="32"/>
                </a:lnTo>
                <a:lnTo>
                  <a:pt x="120" y="56"/>
                </a:lnTo>
                <a:lnTo>
                  <a:pt x="86" y="86"/>
                </a:lnTo>
                <a:lnTo>
                  <a:pt x="56" y="120"/>
                </a:lnTo>
                <a:lnTo>
                  <a:pt x="32" y="158"/>
                </a:lnTo>
                <a:lnTo>
                  <a:pt x="16" y="200"/>
                </a:lnTo>
                <a:lnTo>
                  <a:pt x="4" y="246"/>
                </a:lnTo>
                <a:lnTo>
                  <a:pt x="0" y="294"/>
                </a:lnTo>
                <a:lnTo>
                  <a:pt x="4" y="341"/>
                </a:lnTo>
                <a:lnTo>
                  <a:pt x="16" y="386"/>
                </a:lnTo>
                <a:lnTo>
                  <a:pt x="32" y="429"/>
                </a:lnTo>
                <a:lnTo>
                  <a:pt x="56" y="467"/>
                </a:lnTo>
                <a:lnTo>
                  <a:pt x="86" y="501"/>
                </a:lnTo>
                <a:lnTo>
                  <a:pt x="120" y="529"/>
                </a:lnTo>
                <a:lnTo>
                  <a:pt x="158" y="553"/>
                </a:lnTo>
                <a:lnTo>
                  <a:pt x="200" y="571"/>
                </a:lnTo>
                <a:lnTo>
                  <a:pt x="244" y="583"/>
                </a:lnTo>
                <a:lnTo>
                  <a:pt x="292" y="587"/>
                </a:lnTo>
                <a:lnTo>
                  <a:pt x="339" y="583"/>
                </a:lnTo>
                <a:lnTo>
                  <a:pt x="384" y="572"/>
                </a:lnTo>
                <a:lnTo>
                  <a:pt x="427" y="555"/>
                </a:lnTo>
                <a:lnTo>
                  <a:pt x="464" y="529"/>
                </a:lnTo>
                <a:lnTo>
                  <a:pt x="498" y="501"/>
                </a:lnTo>
                <a:lnTo>
                  <a:pt x="528" y="467"/>
                </a:lnTo>
                <a:lnTo>
                  <a:pt x="552" y="429"/>
                </a:lnTo>
                <a:lnTo>
                  <a:pt x="575" y="467"/>
                </a:lnTo>
                <a:lnTo>
                  <a:pt x="605" y="501"/>
                </a:lnTo>
                <a:lnTo>
                  <a:pt x="639" y="529"/>
                </a:lnTo>
                <a:lnTo>
                  <a:pt x="676" y="555"/>
                </a:lnTo>
                <a:lnTo>
                  <a:pt x="719" y="572"/>
                </a:lnTo>
                <a:lnTo>
                  <a:pt x="764" y="583"/>
                </a:lnTo>
                <a:lnTo>
                  <a:pt x="811" y="587"/>
                </a:lnTo>
                <a:lnTo>
                  <a:pt x="859" y="583"/>
                </a:lnTo>
                <a:lnTo>
                  <a:pt x="903" y="572"/>
                </a:lnTo>
                <a:lnTo>
                  <a:pt x="945" y="555"/>
                </a:lnTo>
                <a:lnTo>
                  <a:pt x="984" y="529"/>
                </a:lnTo>
                <a:lnTo>
                  <a:pt x="1018" y="501"/>
                </a:lnTo>
                <a:lnTo>
                  <a:pt x="1046" y="467"/>
                </a:lnTo>
                <a:lnTo>
                  <a:pt x="1070" y="429"/>
                </a:lnTo>
                <a:lnTo>
                  <a:pt x="1095" y="467"/>
                </a:lnTo>
                <a:lnTo>
                  <a:pt x="1123" y="501"/>
                </a:lnTo>
                <a:lnTo>
                  <a:pt x="1157" y="529"/>
                </a:lnTo>
                <a:lnTo>
                  <a:pt x="1196" y="555"/>
                </a:lnTo>
                <a:lnTo>
                  <a:pt x="1237" y="572"/>
                </a:lnTo>
                <a:lnTo>
                  <a:pt x="1282" y="583"/>
                </a:lnTo>
                <a:lnTo>
                  <a:pt x="1329" y="587"/>
                </a:lnTo>
                <a:lnTo>
                  <a:pt x="1377" y="583"/>
                </a:lnTo>
                <a:lnTo>
                  <a:pt x="1421" y="571"/>
                </a:lnTo>
                <a:lnTo>
                  <a:pt x="1464" y="553"/>
                </a:lnTo>
                <a:lnTo>
                  <a:pt x="1502" y="529"/>
                </a:lnTo>
                <a:lnTo>
                  <a:pt x="1536" y="501"/>
                </a:lnTo>
                <a:lnTo>
                  <a:pt x="1565" y="467"/>
                </a:lnTo>
                <a:lnTo>
                  <a:pt x="1589" y="429"/>
                </a:lnTo>
                <a:lnTo>
                  <a:pt x="1607" y="386"/>
                </a:lnTo>
                <a:lnTo>
                  <a:pt x="1619" y="341"/>
                </a:lnTo>
                <a:lnTo>
                  <a:pt x="1622" y="294"/>
                </a:lnTo>
                <a:lnTo>
                  <a:pt x="1619" y="246"/>
                </a:lnTo>
                <a:lnTo>
                  <a:pt x="1607" y="200"/>
                </a:lnTo>
                <a:lnTo>
                  <a:pt x="1589" y="158"/>
                </a:lnTo>
                <a:lnTo>
                  <a:pt x="1565" y="120"/>
                </a:lnTo>
                <a:lnTo>
                  <a:pt x="1536" y="86"/>
                </a:lnTo>
                <a:lnTo>
                  <a:pt x="1502" y="56"/>
                </a:lnTo>
                <a:lnTo>
                  <a:pt x="1464" y="32"/>
                </a:lnTo>
                <a:lnTo>
                  <a:pt x="1421" y="15"/>
                </a:lnTo>
                <a:lnTo>
                  <a:pt x="1377" y="4"/>
                </a:lnTo>
                <a:lnTo>
                  <a:pt x="1329" y="0"/>
                </a:lnTo>
                <a:close/>
                <a:moveTo>
                  <a:pt x="292" y="521"/>
                </a:moveTo>
                <a:lnTo>
                  <a:pt x="247" y="516"/>
                </a:lnTo>
                <a:lnTo>
                  <a:pt x="204" y="503"/>
                </a:lnTo>
                <a:lnTo>
                  <a:pt x="166" y="482"/>
                </a:lnTo>
                <a:lnTo>
                  <a:pt x="133" y="454"/>
                </a:lnTo>
                <a:lnTo>
                  <a:pt x="105" y="420"/>
                </a:lnTo>
                <a:lnTo>
                  <a:pt x="84" y="381"/>
                </a:lnTo>
                <a:lnTo>
                  <a:pt x="71" y="340"/>
                </a:lnTo>
                <a:lnTo>
                  <a:pt x="66" y="294"/>
                </a:lnTo>
                <a:lnTo>
                  <a:pt x="71" y="248"/>
                </a:lnTo>
                <a:lnTo>
                  <a:pt x="84" y="204"/>
                </a:lnTo>
                <a:lnTo>
                  <a:pt x="105" y="166"/>
                </a:lnTo>
                <a:lnTo>
                  <a:pt x="133" y="133"/>
                </a:lnTo>
                <a:lnTo>
                  <a:pt x="166" y="105"/>
                </a:lnTo>
                <a:lnTo>
                  <a:pt x="204" y="84"/>
                </a:lnTo>
                <a:lnTo>
                  <a:pt x="247" y="71"/>
                </a:lnTo>
                <a:lnTo>
                  <a:pt x="292" y="66"/>
                </a:lnTo>
                <a:lnTo>
                  <a:pt x="338" y="71"/>
                </a:lnTo>
                <a:lnTo>
                  <a:pt x="381" y="84"/>
                </a:lnTo>
                <a:lnTo>
                  <a:pt x="420" y="105"/>
                </a:lnTo>
                <a:lnTo>
                  <a:pt x="452" y="133"/>
                </a:lnTo>
                <a:lnTo>
                  <a:pt x="480" y="166"/>
                </a:lnTo>
                <a:lnTo>
                  <a:pt x="501" y="204"/>
                </a:lnTo>
                <a:lnTo>
                  <a:pt x="515" y="248"/>
                </a:lnTo>
                <a:lnTo>
                  <a:pt x="519" y="294"/>
                </a:lnTo>
                <a:lnTo>
                  <a:pt x="515" y="340"/>
                </a:lnTo>
                <a:lnTo>
                  <a:pt x="501" y="381"/>
                </a:lnTo>
                <a:lnTo>
                  <a:pt x="480" y="420"/>
                </a:lnTo>
                <a:lnTo>
                  <a:pt x="452" y="454"/>
                </a:lnTo>
                <a:lnTo>
                  <a:pt x="420" y="482"/>
                </a:lnTo>
                <a:lnTo>
                  <a:pt x="381" y="503"/>
                </a:lnTo>
                <a:lnTo>
                  <a:pt x="338" y="516"/>
                </a:lnTo>
                <a:lnTo>
                  <a:pt x="292" y="521"/>
                </a:lnTo>
                <a:close/>
                <a:moveTo>
                  <a:pt x="811" y="521"/>
                </a:moveTo>
                <a:lnTo>
                  <a:pt x="765" y="516"/>
                </a:lnTo>
                <a:lnTo>
                  <a:pt x="722" y="503"/>
                </a:lnTo>
                <a:lnTo>
                  <a:pt x="685" y="482"/>
                </a:lnTo>
                <a:lnTo>
                  <a:pt x="651" y="454"/>
                </a:lnTo>
                <a:lnTo>
                  <a:pt x="623" y="420"/>
                </a:lnTo>
                <a:lnTo>
                  <a:pt x="602" y="381"/>
                </a:lnTo>
                <a:lnTo>
                  <a:pt x="589" y="340"/>
                </a:lnTo>
                <a:lnTo>
                  <a:pt x="584" y="294"/>
                </a:lnTo>
                <a:lnTo>
                  <a:pt x="589" y="248"/>
                </a:lnTo>
                <a:lnTo>
                  <a:pt x="602" y="204"/>
                </a:lnTo>
                <a:lnTo>
                  <a:pt x="623" y="166"/>
                </a:lnTo>
                <a:lnTo>
                  <a:pt x="651" y="133"/>
                </a:lnTo>
                <a:lnTo>
                  <a:pt x="685" y="105"/>
                </a:lnTo>
                <a:lnTo>
                  <a:pt x="722" y="84"/>
                </a:lnTo>
                <a:lnTo>
                  <a:pt x="765" y="71"/>
                </a:lnTo>
                <a:lnTo>
                  <a:pt x="811" y="66"/>
                </a:lnTo>
                <a:lnTo>
                  <a:pt x="856" y="71"/>
                </a:lnTo>
                <a:lnTo>
                  <a:pt x="899" y="84"/>
                </a:lnTo>
                <a:lnTo>
                  <a:pt x="938" y="105"/>
                </a:lnTo>
                <a:lnTo>
                  <a:pt x="972" y="133"/>
                </a:lnTo>
                <a:lnTo>
                  <a:pt x="998" y="166"/>
                </a:lnTo>
                <a:lnTo>
                  <a:pt x="1019" y="204"/>
                </a:lnTo>
                <a:lnTo>
                  <a:pt x="1033" y="248"/>
                </a:lnTo>
                <a:lnTo>
                  <a:pt x="1037" y="294"/>
                </a:lnTo>
                <a:lnTo>
                  <a:pt x="1033" y="340"/>
                </a:lnTo>
                <a:lnTo>
                  <a:pt x="1019" y="381"/>
                </a:lnTo>
                <a:lnTo>
                  <a:pt x="998" y="420"/>
                </a:lnTo>
                <a:lnTo>
                  <a:pt x="972" y="454"/>
                </a:lnTo>
                <a:lnTo>
                  <a:pt x="938" y="482"/>
                </a:lnTo>
                <a:lnTo>
                  <a:pt x="899" y="503"/>
                </a:lnTo>
                <a:lnTo>
                  <a:pt x="856" y="516"/>
                </a:lnTo>
                <a:lnTo>
                  <a:pt x="811" y="521"/>
                </a:lnTo>
                <a:close/>
                <a:moveTo>
                  <a:pt x="1329" y="521"/>
                </a:moveTo>
                <a:lnTo>
                  <a:pt x="1285" y="516"/>
                </a:lnTo>
                <a:lnTo>
                  <a:pt x="1242" y="503"/>
                </a:lnTo>
                <a:lnTo>
                  <a:pt x="1203" y="482"/>
                </a:lnTo>
                <a:lnTo>
                  <a:pt x="1169" y="454"/>
                </a:lnTo>
                <a:lnTo>
                  <a:pt x="1142" y="420"/>
                </a:lnTo>
                <a:lnTo>
                  <a:pt x="1122" y="381"/>
                </a:lnTo>
                <a:lnTo>
                  <a:pt x="1108" y="340"/>
                </a:lnTo>
                <a:lnTo>
                  <a:pt x="1104" y="294"/>
                </a:lnTo>
                <a:lnTo>
                  <a:pt x="1108" y="248"/>
                </a:lnTo>
                <a:lnTo>
                  <a:pt x="1122" y="204"/>
                </a:lnTo>
                <a:lnTo>
                  <a:pt x="1142" y="166"/>
                </a:lnTo>
                <a:lnTo>
                  <a:pt x="1169" y="133"/>
                </a:lnTo>
                <a:lnTo>
                  <a:pt x="1203" y="105"/>
                </a:lnTo>
                <a:lnTo>
                  <a:pt x="1242" y="84"/>
                </a:lnTo>
                <a:lnTo>
                  <a:pt x="1285" y="71"/>
                </a:lnTo>
                <a:lnTo>
                  <a:pt x="1329" y="66"/>
                </a:lnTo>
                <a:lnTo>
                  <a:pt x="1375" y="71"/>
                </a:lnTo>
                <a:lnTo>
                  <a:pt x="1417" y="84"/>
                </a:lnTo>
                <a:lnTo>
                  <a:pt x="1456" y="105"/>
                </a:lnTo>
                <a:lnTo>
                  <a:pt x="1490" y="133"/>
                </a:lnTo>
                <a:lnTo>
                  <a:pt x="1518" y="166"/>
                </a:lnTo>
                <a:lnTo>
                  <a:pt x="1539" y="204"/>
                </a:lnTo>
                <a:lnTo>
                  <a:pt x="1552" y="248"/>
                </a:lnTo>
                <a:lnTo>
                  <a:pt x="1556" y="294"/>
                </a:lnTo>
                <a:lnTo>
                  <a:pt x="1552" y="340"/>
                </a:lnTo>
                <a:lnTo>
                  <a:pt x="1539" y="381"/>
                </a:lnTo>
                <a:lnTo>
                  <a:pt x="1518" y="420"/>
                </a:lnTo>
                <a:lnTo>
                  <a:pt x="1490" y="454"/>
                </a:lnTo>
                <a:lnTo>
                  <a:pt x="1456" y="482"/>
                </a:lnTo>
                <a:lnTo>
                  <a:pt x="1417" y="503"/>
                </a:lnTo>
                <a:lnTo>
                  <a:pt x="1375" y="516"/>
                </a:lnTo>
                <a:lnTo>
                  <a:pt x="1329" y="521"/>
                </a:lnTo>
                <a:close/>
                <a:moveTo>
                  <a:pt x="924" y="161"/>
                </a:moveTo>
                <a:lnTo>
                  <a:pt x="927" y="161"/>
                </a:lnTo>
                <a:lnTo>
                  <a:pt x="930" y="164"/>
                </a:lnTo>
                <a:lnTo>
                  <a:pt x="932" y="166"/>
                </a:lnTo>
                <a:lnTo>
                  <a:pt x="932" y="169"/>
                </a:lnTo>
                <a:lnTo>
                  <a:pt x="932" y="417"/>
                </a:lnTo>
                <a:lnTo>
                  <a:pt x="932" y="421"/>
                </a:lnTo>
                <a:lnTo>
                  <a:pt x="929" y="424"/>
                </a:lnTo>
                <a:lnTo>
                  <a:pt x="924" y="426"/>
                </a:lnTo>
                <a:lnTo>
                  <a:pt x="874" y="426"/>
                </a:lnTo>
                <a:lnTo>
                  <a:pt x="869" y="424"/>
                </a:lnTo>
                <a:lnTo>
                  <a:pt x="866" y="423"/>
                </a:lnTo>
                <a:lnTo>
                  <a:pt x="865" y="421"/>
                </a:lnTo>
                <a:lnTo>
                  <a:pt x="862" y="418"/>
                </a:lnTo>
                <a:lnTo>
                  <a:pt x="856" y="409"/>
                </a:lnTo>
                <a:lnTo>
                  <a:pt x="847" y="397"/>
                </a:lnTo>
                <a:lnTo>
                  <a:pt x="837" y="383"/>
                </a:lnTo>
                <a:lnTo>
                  <a:pt x="825" y="366"/>
                </a:lnTo>
                <a:lnTo>
                  <a:pt x="811" y="348"/>
                </a:lnTo>
                <a:lnTo>
                  <a:pt x="800" y="332"/>
                </a:lnTo>
                <a:lnTo>
                  <a:pt x="788" y="316"/>
                </a:lnTo>
                <a:lnTo>
                  <a:pt x="779" y="304"/>
                </a:lnTo>
                <a:lnTo>
                  <a:pt x="773" y="295"/>
                </a:lnTo>
                <a:lnTo>
                  <a:pt x="770" y="291"/>
                </a:lnTo>
                <a:lnTo>
                  <a:pt x="768" y="288"/>
                </a:lnTo>
                <a:lnTo>
                  <a:pt x="765" y="285"/>
                </a:lnTo>
                <a:lnTo>
                  <a:pt x="764" y="282"/>
                </a:lnTo>
                <a:lnTo>
                  <a:pt x="764" y="280"/>
                </a:lnTo>
                <a:lnTo>
                  <a:pt x="764" y="279"/>
                </a:lnTo>
                <a:lnTo>
                  <a:pt x="764" y="417"/>
                </a:lnTo>
                <a:lnTo>
                  <a:pt x="762" y="421"/>
                </a:lnTo>
                <a:lnTo>
                  <a:pt x="759" y="424"/>
                </a:lnTo>
                <a:lnTo>
                  <a:pt x="755" y="426"/>
                </a:lnTo>
                <a:lnTo>
                  <a:pt x="697" y="426"/>
                </a:lnTo>
                <a:lnTo>
                  <a:pt x="694" y="424"/>
                </a:lnTo>
                <a:lnTo>
                  <a:pt x="691" y="421"/>
                </a:lnTo>
                <a:lnTo>
                  <a:pt x="690" y="417"/>
                </a:lnTo>
                <a:lnTo>
                  <a:pt x="690" y="169"/>
                </a:lnTo>
                <a:lnTo>
                  <a:pt x="691" y="166"/>
                </a:lnTo>
                <a:lnTo>
                  <a:pt x="694" y="163"/>
                </a:lnTo>
                <a:lnTo>
                  <a:pt x="697" y="161"/>
                </a:lnTo>
                <a:lnTo>
                  <a:pt x="749" y="161"/>
                </a:lnTo>
                <a:lnTo>
                  <a:pt x="752" y="161"/>
                </a:lnTo>
                <a:lnTo>
                  <a:pt x="755" y="164"/>
                </a:lnTo>
                <a:lnTo>
                  <a:pt x="758" y="166"/>
                </a:lnTo>
                <a:lnTo>
                  <a:pt x="759" y="169"/>
                </a:lnTo>
                <a:lnTo>
                  <a:pt x="765" y="176"/>
                </a:lnTo>
                <a:lnTo>
                  <a:pt x="774" y="188"/>
                </a:lnTo>
                <a:lnTo>
                  <a:pt x="785" y="203"/>
                </a:lnTo>
                <a:lnTo>
                  <a:pt x="798" y="219"/>
                </a:lnTo>
                <a:lnTo>
                  <a:pt x="810" y="237"/>
                </a:lnTo>
                <a:lnTo>
                  <a:pt x="822" y="253"/>
                </a:lnTo>
                <a:lnTo>
                  <a:pt x="834" y="270"/>
                </a:lnTo>
                <a:lnTo>
                  <a:pt x="843" y="282"/>
                </a:lnTo>
                <a:lnTo>
                  <a:pt x="850" y="291"/>
                </a:lnTo>
                <a:lnTo>
                  <a:pt x="853" y="295"/>
                </a:lnTo>
                <a:lnTo>
                  <a:pt x="854" y="298"/>
                </a:lnTo>
                <a:lnTo>
                  <a:pt x="856" y="301"/>
                </a:lnTo>
                <a:lnTo>
                  <a:pt x="857" y="304"/>
                </a:lnTo>
                <a:lnTo>
                  <a:pt x="859" y="307"/>
                </a:lnTo>
                <a:lnTo>
                  <a:pt x="859" y="307"/>
                </a:lnTo>
                <a:lnTo>
                  <a:pt x="859" y="169"/>
                </a:lnTo>
                <a:lnTo>
                  <a:pt x="860" y="166"/>
                </a:lnTo>
                <a:lnTo>
                  <a:pt x="863" y="163"/>
                </a:lnTo>
                <a:lnTo>
                  <a:pt x="866" y="161"/>
                </a:lnTo>
                <a:lnTo>
                  <a:pt x="871" y="161"/>
                </a:lnTo>
                <a:lnTo>
                  <a:pt x="881" y="161"/>
                </a:lnTo>
                <a:lnTo>
                  <a:pt x="895" y="161"/>
                </a:lnTo>
                <a:lnTo>
                  <a:pt x="908" y="161"/>
                </a:lnTo>
                <a:lnTo>
                  <a:pt x="918" y="161"/>
                </a:lnTo>
                <a:lnTo>
                  <a:pt x="924" y="1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1353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 Cobranded Orange">
    <p:bg>
      <p:bgPr>
        <a:solidFill>
          <a:schemeClr val="accent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7A19DD-6991-4410-AD48-A6CC6D609A0C}"/>
              </a:ext>
            </a:extLst>
          </p:cNvPr>
          <p:cNvSpPr>
            <a:spLocks noGrp="1"/>
          </p:cNvSpPr>
          <p:nvPr>
            <p:ph type="subTitle" idx="1" hasCustomPrompt="1"/>
          </p:nvPr>
        </p:nvSpPr>
        <p:spPr>
          <a:xfrm>
            <a:off x="1598400" y="4896740"/>
            <a:ext cx="9471513" cy="606752"/>
          </a:xfrm>
        </p:spPr>
        <p:txBody>
          <a:bodyPr>
            <a:noAutofit/>
          </a:bodyPr>
          <a:lstStyle>
            <a:lvl1pPr marL="0" indent="0" algn="l">
              <a:spcBef>
                <a:spcPts val="0"/>
              </a:spcBef>
              <a:spcAft>
                <a:spcPts val="0"/>
              </a:spcAft>
              <a:buNone/>
              <a:defRPr sz="2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endParaRPr lang="en-GB" dirty="0"/>
          </a:p>
        </p:txBody>
      </p:sp>
      <p:sp>
        <p:nvSpPr>
          <p:cNvPr id="2" name="Title 1">
            <a:extLst>
              <a:ext uri="{FF2B5EF4-FFF2-40B4-BE49-F238E27FC236}">
                <a16:creationId xmlns:a16="http://schemas.microsoft.com/office/drawing/2014/main" id="{FF627EB4-0C38-4C3B-97D8-A69EC817ADB1}"/>
              </a:ext>
            </a:extLst>
          </p:cNvPr>
          <p:cNvSpPr>
            <a:spLocks noGrp="1"/>
          </p:cNvSpPr>
          <p:nvPr>
            <p:ph type="ctrTitle" hasCustomPrompt="1"/>
          </p:nvPr>
        </p:nvSpPr>
        <p:spPr>
          <a:xfrm>
            <a:off x="1598400" y="1969286"/>
            <a:ext cx="9471511" cy="2090137"/>
          </a:xfrm>
        </p:spPr>
        <p:txBody>
          <a:bodyPr anchor="b">
            <a:noAutofit/>
          </a:bodyPr>
          <a:lstStyle>
            <a:lvl1pPr algn="l">
              <a:defRPr sz="5300">
                <a:solidFill>
                  <a:schemeClr val="bg1"/>
                </a:solidFill>
              </a:defRPr>
            </a:lvl1pPr>
          </a:lstStyle>
          <a:p>
            <a:r>
              <a:rPr lang="en-US" dirty="0"/>
              <a:t>Click to Edit Title</a:t>
            </a:r>
            <a:endParaRPr lang="en-GB" dirty="0"/>
          </a:p>
        </p:txBody>
      </p:sp>
      <p:sp>
        <p:nvSpPr>
          <p:cNvPr id="17" name="Text Placeholder 15">
            <a:extLst>
              <a:ext uri="{FF2B5EF4-FFF2-40B4-BE49-F238E27FC236}">
                <a16:creationId xmlns:a16="http://schemas.microsoft.com/office/drawing/2014/main" id="{61784642-0055-4FD8-AF56-353D77B47CC4}"/>
              </a:ext>
            </a:extLst>
          </p:cNvPr>
          <p:cNvSpPr>
            <a:spLocks noGrp="1"/>
          </p:cNvSpPr>
          <p:nvPr>
            <p:ph type="body" sz="quarter" idx="14" hasCustomPrompt="1"/>
          </p:nvPr>
        </p:nvSpPr>
        <p:spPr>
          <a:xfrm>
            <a:off x="1598400" y="5557089"/>
            <a:ext cx="9471025" cy="365125"/>
          </a:xfrm>
        </p:spPr>
        <p:txBody>
          <a:bodyPr anchor="t" anchorCtr="0">
            <a:noAutofit/>
          </a:bodyPr>
          <a:lstStyle>
            <a:lvl1pPr>
              <a:spcBef>
                <a:spcPts val="0"/>
              </a:spcBef>
              <a:spcAft>
                <a:spcPts val="0"/>
              </a:spcAft>
              <a:defRPr sz="2200" b="0">
                <a:solidFill>
                  <a:schemeClr val="bg1"/>
                </a:solidFill>
              </a:defRPr>
            </a:lvl1pPr>
          </a:lstStyle>
          <a:p>
            <a:pPr lvl="0"/>
            <a:r>
              <a:rPr lang="en-US" dirty="0"/>
              <a:t>Click to add text</a:t>
            </a:r>
          </a:p>
        </p:txBody>
      </p:sp>
      <p:grpSp>
        <p:nvGrpSpPr>
          <p:cNvPr id="13" name="Group 12">
            <a:extLst>
              <a:ext uri="{FF2B5EF4-FFF2-40B4-BE49-F238E27FC236}">
                <a16:creationId xmlns:a16="http://schemas.microsoft.com/office/drawing/2014/main" id="{C957A6DE-2707-4AE6-A8DE-36EB61D0987F}"/>
              </a:ext>
            </a:extLst>
          </p:cNvPr>
          <p:cNvGrpSpPr>
            <a:grpSpLocks noChangeAspect="1"/>
          </p:cNvGrpSpPr>
          <p:nvPr userDrawn="1"/>
        </p:nvGrpSpPr>
        <p:grpSpPr>
          <a:xfrm>
            <a:off x="914400" y="1016976"/>
            <a:ext cx="2286000" cy="621324"/>
            <a:chOff x="4141788" y="2994026"/>
            <a:chExt cx="1547813" cy="420688"/>
          </a:xfrm>
          <a:solidFill>
            <a:schemeClr val="bg1"/>
          </a:solidFill>
        </p:grpSpPr>
        <p:sp>
          <p:nvSpPr>
            <p:cNvPr id="14" name="Freeform 20">
              <a:extLst>
                <a:ext uri="{FF2B5EF4-FFF2-40B4-BE49-F238E27FC236}">
                  <a16:creationId xmlns:a16="http://schemas.microsoft.com/office/drawing/2014/main" id="{4134BA99-74C9-4C77-9C9A-31FCAA2B031E}"/>
                </a:ext>
              </a:extLst>
            </p:cNvPr>
            <p:cNvSpPr>
              <a:spLocks noChangeAspect="1" noEditPoints="1"/>
            </p:cNvSpPr>
            <p:nvPr/>
          </p:nvSpPr>
          <p:spPr bwMode="auto">
            <a:xfrm>
              <a:off x="5592763" y="3303588"/>
              <a:ext cx="96838" cy="96838"/>
            </a:xfrm>
            <a:custGeom>
              <a:avLst/>
              <a:gdLst>
                <a:gd name="T0" fmla="*/ 164 w 184"/>
                <a:gd name="T1" fmla="*/ 70 h 183"/>
                <a:gd name="T2" fmla="*/ 146 w 184"/>
                <a:gd name="T3" fmla="*/ 36 h 183"/>
                <a:gd name="T4" fmla="*/ 112 w 184"/>
                <a:gd name="T5" fmla="*/ 17 h 183"/>
                <a:gd name="T6" fmla="*/ 72 w 184"/>
                <a:gd name="T7" fmla="*/ 17 h 183"/>
                <a:gd name="T8" fmla="*/ 39 w 184"/>
                <a:gd name="T9" fmla="*/ 36 h 183"/>
                <a:gd name="T10" fmla="*/ 20 w 184"/>
                <a:gd name="T11" fmla="*/ 70 h 183"/>
                <a:gd name="T12" fmla="*/ 20 w 184"/>
                <a:gd name="T13" fmla="*/ 112 h 183"/>
                <a:gd name="T14" fmla="*/ 39 w 184"/>
                <a:gd name="T15" fmla="*/ 146 h 183"/>
                <a:gd name="T16" fmla="*/ 72 w 184"/>
                <a:gd name="T17" fmla="*/ 165 h 183"/>
                <a:gd name="T18" fmla="*/ 112 w 184"/>
                <a:gd name="T19" fmla="*/ 165 h 183"/>
                <a:gd name="T20" fmla="*/ 146 w 184"/>
                <a:gd name="T21" fmla="*/ 146 h 183"/>
                <a:gd name="T22" fmla="*/ 164 w 184"/>
                <a:gd name="T23" fmla="*/ 112 h 183"/>
                <a:gd name="T24" fmla="*/ 73 w 184"/>
                <a:gd name="T25" fmla="*/ 95 h 183"/>
                <a:gd name="T26" fmla="*/ 56 w 184"/>
                <a:gd name="T27" fmla="*/ 146 h 183"/>
                <a:gd name="T28" fmla="*/ 96 w 184"/>
                <a:gd name="T29" fmla="*/ 35 h 183"/>
                <a:gd name="T30" fmla="*/ 122 w 184"/>
                <a:gd name="T31" fmla="*/ 42 h 183"/>
                <a:gd name="T32" fmla="*/ 131 w 184"/>
                <a:gd name="T33" fmla="*/ 66 h 183"/>
                <a:gd name="T34" fmla="*/ 121 w 184"/>
                <a:gd name="T35" fmla="*/ 85 h 183"/>
                <a:gd name="T36" fmla="*/ 112 w 184"/>
                <a:gd name="T37" fmla="*/ 89 h 183"/>
                <a:gd name="T38" fmla="*/ 123 w 184"/>
                <a:gd name="T39" fmla="*/ 102 h 183"/>
                <a:gd name="T40" fmla="*/ 128 w 184"/>
                <a:gd name="T41" fmla="*/ 123 h 183"/>
                <a:gd name="T42" fmla="*/ 131 w 184"/>
                <a:gd name="T43" fmla="*/ 140 h 183"/>
                <a:gd name="T44" fmla="*/ 114 w 184"/>
                <a:gd name="T45" fmla="*/ 146 h 183"/>
                <a:gd name="T46" fmla="*/ 109 w 184"/>
                <a:gd name="T47" fmla="*/ 121 h 183"/>
                <a:gd name="T48" fmla="*/ 103 w 184"/>
                <a:gd name="T49" fmla="*/ 101 h 183"/>
                <a:gd name="T50" fmla="*/ 88 w 184"/>
                <a:gd name="T51" fmla="*/ 95 h 183"/>
                <a:gd name="T52" fmla="*/ 93 w 184"/>
                <a:gd name="T53" fmla="*/ 82 h 183"/>
                <a:gd name="T54" fmla="*/ 109 w 184"/>
                <a:gd name="T55" fmla="*/ 76 h 183"/>
                <a:gd name="T56" fmla="*/ 113 w 184"/>
                <a:gd name="T57" fmla="*/ 66 h 183"/>
                <a:gd name="T58" fmla="*/ 109 w 184"/>
                <a:gd name="T59" fmla="*/ 55 h 183"/>
                <a:gd name="T60" fmla="*/ 93 w 184"/>
                <a:gd name="T61" fmla="*/ 50 h 183"/>
                <a:gd name="T62" fmla="*/ 73 w 184"/>
                <a:gd name="T63" fmla="*/ 82 h 183"/>
                <a:gd name="T64" fmla="*/ 0 w 184"/>
                <a:gd name="T65" fmla="*/ 92 h 183"/>
                <a:gd name="T66" fmla="*/ 10 w 184"/>
                <a:gd name="T67" fmla="*/ 49 h 183"/>
                <a:gd name="T68" fmla="*/ 36 w 184"/>
                <a:gd name="T69" fmla="*/ 18 h 183"/>
                <a:gd name="T70" fmla="*/ 72 w 184"/>
                <a:gd name="T71" fmla="*/ 3 h 183"/>
                <a:gd name="T72" fmla="*/ 112 w 184"/>
                <a:gd name="T73" fmla="*/ 3 h 183"/>
                <a:gd name="T74" fmla="*/ 149 w 184"/>
                <a:gd name="T75" fmla="*/ 18 h 183"/>
                <a:gd name="T76" fmla="*/ 175 w 184"/>
                <a:gd name="T77" fmla="*/ 49 h 183"/>
                <a:gd name="T78" fmla="*/ 184 w 184"/>
                <a:gd name="T79" fmla="*/ 92 h 183"/>
                <a:gd name="T80" fmla="*/ 175 w 184"/>
                <a:gd name="T81" fmla="*/ 133 h 183"/>
                <a:gd name="T82" fmla="*/ 149 w 184"/>
                <a:gd name="T83" fmla="*/ 164 h 183"/>
                <a:gd name="T84" fmla="*/ 112 w 184"/>
                <a:gd name="T85" fmla="*/ 181 h 183"/>
                <a:gd name="T86" fmla="*/ 72 w 184"/>
                <a:gd name="T87" fmla="*/ 181 h 183"/>
                <a:gd name="T88" fmla="*/ 36 w 184"/>
                <a:gd name="T89" fmla="*/ 164 h 183"/>
                <a:gd name="T90" fmla="*/ 10 w 184"/>
                <a:gd name="T91" fmla="*/ 133 h 183"/>
                <a:gd name="T92" fmla="*/ 0 w 184"/>
                <a:gd name="T93" fmla="*/ 9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4" h="183">
                  <a:moveTo>
                    <a:pt x="166" y="92"/>
                  </a:moveTo>
                  <a:lnTo>
                    <a:pt x="164" y="70"/>
                  </a:lnTo>
                  <a:lnTo>
                    <a:pt x="157" y="52"/>
                  </a:lnTo>
                  <a:lnTo>
                    <a:pt x="146" y="36"/>
                  </a:lnTo>
                  <a:lnTo>
                    <a:pt x="130" y="25"/>
                  </a:lnTo>
                  <a:lnTo>
                    <a:pt x="112" y="17"/>
                  </a:lnTo>
                  <a:lnTo>
                    <a:pt x="92" y="15"/>
                  </a:lnTo>
                  <a:lnTo>
                    <a:pt x="72" y="17"/>
                  </a:lnTo>
                  <a:lnTo>
                    <a:pt x="54" y="25"/>
                  </a:lnTo>
                  <a:lnTo>
                    <a:pt x="39" y="36"/>
                  </a:lnTo>
                  <a:lnTo>
                    <a:pt x="28" y="52"/>
                  </a:lnTo>
                  <a:lnTo>
                    <a:pt x="20" y="70"/>
                  </a:lnTo>
                  <a:lnTo>
                    <a:pt x="18" y="92"/>
                  </a:lnTo>
                  <a:lnTo>
                    <a:pt x="20" y="112"/>
                  </a:lnTo>
                  <a:lnTo>
                    <a:pt x="28" y="131"/>
                  </a:lnTo>
                  <a:lnTo>
                    <a:pt x="39" y="146"/>
                  </a:lnTo>
                  <a:lnTo>
                    <a:pt x="54" y="158"/>
                  </a:lnTo>
                  <a:lnTo>
                    <a:pt x="72" y="165"/>
                  </a:lnTo>
                  <a:lnTo>
                    <a:pt x="92" y="168"/>
                  </a:lnTo>
                  <a:lnTo>
                    <a:pt x="112" y="165"/>
                  </a:lnTo>
                  <a:lnTo>
                    <a:pt x="130" y="158"/>
                  </a:lnTo>
                  <a:lnTo>
                    <a:pt x="146" y="146"/>
                  </a:lnTo>
                  <a:lnTo>
                    <a:pt x="157" y="131"/>
                  </a:lnTo>
                  <a:lnTo>
                    <a:pt x="164" y="112"/>
                  </a:lnTo>
                  <a:lnTo>
                    <a:pt x="166" y="92"/>
                  </a:lnTo>
                  <a:close/>
                  <a:moveTo>
                    <a:pt x="73" y="95"/>
                  </a:moveTo>
                  <a:lnTo>
                    <a:pt x="73" y="146"/>
                  </a:lnTo>
                  <a:lnTo>
                    <a:pt x="56" y="146"/>
                  </a:lnTo>
                  <a:lnTo>
                    <a:pt x="56" y="35"/>
                  </a:lnTo>
                  <a:lnTo>
                    <a:pt x="96" y="35"/>
                  </a:lnTo>
                  <a:lnTo>
                    <a:pt x="112" y="36"/>
                  </a:lnTo>
                  <a:lnTo>
                    <a:pt x="122" y="42"/>
                  </a:lnTo>
                  <a:lnTo>
                    <a:pt x="129" y="52"/>
                  </a:lnTo>
                  <a:lnTo>
                    <a:pt x="131" y="66"/>
                  </a:lnTo>
                  <a:lnTo>
                    <a:pt x="128" y="77"/>
                  </a:lnTo>
                  <a:lnTo>
                    <a:pt x="121" y="85"/>
                  </a:lnTo>
                  <a:lnTo>
                    <a:pt x="112" y="89"/>
                  </a:lnTo>
                  <a:lnTo>
                    <a:pt x="112" y="89"/>
                  </a:lnTo>
                  <a:lnTo>
                    <a:pt x="119" y="93"/>
                  </a:lnTo>
                  <a:lnTo>
                    <a:pt x="123" y="102"/>
                  </a:lnTo>
                  <a:lnTo>
                    <a:pt x="127" y="114"/>
                  </a:lnTo>
                  <a:lnTo>
                    <a:pt x="128" y="123"/>
                  </a:lnTo>
                  <a:lnTo>
                    <a:pt x="129" y="132"/>
                  </a:lnTo>
                  <a:lnTo>
                    <a:pt x="131" y="140"/>
                  </a:lnTo>
                  <a:lnTo>
                    <a:pt x="133" y="146"/>
                  </a:lnTo>
                  <a:lnTo>
                    <a:pt x="114" y="146"/>
                  </a:lnTo>
                  <a:lnTo>
                    <a:pt x="111" y="133"/>
                  </a:lnTo>
                  <a:lnTo>
                    <a:pt x="109" y="121"/>
                  </a:lnTo>
                  <a:lnTo>
                    <a:pt x="106" y="109"/>
                  </a:lnTo>
                  <a:lnTo>
                    <a:pt x="103" y="101"/>
                  </a:lnTo>
                  <a:lnTo>
                    <a:pt x="97" y="96"/>
                  </a:lnTo>
                  <a:lnTo>
                    <a:pt x="88" y="95"/>
                  </a:lnTo>
                  <a:lnTo>
                    <a:pt x="73" y="95"/>
                  </a:lnTo>
                  <a:close/>
                  <a:moveTo>
                    <a:pt x="93" y="82"/>
                  </a:moveTo>
                  <a:lnTo>
                    <a:pt x="102" y="79"/>
                  </a:lnTo>
                  <a:lnTo>
                    <a:pt x="109" y="76"/>
                  </a:lnTo>
                  <a:lnTo>
                    <a:pt x="112" y="71"/>
                  </a:lnTo>
                  <a:lnTo>
                    <a:pt x="113" y="66"/>
                  </a:lnTo>
                  <a:lnTo>
                    <a:pt x="112" y="59"/>
                  </a:lnTo>
                  <a:lnTo>
                    <a:pt x="109" y="55"/>
                  </a:lnTo>
                  <a:lnTo>
                    <a:pt x="102" y="51"/>
                  </a:lnTo>
                  <a:lnTo>
                    <a:pt x="93" y="50"/>
                  </a:lnTo>
                  <a:lnTo>
                    <a:pt x="73" y="50"/>
                  </a:lnTo>
                  <a:lnTo>
                    <a:pt x="73" y="82"/>
                  </a:lnTo>
                  <a:lnTo>
                    <a:pt x="93" y="82"/>
                  </a:lnTo>
                  <a:close/>
                  <a:moveTo>
                    <a:pt x="0" y="92"/>
                  </a:moveTo>
                  <a:lnTo>
                    <a:pt x="2" y="69"/>
                  </a:lnTo>
                  <a:lnTo>
                    <a:pt x="10" y="49"/>
                  </a:lnTo>
                  <a:lnTo>
                    <a:pt x="21" y="32"/>
                  </a:lnTo>
                  <a:lnTo>
                    <a:pt x="36" y="18"/>
                  </a:lnTo>
                  <a:lnTo>
                    <a:pt x="53" y="8"/>
                  </a:lnTo>
                  <a:lnTo>
                    <a:pt x="72" y="3"/>
                  </a:lnTo>
                  <a:lnTo>
                    <a:pt x="92" y="0"/>
                  </a:lnTo>
                  <a:lnTo>
                    <a:pt x="112" y="3"/>
                  </a:lnTo>
                  <a:lnTo>
                    <a:pt x="131" y="8"/>
                  </a:lnTo>
                  <a:lnTo>
                    <a:pt x="149" y="18"/>
                  </a:lnTo>
                  <a:lnTo>
                    <a:pt x="164" y="32"/>
                  </a:lnTo>
                  <a:lnTo>
                    <a:pt x="175" y="49"/>
                  </a:lnTo>
                  <a:lnTo>
                    <a:pt x="181" y="69"/>
                  </a:lnTo>
                  <a:lnTo>
                    <a:pt x="184" y="92"/>
                  </a:lnTo>
                  <a:lnTo>
                    <a:pt x="181" y="113"/>
                  </a:lnTo>
                  <a:lnTo>
                    <a:pt x="175" y="133"/>
                  </a:lnTo>
                  <a:lnTo>
                    <a:pt x="164" y="150"/>
                  </a:lnTo>
                  <a:lnTo>
                    <a:pt x="149" y="164"/>
                  </a:lnTo>
                  <a:lnTo>
                    <a:pt x="131" y="174"/>
                  </a:lnTo>
                  <a:lnTo>
                    <a:pt x="112" y="181"/>
                  </a:lnTo>
                  <a:lnTo>
                    <a:pt x="92" y="183"/>
                  </a:lnTo>
                  <a:lnTo>
                    <a:pt x="72" y="181"/>
                  </a:lnTo>
                  <a:lnTo>
                    <a:pt x="53" y="174"/>
                  </a:lnTo>
                  <a:lnTo>
                    <a:pt x="36" y="164"/>
                  </a:lnTo>
                  <a:lnTo>
                    <a:pt x="21" y="150"/>
                  </a:lnTo>
                  <a:lnTo>
                    <a:pt x="10" y="133"/>
                  </a:lnTo>
                  <a:lnTo>
                    <a:pt x="2" y="113"/>
                  </a:lnTo>
                  <a:lnTo>
                    <a:pt x="0" y="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21">
              <a:extLst>
                <a:ext uri="{FF2B5EF4-FFF2-40B4-BE49-F238E27FC236}">
                  <a16:creationId xmlns:a16="http://schemas.microsoft.com/office/drawing/2014/main" id="{8A854DA8-0F57-4459-B09D-1A5D001BD271}"/>
                </a:ext>
              </a:extLst>
            </p:cNvPr>
            <p:cNvSpPr>
              <a:spLocks noChangeAspect="1" noEditPoints="1"/>
            </p:cNvSpPr>
            <p:nvPr/>
          </p:nvSpPr>
          <p:spPr bwMode="auto">
            <a:xfrm>
              <a:off x="4141788" y="2994026"/>
              <a:ext cx="1403350" cy="420688"/>
            </a:xfrm>
            <a:custGeom>
              <a:avLst/>
              <a:gdLst>
                <a:gd name="T0" fmla="*/ 2300 w 2651"/>
                <a:gd name="T1" fmla="*/ 370 h 796"/>
                <a:gd name="T2" fmla="*/ 1948 w 2651"/>
                <a:gd name="T3" fmla="*/ 200 h 796"/>
                <a:gd name="T4" fmla="*/ 1319 w 2651"/>
                <a:gd name="T5" fmla="*/ 315 h 796"/>
                <a:gd name="T6" fmla="*/ 1228 w 2651"/>
                <a:gd name="T7" fmla="*/ 258 h 796"/>
                <a:gd name="T8" fmla="*/ 1099 w 2651"/>
                <a:gd name="T9" fmla="*/ 264 h 796"/>
                <a:gd name="T10" fmla="*/ 985 w 2651"/>
                <a:gd name="T11" fmla="*/ 344 h 796"/>
                <a:gd name="T12" fmla="*/ 922 w 2651"/>
                <a:gd name="T13" fmla="*/ 403 h 796"/>
                <a:gd name="T14" fmla="*/ 827 w 2651"/>
                <a:gd name="T15" fmla="*/ 291 h 796"/>
                <a:gd name="T16" fmla="*/ 673 w 2651"/>
                <a:gd name="T17" fmla="*/ 250 h 796"/>
                <a:gd name="T18" fmla="*/ 511 w 2651"/>
                <a:gd name="T19" fmla="*/ 295 h 796"/>
                <a:gd name="T20" fmla="*/ 431 w 2651"/>
                <a:gd name="T21" fmla="*/ 281 h 796"/>
                <a:gd name="T22" fmla="*/ 452 w 2651"/>
                <a:gd name="T23" fmla="*/ 0 h 796"/>
                <a:gd name="T24" fmla="*/ 203 w 2651"/>
                <a:gd name="T25" fmla="*/ 445 h 796"/>
                <a:gd name="T26" fmla="*/ 400 w 2651"/>
                <a:gd name="T27" fmla="*/ 564 h 796"/>
                <a:gd name="T28" fmla="*/ 464 w 2651"/>
                <a:gd name="T29" fmla="*/ 704 h 796"/>
                <a:gd name="T30" fmla="*/ 592 w 2651"/>
                <a:gd name="T31" fmla="*/ 783 h 796"/>
                <a:gd name="T32" fmla="*/ 754 w 2651"/>
                <a:gd name="T33" fmla="*/ 785 h 796"/>
                <a:gd name="T34" fmla="*/ 876 w 2651"/>
                <a:gd name="T35" fmla="*/ 715 h 796"/>
                <a:gd name="T36" fmla="*/ 762 w 2651"/>
                <a:gd name="T37" fmla="*/ 619 h 796"/>
                <a:gd name="T38" fmla="*/ 712 w 2651"/>
                <a:gd name="T39" fmla="*/ 660 h 796"/>
                <a:gd name="T40" fmla="*/ 629 w 2651"/>
                <a:gd name="T41" fmla="*/ 653 h 796"/>
                <a:gd name="T42" fmla="*/ 575 w 2651"/>
                <a:gd name="T43" fmla="*/ 582 h 796"/>
                <a:gd name="T44" fmla="*/ 945 w 2651"/>
                <a:gd name="T45" fmla="*/ 633 h 796"/>
                <a:gd name="T46" fmla="*/ 1033 w 2651"/>
                <a:gd name="T47" fmla="*/ 749 h 796"/>
                <a:gd name="T48" fmla="*/ 1176 w 2651"/>
                <a:gd name="T49" fmla="*/ 796 h 796"/>
                <a:gd name="T50" fmla="*/ 1281 w 2651"/>
                <a:gd name="T51" fmla="*/ 760 h 796"/>
                <a:gd name="T52" fmla="*/ 1321 w 2651"/>
                <a:gd name="T53" fmla="*/ 768 h 796"/>
                <a:gd name="T54" fmla="*/ 2651 w 2651"/>
                <a:gd name="T55" fmla="*/ 768 h 796"/>
                <a:gd name="T56" fmla="*/ 597 w 2651"/>
                <a:gd name="T57" fmla="*/ 405 h 796"/>
                <a:gd name="T58" fmla="*/ 673 w 2651"/>
                <a:gd name="T59" fmla="*/ 367 h 796"/>
                <a:gd name="T60" fmla="*/ 753 w 2651"/>
                <a:gd name="T61" fmla="*/ 404 h 796"/>
                <a:gd name="T62" fmla="*/ 723 w 2651"/>
                <a:gd name="T63" fmla="*/ 448 h 796"/>
                <a:gd name="T64" fmla="*/ 1189 w 2651"/>
                <a:gd name="T65" fmla="*/ 649 h 796"/>
                <a:gd name="T66" fmla="*/ 1123 w 2651"/>
                <a:gd name="T67" fmla="*/ 593 h 796"/>
                <a:gd name="T68" fmla="*/ 1107 w 2651"/>
                <a:gd name="T69" fmla="*/ 502 h 796"/>
                <a:gd name="T70" fmla="*/ 1140 w 2651"/>
                <a:gd name="T71" fmla="*/ 423 h 796"/>
                <a:gd name="T72" fmla="*/ 1213 w 2651"/>
                <a:gd name="T73" fmla="*/ 389 h 796"/>
                <a:gd name="T74" fmla="*/ 1287 w 2651"/>
                <a:gd name="T75" fmla="*/ 423 h 796"/>
                <a:gd name="T76" fmla="*/ 1316 w 2651"/>
                <a:gd name="T77" fmla="*/ 502 h 796"/>
                <a:gd name="T78" fmla="*/ 1306 w 2651"/>
                <a:gd name="T79" fmla="*/ 586 h 796"/>
                <a:gd name="T80" fmla="*/ 1255 w 2651"/>
                <a:gd name="T81" fmla="*/ 643 h 796"/>
                <a:gd name="T82" fmla="*/ 1518 w 2651"/>
                <a:gd name="T83" fmla="*/ 731 h 796"/>
                <a:gd name="T84" fmla="*/ 1678 w 2651"/>
                <a:gd name="T85" fmla="*/ 162 h 796"/>
                <a:gd name="T86" fmla="*/ 1676 w 2651"/>
                <a:gd name="T87" fmla="*/ 421 h 796"/>
                <a:gd name="T88" fmla="*/ 1718 w 2651"/>
                <a:gd name="T89" fmla="*/ 565 h 796"/>
                <a:gd name="T90" fmla="*/ 2160 w 2651"/>
                <a:gd name="T91" fmla="*/ 518 h 796"/>
                <a:gd name="T92" fmla="*/ 2291 w 2651"/>
                <a:gd name="T93" fmla="*/ 608 h 796"/>
                <a:gd name="T94" fmla="*/ 2025 w 2651"/>
                <a:gd name="T95" fmla="*/ 304 h 796"/>
                <a:gd name="T96" fmla="*/ 2566 w 2651"/>
                <a:gd name="T97" fmla="*/ 304 h 796"/>
                <a:gd name="T98" fmla="*/ 2291 w 2651"/>
                <a:gd name="T99" fmla="*/ 608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51" h="796">
                  <a:moveTo>
                    <a:pt x="2428" y="517"/>
                  </a:moveTo>
                  <a:lnTo>
                    <a:pt x="2649" y="267"/>
                  </a:lnTo>
                  <a:lnTo>
                    <a:pt x="2390" y="267"/>
                  </a:lnTo>
                  <a:lnTo>
                    <a:pt x="2300" y="370"/>
                  </a:lnTo>
                  <a:lnTo>
                    <a:pt x="2207" y="267"/>
                  </a:lnTo>
                  <a:lnTo>
                    <a:pt x="1715" y="267"/>
                  </a:lnTo>
                  <a:lnTo>
                    <a:pt x="1715" y="200"/>
                  </a:lnTo>
                  <a:lnTo>
                    <a:pt x="1948" y="200"/>
                  </a:lnTo>
                  <a:lnTo>
                    <a:pt x="1948" y="0"/>
                  </a:lnTo>
                  <a:lnTo>
                    <a:pt x="1321" y="0"/>
                  </a:lnTo>
                  <a:lnTo>
                    <a:pt x="1321" y="315"/>
                  </a:lnTo>
                  <a:lnTo>
                    <a:pt x="1319" y="315"/>
                  </a:lnTo>
                  <a:lnTo>
                    <a:pt x="1299" y="293"/>
                  </a:lnTo>
                  <a:lnTo>
                    <a:pt x="1276" y="277"/>
                  </a:lnTo>
                  <a:lnTo>
                    <a:pt x="1253" y="266"/>
                  </a:lnTo>
                  <a:lnTo>
                    <a:pt x="1228" y="258"/>
                  </a:lnTo>
                  <a:lnTo>
                    <a:pt x="1201" y="254"/>
                  </a:lnTo>
                  <a:lnTo>
                    <a:pt x="1173" y="253"/>
                  </a:lnTo>
                  <a:lnTo>
                    <a:pt x="1135" y="255"/>
                  </a:lnTo>
                  <a:lnTo>
                    <a:pt x="1099" y="264"/>
                  </a:lnTo>
                  <a:lnTo>
                    <a:pt x="1066" y="277"/>
                  </a:lnTo>
                  <a:lnTo>
                    <a:pt x="1037" y="295"/>
                  </a:lnTo>
                  <a:lnTo>
                    <a:pt x="1008" y="318"/>
                  </a:lnTo>
                  <a:lnTo>
                    <a:pt x="985" y="344"/>
                  </a:lnTo>
                  <a:lnTo>
                    <a:pt x="965" y="373"/>
                  </a:lnTo>
                  <a:lnTo>
                    <a:pt x="948" y="405"/>
                  </a:lnTo>
                  <a:lnTo>
                    <a:pt x="936" y="440"/>
                  </a:lnTo>
                  <a:lnTo>
                    <a:pt x="922" y="403"/>
                  </a:lnTo>
                  <a:lnTo>
                    <a:pt x="904" y="369"/>
                  </a:lnTo>
                  <a:lnTo>
                    <a:pt x="883" y="338"/>
                  </a:lnTo>
                  <a:lnTo>
                    <a:pt x="857" y="312"/>
                  </a:lnTo>
                  <a:lnTo>
                    <a:pt x="827" y="291"/>
                  </a:lnTo>
                  <a:lnTo>
                    <a:pt x="794" y="273"/>
                  </a:lnTo>
                  <a:lnTo>
                    <a:pt x="757" y="260"/>
                  </a:lnTo>
                  <a:lnTo>
                    <a:pt x="717" y="253"/>
                  </a:lnTo>
                  <a:lnTo>
                    <a:pt x="673" y="250"/>
                  </a:lnTo>
                  <a:lnTo>
                    <a:pt x="628" y="254"/>
                  </a:lnTo>
                  <a:lnTo>
                    <a:pt x="586" y="262"/>
                  </a:lnTo>
                  <a:lnTo>
                    <a:pt x="547" y="276"/>
                  </a:lnTo>
                  <a:lnTo>
                    <a:pt x="511" y="295"/>
                  </a:lnTo>
                  <a:lnTo>
                    <a:pt x="480" y="320"/>
                  </a:lnTo>
                  <a:lnTo>
                    <a:pt x="453" y="348"/>
                  </a:lnTo>
                  <a:lnTo>
                    <a:pt x="431" y="381"/>
                  </a:lnTo>
                  <a:lnTo>
                    <a:pt x="431" y="281"/>
                  </a:lnTo>
                  <a:lnTo>
                    <a:pt x="203" y="281"/>
                  </a:lnTo>
                  <a:lnTo>
                    <a:pt x="203" y="171"/>
                  </a:lnTo>
                  <a:lnTo>
                    <a:pt x="452" y="171"/>
                  </a:lnTo>
                  <a:lnTo>
                    <a:pt x="452" y="0"/>
                  </a:lnTo>
                  <a:lnTo>
                    <a:pt x="0" y="0"/>
                  </a:lnTo>
                  <a:lnTo>
                    <a:pt x="0" y="768"/>
                  </a:lnTo>
                  <a:lnTo>
                    <a:pt x="203" y="768"/>
                  </a:lnTo>
                  <a:lnTo>
                    <a:pt x="203" y="445"/>
                  </a:lnTo>
                  <a:lnTo>
                    <a:pt x="406" y="445"/>
                  </a:lnTo>
                  <a:lnTo>
                    <a:pt x="400" y="482"/>
                  </a:lnTo>
                  <a:lnTo>
                    <a:pt x="396" y="521"/>
                  </a:lnTo>
                  <a:lnTo>
                    <a:pt x="400" y="564"/>
                  </a:lnTo>
                  <a:lnTo>
                    <a:pt x="409" y="603"/>
                  </a:lnTo>
                  <a:lnTo>
                    <a:pt x="422" y="641"/>
                  </a:lnTo>
                  <a:lnTo>
                    <a:pt x="441" y="673"/>
                  </a:lnTo>
                  <a:lnTo>
                    <a:pt x="464" y="704"/>
                  </a:lnTo>
                  <a:lnTo>
                    <a:pt x="490" y="730"/>
                  </a:lnTo>
                  <a:lnTo>
                    <a:pt x="522" y="752"/>
                  </a:lnTo>
                  <a:lnTo>
                    <a:pt x="555" y="770"/>
                  </a:lnTo>
                  <a:lnTo>
                    <a:pt x="592" y="783"/>
                  </a:lnTo>
                  <a:lnTo>
                    <a:pt x="632" y="791"/>
                  </a:lnTo>
                  <a:lnTo>
                    <a:pt x="673" y="794"/>
                  </a:lnTo>
                  <a:lnTo>
                    <a:pt x="716" y="792"/>
                  </a:lnTo>
                  <a:lnTo>
                    <a:pt x="754" y="785"/>
                  </a:lnTo>
                  <a:lnTo>
                    <a:pt x="790" y="774"/>
                  </a:lnTo>
                  <a:lnTo>
                    <a:pt x="821" y="758"/>
                  </a:lnTo>
                  <a:lnTo>
                    <a:pt x="850" y="739"/>
                  </a:lnTo>
                  <a:lnTo>
                    <a:pt x="876" y="715"/>
                  </a:lnTo>
                  <a:lnTo>
                    <a:pt x="900" y="687"/>
                  </a:lnTo>
                  <a:lnTo>
                    <a:pt x="919" y="655"/>
                  </a:lnTo>
                  <a:lnTo>
                    <a:pt x="936" y="619"/>
                  </a:lnTo>
                  <a:lnTo>
                    <a:pt x="762" y="619"/>
                  </a:lnTo>
                  <a:lnTo>
                    <a:pt x="751" y="635"/>
                  </a:lnTo>
                  <a:lnTo>
                    <a:pt x="739" y="646"/>
                  </a:lnTo>
                  <a:lnTo>
                    <a:pt x="727" y="654"/>
                  </a:lnTo>
                  <a:lnTo>
                    <a:pt x="712" y="660"/>
                  </a:lnTo>
                  <a:lnTo>
                    <a:pt x="695" y="662"/>
                  </a:lnTo>
                  <a:lnTo>
                    <a:pt x="673" y="663"/>
                  </a:lnTo>
                  <a:lnTo>
                    <a:pt x="651" y="661"/>
                  </a:lnTo>
                  <a:lnTo>
                    <a:pt x="629" y="653"/>
                  </a:lnTo>
                  <a:lnTo>
                    <a:pt x="610" y="640"/>
                  </a:lnTo>
                  <a:lnTo>
                    <a:pt x="595" y="624"/>
                  </a:lnTo>
                  <a:lnTo>
                    <a:pt x="582" y="605"/>
                  </a:lnTo>
                  <a:lnTo>
                    <a:pt x="575" y="582"/>
                  </a:lnTo>
                  <a:lnTo>
                    <a:pt x="572" y="558"/>
                  </a:lnTo>
                  <a:lnTo>
                    <a:pt x="927" y="558"/>
                  </a:lnTo>
                  <a:lnTo>
                    <a:pt x="933" y="597"/>
                  </a:lnTo>
                  <a:lnTo>
                    <a:pt x="945" y="633"/>
                  </a:lnTo>
                  <a:lnTo>
                    <a:pt x="961" y="667"/>
                  </a:lnTo>
                  <a:lnTo>
                    <a:pt x="982" y="697"/>
                  </a:lnTo>
                  <a:lnTo>
                    <a:pt x="1006" y="725"/>
                  </a:lnTo>
                  <a:lnTo>
                    <a:pt x="1033" y="749"/>
                  </a:lnTo>
                  <a:lnTo>
                    <a:pt x="1065" y="768"/>
                  </a:lnTo>
                  <a:lnTo>
                    <a:pt x="1099" y="784"/>
                  </a:lnTo>
                  <a:lnTo>
                    <a:pt x="1135" y="793"/>
                  </a:lnTo>
                  <a:lnTo>
                    <a:pt x="1176" y="796"/>
                  </a:lnTo>
                  <a:lnTo>
                    <a:pt x="1204" y="793"/>
                  </a:lnTo>
                  <a:lnTo>
                    <a:pt x="1232" y="786"/>
                  </a:lnTo>
                  <a:lnTo>
                    <a:pt x="1257" y="775"/>
                  </a:lnTo>
                  <a:lnTo>
                    <a:pt x="1281" y="760"/>
                  </a:lnTo>
                  <a:lnTo>
                    <a:pt x="1301" y="741"/>
                  </a:lnTo>
                  <a:lnTo>
                    <a:pt x="1319" y="718"/>
                  </a:lnTo>
                  <a:lnTo>
                    <a:pt x="1321" y="718"/>
                  </a:lnTo>
                  <a:lnTo>
                    <a:pt x="1321" y="768"/>
                  </a:lnTo>
                  <a:lnTo>
                    <a:pt x="2200" y="768"/>
                  </a:lnTo>
                  <a:lnTo>
                    <a:pt x="2292" y="663"/>
                  </a:lnTo>
                  <a:lnTo>
                    <a:pt x="2384" y="768"/>
                  </a:lnTo>
                  <a:lnTo>
                    <a:pt x="2651" y="768"/>
                  </a:lnTo>
                  <a:lnTo>
                    <a:pt x="2428" y="517"/>
                  </a:lnTo>
                  <a:close/>
                  <a:moveTo>
                    <a:pt x="578" y="448"/>
                  </a:moveTo>
                  <a:lnTo>
                    <a:pt x="586" y="424"/>
                  </a:lnTo>
                  <a:lnTo>
                    <a:pt x="597" y="405"/>
                  </a:lnTo>
                  <a:lnTo>
                    <a:pt x="613" y="389"/>
                  </a:lnTo>
                  <a:lnTo>
                    <a:pt x="631" y="377"/>
                  </a:lnTo>
                  <a:lnTo>
                    <a:pt x="651" y="369"/>
                  </a:lnTo>
                  <a:lnTo>
                    <a:pt x="673" y="367"/>
                  </a:lnTo>
                  <a:lnTo>
                    <a:pt x="698" y="369"/>
                  </a:lnTo>
                  <a:lnTo>
                    <a:pt x="719" y="377"/>
                  </a:lnTo>
                  <a:lnTo>
                    <a:pt x="738" y="388"/>
                  </a:lnTo>
                  <a:lnTo>
                    <a:pt x="753" y="404"/>
                  </a:lnTo>
                  <a:lnTo>
                    <a:pt x="764" y="424"/>
                  </a:lnTo>
                  <a:lnTo>
                    <a:pt x="771" y="448"/>
                  </a:lnTo>
                  <a:lnTo>
                    <a:pt x="742" y="448"/>
                  </a:lnTo>
                  <a:lnTo>
                    <a:pt x="723" y="448"/>
                  </a:lnTo>
                  <a:lnTo>
                    <a:pt x="700" y="448"/>
                  </a:lnTo>
                  <a:lnTo>
                    <a:pt x="578" y="448"/>
                  </a:lnTo>
                  <a:close/>
                  <a:moveTo>
                    <a:pt x="1213" y="651"/>
                  </a:moveTo>
                  <a:lnTo>
                    <a:pt x="1189" y="649"/>
                  </a:lnTo>
                  <a:lnTo>
                    <a:pt x="1169" y="641"/>
                  </a:lnTo>
                  <a:lnTo>
                    <a:pt x="1150" y="628"/>
                  </a:lnTo>
                  <a:lnTo>
                    <a:pt x="1135" y="612"/>
                  </a:lnTo>
                  <a:lnTo>
                    <a:pt x="1123" y="593"/>
                  </a:lnTo>
                  <a:lnTo>
                    <a:pt x="1114" y="572"/>
                  </a:lnTo>
                  <a:lnTo>
                    <a:pt x="1108" y="548"/>
                  </a:lnTo>
                  <a:lnTo>
                    <a:pt x="1106" y="524"/>
                  </a:lnTo>
                  <a:lnTo>
                    <a:pt x="1107" y="502"/>
                  </a:lnTo>
                  <a:lnTo>
                    <a:pt x="1112" y="479"/>
                  </a:lnTo>
                  <a:lnTo>
                    <a:pt x="1118" y="459"/>
                  </a:lnTo>
                  <a:lnTo>
                    <a:pt x="1127" y="440"/>
                  </a:lnTo>
                  <a:lnTo>
                    <a:pt x="1140" y="423"/>
                  </a:lnTo>
                  <a:lnTo>
                    <a:pt x="1153" y="409"/>
                  </a:lnTo>
                  <a:lnTo>
                    <a:pt x="1171" y="398"/>
                  </a:lnTo>
                  <a:lnTo>
                    <a:pt x="1190" y="391"/>
                  </a:lnTo>
                  <a:lnTo>
                    <a:pt x="1213" y="389"/>
                  </a:lnTo>
                  <a:lnTo>
                    <a:pt x="1236" y="391"/>
                  </a:lnTo>
                  <a:lnTo>
                    <a:pt x="1256" y="398"/>
                  </a:lnTo>
                  <a:lnTo>
                    <a:pt x="1273" y="409"/>
                  </a:lnTo>
                  <a:lnTo>
                    <a:pt x="1287" y="423"/>
                  </a:lnTo>
                  <a:lnTo>
                    <a:pt x="1298" y="440"/>
                  </a:lnTo>
                  <a:lnTo>
                    <a:pt x="1306" y="459"/>
                  </a:lnTo>
                  <a:lnTo>
                    <a:pt x="1311" y="479"/>
                  </a:lnTo>
                  <a:lnTo>
                    <a:pt x="1316" y="502"/>
                  </a:lnTo>
                  <a:lnTo>
                    <a:pt x="1316" y="524"/>
                  </a:lnTo>
                  <a:lnTo>
                    <a:pt x="1315" y="546"/>
                  </a:lnTo>
                  <a:lnTo>
                    <a:pt x="1311" y="567"/>
                  </a:lnTo>
                  <a:lnTo>
                    <a:pt x="1306" y="586"/>
                  </a:lnTo>
                  <a:lnTo>
                    <a:pt x="1297" y="605"/>
                  </a:lnTo>
                  <a:lnTo>
                    <a:pt x="1285" y="620"/>
                  </a:lnTo>
                  <a:lnTo>
                    <a:pt x="1272" y="633"/>
                  </a:lnTo>
                  <a:lnTo>
                    <a:pt x="1255" y="643"/>
                  </a:lnTo>
                  <a:lnTo>
                    <a:pt x="1235" y="649"/>
                  </a:lnTo>
                  <a:lnTo>
                    <a:pt x="1213" y="651"/>
                  </a:lnTo>
                  <a:close/>
                  <a:moveTo>
                    <a:pt x="1908" y="731"/>
                  </a:moveTo>
                  <a:lnTo>
                    <a:pt x="1518" y="731"/>
                  </a:lnTo>
                  <a:lnTo>
                    <a:pt x="1518" y="37"/>
                  </a:lnTo>
                  <a:lnTo>
                    <a:pt x="1911" y="37"/>
                  </a:lnTo>
                  <a:lnTo>
                    <a:pt x="1911" y="162"/>
                  </a:lnTo>
                  <a:lnTo>
                    <a:pt x="1678" y="162"/>
                  </a:lnTo>
                  <a:lnTo>
                    <a:pt x="1678" y="304"/>
                  </a:lnTo>
                  <a:lnTo>
                    <a:pt x="1908" y="304"/>
                  </a:lnTo>
                  <a:lnTo>
                    <a:pt x="1908" y="421"/>
                  </a:lnTo>
                  <a:lnTo>
                    <a:pt x="1676" y="421"/>
                  </a:lnTo>
                  <a:lnTo>
                    <a:pt x="1676" y="607"/>
                  </a:lnTo>
                  <a:lnTo>
                    <a:pt x="1908" y="607"/>
                  </a:lnTo>
                  <a:lnTo>
                    <a:pt x="1908" y="731"/>
                  </a:lnTo>
                  <a:close/>
                  <a:moveTo>
                    <a:pt x="1718" y="565"/>
                  </a:moveTo>
                  <a:lnTo>
                    <a:pt x="1718" y="464"/>
                  </a:lnTo>
                  <a:lnTo>
                    <a:pt x="1950" y="464"/>
                  </a:lnTo>
                  <a:lnTo>
                    <a:pt x="1950" y="280"/>
                  </a:lnTo>
                  <a:lnTo>
                    <a:pt x="2160" y="518"/>
                  </a:lnTo>
                  <a:lnTo>
                    <a:pt x="1950" y="755"/>
                  </a:lnTo>
                  <a:lnTo>
                    <a:pt x="1950" y="565"/>
                  </a:lnTo>
                  <a:lnTo>
                    <a:pt x="1718" y="565"/>
                  </a:lnTo>
                  <a:close/>
                  <a:moveTo>
                    <a:pt x="2291" y="608"/>
                  </a:moveTo>
                  <a:lnTo>
                    <a:pt x="2184" y="731"/>
                  </a:lnTo>
                  <a:lnTo>
                    <a:pt x="2025" y="731"/>
                  </a:lnTo>
                  <a:lnTo>
                    <a:pt x="2215" y="518"/>
                  </a:lnTo>
                  <a:lnTo>
                    <a:pt x="2025" y="304"/>
                  </a:lnTo>
                  <a:lnTo>
                    <a:pt x="2190" y="304"/>
                  </a:lnTo>
                  <a:lnTo>
                    <a:pt x="2300" y="426"/>
                  </a:lnTo>
                  <a:lnTo>
                    <a:pt x="2407" y="304"/>
                  </a:lnTo>
                  <a:lnTo>
                    <a:pt x="2566" y="304"/>
                  </a:lnTo>
                  <a:lnTo>
                    <a:pt x="2378" y="517"/>
                  </a:lnTo>
                  <a:lnTo>
                    <a:pt x="2568" y="731"/>
                  </a:lnTo>
                  <a:lnTo>
                    <a:pt x="2401" y="731"/>
                  </a:lnTo>
                  <a:lnTo>
                    <a:pt x="2291" y="60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6" name="Freeform 6">
            <a:extLst>
              <a:ext uri="{FF2B5EF4-FFF2-40B4-BE49-F238E27FC236}">
                <a16:creationId xmlns:a16="http://schemas.microsoft.com/office/drawing/2014/main" id="{EA5EDD71-78E8-469E-82FD-A066D920956A}"/>
              </a:ext>
            </a:extLst>
          </p:cNvPr>
          <p:cNvSpPr>
            <a:spLocks noChangeAspect="1" noEditPoints="1"/>
          </p:cNvSpPr>
          <p:nvPr userDrawn="1"/>
        </p:nvSpPr>
        <p:spPr bwMode="auto">
          <a:xfrm>
            <a:off x="9317556" y="930785"/>
            <a:ext cx="1920240" cy="696976"/>
          </a:xfrm>
          <a:custGeom>
            <a:avLst/>
            <a:gdLst>
              <a:gd name="T0" fmla="*/ 1445 w 1622"/>
              <a:gd name="T1" fmla="*/ 227 h 587"/>
              <a:gd name="T2" fmla="*/ 1371 w 1622"/>
              <a:gd name="T3" fmla="*/ 230 h 587"/>
              <a:gd name="T4" fmla="*/ 1361 w 1622"/>
              <a:gd name="T5" fmla="*/ 433 h 587"/>
              <a:gd name="T6" fmla="*/ 1291 w 1622"/>
              <a:gd name="T7" fmla="*/ 230 h 587"/>
              <a:gd name="T8" fmla="*/ 1214 w 1622"/>
              <a:gd name="T9" fmla="*/ 227 h 587"/>
              <a:gd name="T10" fmla="*/ 1439 w 1622"/>
              <a:gd name="T11" fmla="*/ 166 h 587"/>
              <a:gd name="T12" fmla="*/ 176 w 1622"/>
              <a:gd name="T13" fmla="*/ 227 h 587"/>
              <a:gd name="T14" fmla="*/ 253 w 1622"/>
              <a:gd name="T15" fmla="*/ 230 h 587"/>
              <a:gd name="T16" fmla="*/ 323 w 1622"/>
              <a:gd name="T17" fmla="*/ 433 h 587"/>
              <a:gd name="T18" fmla="*/ 334 w 1622"/>
              <a:gd name="T19" fmla="*/ 230 h 587"/>
              <a:gd name="T20" fmla="*/ 409 w 1622"/>
              <a:gd name="T21" fmla="*/ 227 h 587"/>
              <a:gd name="T22" fmla="*/ 184 w 1622"/>
              <a:gd name="T23" fmla="*/ 166 h 587"/>
              <a:gd name="T24" fmla="*/ 1123 w 1622"/>
              <a:gd name="T25" fmla="*/ 86 h 587"/>
              <a:gd name="T26" fmla="*/ 945 w 1622"/>
              <a:gd name="T27" fmla="*/ 32 h 587"/>
              <a:gd name="T28" fmla="*/ 676 w 1622"/>
              <a:gd name="T29" fmla="*/ 32 h 587"/>
              <a:gd name="T30" fmla="*/ 498 w 1622"/>
              <a:gd name="T31" fmla="*/ 86 h 587"/>
              <a:gd name="T32" fmla="*/ 244 w 1622"/>
              <a:gd name="T33" fmla="*/ 4 h 587"/>
              <a:gd name="T34" fmla="*/ 32 w 1622"/>
              <a:gd name="T35" fmla="*/ 158 h 587"/>
              <a:gd name="T36" fmla="*/ 32 w 1622"/>
              <a:gd name="T37" fmla="*/ 429 h 587"/>
              <a:gd name="T38" fmla="*/ 244 w 1622"/>
              <a:gd name="T39" fmla="*/ 583 h 587"/>
              <a:gd name="T40" fmla="*/ 498 w 1622"/>
              <a:gd name="T41" fmla="*/ 501 h 587"/>
              <a:gd name="T42" fmla="*/ 676 w 1622"/>
              <a:gd name="T43" fmla="*/ 555 h 587"/>
              <a:gd name="T44" fmla="*/ 945 w 1622"/>
              <a:gd name="T45" fmla="*/ 555 h 587"/>
              <a:gd name="T46" fmla="*/ 1123 w 1622"/>
              <a:gd name="T47" fmla="*/ 501 h 587"/>
              <a:gd name="T48" fmla="*/ 1377 w 1622"/>
              <a:gd name="T49" fmla="*/ 583 h 587"/>
              <a:gd name="T50" fmla="*/ 1589 w 1622"/>
              <a:gd name="T51" fmla="*/ 429 h 587"/>
              <a:gd name="T52" fmla="*/ 1589 w 1622"/>
              <a:gd name="T53" fmla="*/ 158 h 587"/>
              <a:gd name="T54" fmla="*/ 1377 w 1622"/>
              <a:gd name="T55" fmla="*/ 4 h 587"/>
              <a:gd name="T56" fmla="*/ 133 w 1622"/>
              <a:gd name="T57" fmla="*/ 454 h 587"/>
              <a:gd name="T58" fmla="*/ 84 w 1622"/>
              <a:gd name="T59" fmla="*/ 204 h 587"/>
              <a:gd name="T60" fmla="*/ 292 w 1622"/>
              <a:gd name="T61" fmla="*/ 66 h 587"/>
              <a:gd name="T62" fmla="*/ 501 w 1622"/>
              <a:gd name="T63" fmla="*/ 204 h 587"/>
              <a:gd name="T64" fmla="*/ 452 w 1622"/>
              <a:gd name="T65" fmla="*/ 454 h 587"/>
              <a:gd name="T66" fmla="*/ 765 w 1622"/>
              <a:gd name="T67" fmla="*/ 516 h 587"/>
              <a:gd name="T68" fmla="*/ 589 w 1622"/>
              <a:gd name="T69" fmla="*/ 340 h 587"/>
              <a:gd name="T70" fmla="*/ 685 w 1622"/>
              <a:gd name="T71" fmla="*/ 105 h 587"/>
              <a:gd name="T72" fmla="*/ 938 w 1622"/>
              <a:gd name="T73" fmla="*/ 105 h 587"/>
              <a:gd name="T74" fmla="*/ 1033 w 1622"/>
              <a:gd name="T75" fmla="*/ 340 h 587"/>
              <a:gd name="T76" fmla="*/ 856 w 1622"/>
              <a:gd name="T77" fmla="*/ 516 h 587"/>
              <a:gd name="T78" fmla="*/ 1169 w 1622"/>
              <a:gd name="T79" fmla="*/ 454 h 587"/>
              <a:gd name="T80" fmla="*/ 1122 w 1622"/>
              <a:gd name="T81" fmla="*/ 204 h 587"/>
              <a:gd name="T82" fmla="*/ 1329 w 1622"/>
              <a:gd name="T83" fmla="*/ 66 h 587"/>
              <a:gd name="T84" fmla="*/ 1539 w 1622"/>
              <a:gd name="T85" fmla="*/ 204 h 587"/>
              <a:gd name="T86" fmla="*/ 1490 w 1622"/>
              <a:gd name="T87" fmla="*/ 454 h 587"/>
              <a:gd name="T88" fmla="*/ 927 w 1622"/>
              <a:gd name="T89" fmla="*/ 161 h 587"/>
              <a:gd name="T90" fmla="*/ 929 w 1622"/>
              <a:gd name="T91" fmla="*/ 424 h 587"/>
              <a:gd name="T92" fmla="*/ 862 w 1622"/>
              <a:gd name="T93" fmla="*/ 418 h 587"/>
              <a:gd name="T94" fmla="*/ 800 w 1622"/>
              <a:gd name="T95" fmla="*/ 332 h 587"/>
              <a:gd name="T96" fmla="*/ 765 w 1622"/>
              <a:gd name="T97" fmla="*/ 285 h 587"/>
              <a:gd name="T98" fmla="*/ 759 w 1622"/>
              <a:gd name="T99" fmla="*/ 424 h 587"/>
              <a:gd name="T100" fmla="*/ 690 w 1622"/>
              <a:gd name="T101" fmla="*/ 169 h 587"/>
              <a:gd name="T102" fmla="*/ 755 w 1622"/>
              <a:gd name="T103" fmla="*/ 164 h 587"/>
              <a:gd name="T104" fmla="*/ 798 w 1622"/>
              <a:gd name="T105" fmla="*/ 219 h 587"/>
              <a:gd name="T106" fmla="*/ 853 w 1622"/>
              <a:gd name="T107" fmla="*/ 295 h 587"/>
              <a:gd name="T108" fmla="*/ 859 w 1622"/>
              <a:gd name="T109" fmla="*/ 169 h 587"/>
              <a:gd name="T110" fmla="*/ 895 w 1622"/>
              <a:gd name="T111" fmla="*/ 16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2" h="587">
                <a:moveTo>
                  <a:pt x="1439" y="166"/>
                </a:moveTo>
                <a:lnTo>
                  <a:pt x="1442" y="167"/>
                </a:lnTo>
                <a:lnTo>
                  <a:pt x="1445" y="170"/>
                </a:lnTo>
                <a:lnTo>
                  <a:pt x="1447" y="173"/>
                </a:lnTo>
                <a:lnTo>
                  <a:pt x="1447" y="224"/>
                </a:lnTo>
                <a:lnTo>
                  <a:pt x="1445" y="227"/>
                </a:lnTo>
                <a:lnTo>
                  <a:pt x="1442" y="230"/>
                </a:lnTo>
                <a:lnTo>
                  <a:pt x="1439" y="231"/>
                </a:lnTo>
                <a:lnTo>
                  <a:pt x="1383" y="231"/>
                </a:lnTo>
                <a:lnTo>
                  <a:pt x="1378" y="231"/>
                </a:lnTo>
                <a:lnTo>
                  <a:pt x="1374" y="231"/>
                </a:lnTo>
                <a:lnTo>
                  <a:pt x="1371" y="230"/>
                </a:lnTo>
                <a:lnTo>
                  <a:pt x="1369" y="230"/>
                </a:lnTo>
                <a:lnTo>
                  <a:pt x="1368" y="230"/>
                </a:lnTo>
                <a:lnTo>
                  <a:pt x="1368" y="424"/>
                </a:lnTo>
                <a:lnTo>
                  <a:pt x="1366" y="429"/>
                </a:lnTo>
                <a:lnTo>
                  <a:pt x="1363" y="432"/>
                </a:lnTo>
                <a:lnTo>
                  <a:pt x="1361" y="433"/>
                </a:lnTo>
                <a:lnTo>
                  <a:pt x="1300" y="433"/>
                </a:lnTo>
                <a:lnTo>
                  <a:pt x="1295" y="432"/>
                </a:lnTo>
                <a:lnTo>
                  <a:pt x="1292" y="429"/>
                </a:lnTo>
                <a:lnTo>
                  <a:pt x="1291" y="424"/>
                </a:lnTo>
                <a:lnTo>
                  <a:pt x="1291" y="230"/>
                </a:lnTo>
                <a:lnTo>
                  <a:pt x="1291" y="230"/>
                </a:lnTo>
                <a:lnTo>
                  <a:pt x="1288" y="230"/>
                </a:lnTo>
                <a:lnTo>
                  <a:pt x="1285" y="231"/>
                </a:lnTo>
                <a:lnTo>
                  <a:pt x="1280" y="231"/>
                </a:lnTo>
                <a:lnTo>
                  <a:pt x="1220" y="231"/>
                </a:lnTo>
                <a:lnTo>
                  <a:pt x="1217" y="230"/>
                </a:lnTo>
                <a:lnTo>
                  <a:pt x="1214" y="227"/>
                </a:lnTo>
                <a:lnTo>
                  <a:pt x="1212" y="224"/>
                </a:lnTo>
                <a:lnTo>
                  <a:pt x="1212" y="173"/>
                </a:lnTo>
                <a:lnTo>
                  <a:pt x="1214" y="170"/>
                </a:lnTo>
                <a:lnTo>
                  <a:pt x="1217" y="167"/>
                </a:lnTo>
                <a:lnTo>
                  <a:pt x="1220" y="166"/>
                </a:lnTo>
                <a:lnTo>
                  <a:pt x="1439" y="166"/>
                </a:lnTo>
                <a:close/>
                <a:moveTo>
                  <a:pt x="184" y="166"/>
                </a:moveTo>
                <a:lnTo>
                  <a:pt x="179" y="167"/>
                </a:lnTo>
                <a:lnTo>
                  <a:pt x="176" y="170"/>
                </a:lnTo>
                <a:lnTo>
                  <a:pt x="175" y="175"/>
                </a:lnTo>
                <a:lnTo>
                  <a:pt x="175" y="224"/>
                </a:lnTo>
                <a:lnTo>
                  <a:pt x="176" y="227"/>
                </a:lnTo>
                <a:lnTo>
                  <a:pt x="179" y="230"/>
                </a:lnTo>
                <a:lnTo>
                  <a:pt x="184" y="231"/>
                </a:lnTo>
                <a:lnTo>
                  <a:pt x="243" y="231"/>
                </a:lnTo>
                <a:lnTo>
                  <a:pt x="247" y="231"/>
                </a:lnTo>
                <a:lnTo>
                  <a:pt x="250" y="230"/>
                </a:lnTo>
                <a:lnTo>
                  <a:pt x="253" y="230"/>
                </a:lnTo>
                <a:lnTo>
                  <a:pt x="255" y="230"/>
                </a:lnTo>
                <a:lnTo>
                  <a:pt x="255" y="424"/>
                </a:lnTo>
                <a:lnTo>
                  <a:pt x="255" y="429"/>
                </a:lnTo>
                <a:lnTo>
                  <a:pt x="258" y="432"/>
                </a:lnTo>
                <a:lnTo>
                  <a:pt x="262" y="433"/>
                </a:lnTo>
                <a:lnTo>
                  <a:pt x="323" y="433"/>
                </a:lnTo>
                <a:lnTo>
                  <a:pt x="328" y="432"/>
                </a:lnTo>
                <a:lnTo>
                  <a:pt x="329" y="429"/>
                </a:lnTo>
                <a:lnTo>
                  <a:pt x="331" y="424"/>
                </a:lnTo>
                <a:lnTo>
                  <a:pt x="331" y="230"/>
                </a:lnTo>
                <a:lnTo>
                  <a:pt x="332" y="230"/>
                </a:lnTo>
                <a:lnTo>
                  <a:pt x="334" y="230"/>
                </a:lnTo>
                <a:lnTo>
                  <a:pt x="337" y="231"/>
                </a:lnTo>
                <a:lnTo>
                  <a:pt x="341" y="231"/>
                </a:lnTo>
                <a:lnTo>
                  <a:pt x="345" y="231"/>
                </a:lnTo>
                <a:lnTo>
                  <a:pt x="402" y="231"/>
                </a:lnTo>
                <a:lnTo>
                  <a:pt x="406" y="230"/>
                </a:lnTo>
                <a:lnTo>
                  <a:pt x="409" y="227"/>
                </a:lnTo>
                <a:lnTo>
                  <a:pt x="409" y="224"/>
                </a:lnTo>
                <a:lnTo>
                  <a:pt x="409" y="175"/>
                </a:lnTo>
                <a:lnTo>
                  <a:pt x="409" y="170"/>
                </a:lnTo>
                <a:lnTo>
                  <a:pt x="406" y="167"/>
                </a:lnTo>
                <a:lnTo>
                  <a:pt x="402" y="166"/>
                </a:lnTo>
                <a:lnTo>
                  <a:pt x="184" y="166"/>
                </a:lnTo>
                <a:close/>
                <a:moveTo>
                  <a:pt x="1329" y="0"/>
                </a:moveTo>
                <a:lnTo>
                  <a:pt x="1282" y="4"/>
                </a:lnTo>
                <a:lnTo>
                  <a:pt x="1237" y="15"/>
                </a:lnTo>
                <a:lnTo>
                  <a:pt x="1196" y="32"/>
                </a:lnTo>
                <a:lnTo>
                  <a:pt x="1157" y="56"/>
                </a:lnTo>
                <a:lnTo>
                  <a:pt x="1123" y="86"/>
                </a:lnTo>
                <a:lnTo>
                  <a:pt x="1095" y="120"/>
                </a:lnTo>
                <a:lnTo>
                  <a:pt x="1070" y="158"/>
                </a:lnTo>
                <a:lnTo>
                  <a:pt x="1046" y="120"/>
                </a:lnTo>
                <a:lnTo>
                  <a:pt x="1018" y="86"/>
                </a:lnTo>
                <a:lnTo>
                  <a:pt x="984" y="56"/>
                </a:lnTo>
                <a:lnTo>
                  <a:pt x="945" y="32"/>
                </a:lnTo>
                <a:lnTo>
                  <a:pt x="903" y="15"/>
                </a:lnTo>
                <a:lnTo>
                  <a:pt x="859" y="4"/>
                </a:lnTo>
                <a:lnTo>
                  <a:pt x="811" y="0"/>
                </a:lnTo>
                <a:lnTo>
                  <a:pt x="764" y="4"/>
                </a:lnTo>
                <a:lnTo>
                  <a:pt x="719" y="15"/>
                </a:lnTo>
                <a:lnTo>
                  <a:pt x="676" y="32"/>
                </a:lnTo>
                <a:lnTo>
                  <a:pt x="639" y="56"/>
                </a:lnTo>
                <a:lnTo>
                  <a:pt x="605" y="86"/>
                </a:lnTo>
                <a:lnTo>
                  <a:pt x="575" y="120"/>
                </a:lnTo>
                <a:lnTo>
                  <a:pt x="552" y="158"/>
                </a:lnTo>
                <a:lnTo>
                  <a:pt x="528" y="120"/>
                </a:lnTo>
                <a:lnTo>
                  <a:pt x="498" y="86"/>
                </a:lnTo>
                <a:lnTo>
                  <a:pt x="464" y="56"/>
                </a:lnTo>
                <a:lnTo>
                  <a:pt x="427" y="32"/>
                </a:lnTo>
                <a:lnTo>
                  <a:pt x="384" y="15"/>
                </a:lnTo>
                <a:lnTo>
                  <a:pt x="339" y="4"/>
                </a:lnTo>
                <a:lnTo>
                  <a:pt x="292" y="0"/>
                </a:lnTo>
                <a:lnTo>
                  <a:pt x="244" y="4"/>
                </a:lnTo>
                <a:lnTo>
                  <a:pt x="200" y="15"/>
                </a:lnTo>
                <a:lnTo>
                  <a:pt x="158" y="32"/>
                </a:lnTo>
                <a:lnTo>
                  <a:pt x="120" y="56"/>
                </a:lnTo>
                <a:lnTo>
                  <a:pt x="86" y="86"/>
                </a:lnTo>
                <a:lnTo>
                  <a:pt x="56" y="120"/>
                </a:lnTo>
                <a:lnTo>
                  <a:pt x="32" y="158"/>
                </a:lnTo>
                <a:lnTo>
                  <a:pt x="16" y="200"/>
                </a:lnTo>
                <a:lnTo>
                  <a:pt x="4" y="246"/>
                </a:lnTo>
                <a:lnTo>
                  <a:pt x="0" y="294"/>
                </a:lnTo>
                <a:lnTo>
                  <a:pt x="4" y="341"/>
                </a:lnTo>
                <a:lnTo>
                  <a:pt x="16" y="386"/>
                </a:lnTo>
                <a:lnTo>
                  <a:pt x="32" y="429"/>
                </a:lnTo>
                <a:lnTo>
                  <a:pt x="56" y="467"/>
                </a:lnTo>
                <a:lnTo>
                  <a:pt x="86" y="501"/>
                </a:lnTo>
                <a:lnTo>
                  <a:pt x="120" y="529"/>
                </a:lnTo>
                <a:lnTo>
                  <a:pt x="158" y="553"/>
                </a:lnTo>
                <a:lnTo>
                  <a:pt x="200" y="571"/>
                </a:lnTo>
                <a:lnTo>
                  <a:pt x="244" y="583"/>
                </a:lnTo>
                <a:lnTo>
                  <a:pt x="292" y="587"/>
                </a:lnTo>
                <a:lnTo>
                  <a:pt x="339" y="583"/>
                </a:lnTo>
                <a:lnTo>
                  <a:pt x="384" y="572"/>
                </a:lnTo>
                <a:lnTo>
                  <a:pt x="427" y="555"/>
                </a:lnTo>
                <a:lnTo>
                  <a:pt x="464" y="529"/>
                </a:lnTo>
                <a:lnTo>
                  <a:pt x="498" y="501"/>
                </a:lnTo>
                <a:lnTo>
                  <a:pt x="528" y="467"/>
                </a:lnTo>
                <a:lnTo>
                  <a:pt x="552" y="429"/>
                </a:lnTo>
                <a:lnTo>
                  <a:pt x="575" y="467"/>
                </a:lnTo>
                <a:lnTo>
                  <a:pt x="605" y="501"/>
                </a:lnTo>
                <a:lnTo>
                  <a:pt x="639" y="529"/>
                </a:lnTo>
                <a:lnTo>
                  <a:pt x="676" y="555"/>
                </a:lnTo>
                <a:lnTo>
                  <a:pt x="719" y="572"/>
                </a:lnTo>
                <a:lnTo>
                  <a:pt x="764" y="583"/>
                </a:lnTo>
                <a:lnTo>
                  <a:pt x="811" y="587"/>
                </a:lnTo>
                <a:lnTo>
                  <a:pt x="859" y="583"/>
                </a:lnTo>
                <a:lnTo>
                  <a:pt x="903" y="572"/>
                </a:lnTo>
                <a:lnTo>
                  <a:pt x="945" y="555"/>
                </a:lnTo>
                <a:lnTo>
                  <a:pt x="984" y="529"/>
                </a:lnTo>
                <a:lnTo>
                  <a:pt x="1018" y="501"/>
                </a:lnTo>
                <a:lnTo>
                  <a:pt x="1046" y="467"/>
                </a:lnTo>
                <a:lnTo>
                  <a:pt x="1070" y="429"/>
                </a:lnTo>
                <a:lnTo>
                  <a:pt x="1095" y="467"/>
                </a:lnTo>
                <a:lnTo>
                  <a:pt x="1123" y="501"/>
                </a:lnTo>
                <a:lnTo>
                  <a:pt x="1157" y="529"/>
                </a:lnTo>
                <a:lnTo>
                  <a:pt x="1196" y="555"/>
                </a:lnTo>
                <a:lnTo>
                  <a:pt x="1237" y="572"/>
                </a:lnTo>
                <a:lnTo>
                  <a:pt x="1282" y="583"/>
                </a:lnTo>
                <a:lnTo>
                  <a:pt x="1329" y="587"/>
                </a:lnTo>
                <a:lnTo>
                  <a:pt x="1377" y="583"/>
                </a:lnTo>
                <a:lnTo>
                  <a:pt x="1421" y="571"/>
                </a:lnTo>
                <a:lnTo>
                  <a:pt x="1464" y="553"/>
                </a:lnTo>
                <a:lnTo>
                  <a:pt x="1502" y="529"/>
                </a:lnTo>
                <a:lnTo>
                  <a:pt x="1536" y="501"/>
                </a:lnTo>
                <a:lnTo>
                  <a:pt x="1565" y="467"/>
                </a:lnTo>
                <a:lnTo>
                  <a:pt x="1589" y="429"/>
                </a:lnTo>
                <a:lnTo>
                  <a:pt x="1607" y="386"/>
                </a:lnTo>
                <a:lnTo>
                  <a:pt x="1619" y="341"/>
                </a:lnTo>
                <a:lnTo>
                  <a:pt x="1622" y="294"/>
                </a:lnTo>
                <a:lnTo>
                  <a:pt x="1619" y="246"/>
                </a:lnTo>
                <a:lnTo>
                  <a:pt x="1607" y="200"/>
                </a:lnTo>
                <a:lnTo>
                  <a:pt x="1589" y="158"/>
                </a:lnTo>
                <a:lnTo>
                  <a:pt x="1565" y="120"/>
                </a:lnTo>
                <a:lnTo>
                  <a:pt x="1536" y="86"/>
                </a:lnTo>
                <a:lnTo>
                  <a:pt x="1502" y="56"/>
                </a:lnTo>
                <a:lnTo>
                  <a:pt x="1464" y="32"/>
                </a:lnTo>
                <a:lnTo>
                  <a:pt x="1421" y="15"/>
                </a:lnTo>
                <a:lnTo>
                  <a:pt x="1377" y="4"/>
                </a:lnTo>
                <a:lnTo>
                  <a:pt x="1329" y="0"/>
                </a:lnTo>
                <a:close/>
                <a:moveTo>
                  <a:pt x="292" y="521"/>
                </a:moveTo>
                <a:lnTo>
                  <a:pt x="247" y="516"/>
                </a:lnTo>
                <a:lnTo>
                  <a:pt x="204" y="503"/>
                </a:lnTo>
                <a:lnTo>
                  <a:pt x="166" y="482"/>
                </a:lnTo>
                <a:lnTo>
                  <a:pt x="133" y="454"/>
                </a:lnTo>
                <a:lnTo>
                  <a:pt x="105" y="420"/>
                </a:lnTo>
                <a:lnTo>
                  <a:pt x="84" y="381"/>
                </a:lnTo>
                <a:lnTo>
                  <a:pt x="71" y="340"/>
                </a:lnTo>
                <a:lnTo>
                  <a:pt x="66" y="294"/>
                </a:lnTo>
                <a:lnTo>
                  <a:pt x="71" y="248"/>
                </a:lnTo>
                <a:lnTo>
                  <a:pt x="84" y="204"/>
                </a:lnTo>
                <a:lnTo>
                  <a:pt x="105" y="166"/>
                </a:lnTo>
                <a:lnTo>
                  <a:pt x="133" y="133"/>
                </a:lnTo>
                <a:lnTo>
                  <a:pt x="166" y="105"/>
                </a:lnTo>
                <a:lnTo>
                  <a:pt x="204" y="84"/>
                </a:lnTo>
                <a:lnTo>
                  <a:pt x="247" y="71"/>
                </a:lnTo>
                <a:lnTo>
                  <a:pt x="292" y="66"/>
                </a:lnTo>
                <a:lnTo>
                  <a:pt x="338" y="71"/>
                </a:lnTo>
                <a:lnTo>
                  <a:pt x="381" y="84"/>
                </a:lnTo>
                <a:lnTo>
                  <a:pt x="420" y="105"/>
                </a:lnTo>
                <a:lnTo>
                  <a:pt x="452" y="133"/>
                </a:lnTo>
                <a:lnTo>
                  <a:pt x="480" y="166"/>
                </a:lnTo>
                <a:lnTo>
                  <a:pt x="501" y="204"/>
                </a:lnTo>
                <a:lnTo>
                  <a:pt x="515" y="248"/>
                </a:lnTo>
                <a:lnTo>
                  <a:pt x="519" y="294"/>
                </a:lnTo>
                <a:lnTo>
                  <a:pt x="515" y="340"/>
                </a:lnTo>
                <a:lnTo>
                  <a:pt x="501" y="381"/>
                </a:lnTo>
                <a:lnTo>
                  <a:pt x="480" y="420"/>
                </a:lnTo>
                <a:lnTo>
                  <a:pt x="452" y="454"/>
                </a:lnTo>
                <a:lnTo>
                  <a:pt x="420" y="482"/>
                </a:lnTo>
                <a:lnTo>
                  <a:pt x="381" y="503"/>
                </a:lnTo>
                <a:lnTo>
                  <a:pt x="338" y="516"/>
                </a:lnTo>
                <a:lnTo>
                  <a:pt x="292" y="521"/>
                </a:lnTo>
                <a:close/>
                <a:moveTo>
                  <a:pt x="811" y="521"/>
                </a:moveTo>
                <a:lnTo>
                  <a:pt x="765" y="516"/>
                </a:lnTo>
                <a:lnTo>
                  <a:pt x="722" y="503"/>
                </a:lnTo>
                <a:lnTo>
                  <a:pt x="685" y="482"/>
                </a:lnTo>
                <a:lnTo>
                  <a:pt x="651" y="454"/>
                </a:lnTo>
                <a:lnTo>
                  <a:pt x="623" y="420"/>
                </a:lnTo>
                <a:lnTo>
                  <a:pt x="602" y="381"/>
                </a:lnTo>
                <a:lnTo>
                  <a:pt x="589" y="340"/>
                </a:lnTo>
                <a:lnTo>
                  <a:pt x="584" y="294"/>
                </a:lnTo>
                <a:lnTo>
                  <a:pt x="589" y="248"/>
                </a:lnTo>
                <a:lnTo>
                  <a:pt x="602" y="204"/>
                </a:lnTo>
                <a:lnTo>
                  <a:pt x="623" y="166"/>
                </a:lnTo>
                <a:lnTo>
                  <a:pt x="651" y="133"/>
                </a:lnTo>
                <a:lnTo>
                  <a:pt x="685" y="105"/>
                </a:lnTo>
                <a:lnTo>
                  <a:pt x="722" y="84"/>
                </a:lnTo>
                <a:lnTo>
                  <a:pt x="765" y="71"/>
                </a:lnTo>
                <a:lnTo>
                  <a:pt x="811" y="66"/>
                </a:lnTo>
                <a:lnTo>
                  <a:pt x="856" y="71"/>
                </a:lnTo>
                <a:lnTo>
                  <a:pt x="899" y="84"/>
                </a:lnTo>
                <a:lnTo>
                  <a:pt x="938" y="105"/>
                </a:lnTo>
                <a:lnTo>
                  <a:pt x="972" y="133"/>
                </a:lnTo>
                <a:lnTo>
                  <a:pt x="998" y="166"/>
                </a:lnTo>
                <a:lnTo>
                  <a:pt x="1019" y="204"/>
                </a:lnTo>
                <a:lnTo>
                  <a:pt x="1033" y="248"/>
                </a:lnTo>
                <a:lnTo>
                  <a:pt x="1037" y="294"/>
                </a:lnTo>
                <a:lnTo>
                  <a:pt x="1033" y="340"/>
                </a:lnTo>
                <a:lnTo>
                  <a:pt x="1019" y="381"/>
                </a:lnTo>
                <a:lnTo>
                  <a:pt x="998" y="420"/>
                </a:lnTo>
                <a:lnTo>
                  <a:pt x="972" y="454"/>
                </a:lnTo>
                <a:lnTo>
                  <a:pt x="938" y="482"/>
                </a:lnTo>
                <a:lnTo>
                  <a:pt x="899" y="503"/>
                </a:lnTo>
                <a:lnTo>
                  <a:pt x="856" y="516"/>
                </a:lnTo>
                <a:lnTo>
                  <a:pt x="811" y="521"/>
                </a:lnTo>
                <a:close/>
                <a:moveTo>
                  <a:pt x="1329" y="521"/>
                </a:moveTo>
                <a:lnTo>
                  <a:pt x="1285" y="516"/>
                </a:lnTo>
                <a:lnTo>
                  <a:pt x="1242" y="503"/>
                </a:lnTo>
                <a:lnTo>
                  <a:pt x="1203" y="482"/>
                </a:lnTo>
                <a:lnTo>
                  <a:pt x="1169" y="454"/>
                </a:lnTo>
                <a:lnTo>
                  <a:pt x="1142" y="420"/>
                </a:lnTo>
                <a:lnTo>
                  <a:pt x="1122" y="381"/>
                </a:lnTo>
                <a:lnTo>
                  <a:pt x="1108" y="340"/>
                </a:lnTo>
                <a:lnTo>
                  <a:pt x="1104" y="294"/>
                </a:lnTo>
                <a:lnTo>
                  <a:pt x="1108" y="248"/>
                </a:lnTo>
                <a:lnTo>
                  <a:pt x="1122" y="204"/>
                </a:lnTo>
                <a:lnTo>
                  <a:pt x="1142" y="166"/>
                </a:lnTo>
                <a:lnTo>
                  <a:pt x="1169" y="133"/>
                </a:lnTo>
                <a:lnTo>
                  <a:pt x="1203" y="105"/>
                </a:lnTo>
                <a:lnTo>
                  <a:pt x="1242" y="84"/>
                </a:lnTo>
                <a:lnTo>
                  <a:pt x="1285" y="71"/>
                </a:lnTo>
                <a:lnTo>
                  <a:pt x="1329" y="66"/>
                </a:lnTo>
                <a:lnTo>
                  <a:pt x="1375" y="71"/>
                </a:lnTo>
                <a:lnTo>
                  <a:pt x="1417" y="84"/>
                </a:lnTo>
                <a:lnTo>
                  <a:pt x="1456" y="105"/>
                </a:lnTo>
                <a:lnTo>
                  <a:pt x="1490" y="133"/>
                </a:lnTo>
                <a:lnTo>
                  <a:pt x="1518" y="166"/>
                </a:lnTo>
                <a:lnTo>
                  <a:pt x="1539" y="204"/>
                </a:lnTo>
                <a:lnTo>
                  <a:pt x="1552" y="248"/>
                </a:lnTo>
                <a:lnTo>
                  <a:pt x="1556" y="294"/>
                </a:lnTo>
                <a:lnTo>
                  <a:pt x="1552" y="340"/>
                </a:lnTo>
                <a:lnTo>
                  <a:pt x="1539" y="381"/>
                </a:lnTo>
                <a:lnTo>
                  <a:pt x="1518" y="420"/>
                </a:lnTo>
                <a:lnTo>
                  <a:pt x="1490" y="454"/>
                </a:lnTo>
                <a:lnTo>
                  <a:pt x="1456" y="482"/>
                </a:lnTo>
                <a:lnTo>
                  <a:pt x="1417" y="503"/>
                </a:lnTo>
                <a:lnTo>
                  <a:pt x="1375" y="516"/>
                </a:lnTo>
                <a:lnTo>
                  <a:pt x="1329" y="521"/>
                </a:lnTo>
                <a:close/>
                <a:moveTo>
                  <a:pt x="924" y="161"/>
                </a:moveTo>
                <a:lnTo>
                  <a:pt x="927" y="161"/>
                </a:lnTo>
                <a:lnTo>
                  <a:pt x="930" y="164"/>
                </a:lnTo>
                <a:lnTo>
                  <a:pt x="932" y="166"/>
                </a:lnTo>
                <a:lnTo>
                  <a:pt x="932" y="169"/>
                </a:lnTo>
                <a:lnTo>
                  <a:pt x="932" y="417"/>
                </a:lnTo>
                <a:lnTo>
                  <a:pt x="932" y="421"/>
                </a:lnTo>
                <a:lnTo>
                  <a:pt x="929" y="424"/>
                </a:lnTo>
                <a:lnTo>
                  <a:pt x="924" y="426"/>
                </a:lnTo>
                <a:lnTo>
                  <a:pt x="874" y="426"/>
                </a:lnTo>
                <a:lnTo>
                  <a:pt x="869" y="424"/>
                </a:lnTo>
                <a:lnTo>
                  <a:pt x="866" y="423"/>
                </a:lnTo>
                <a:lnTo>
                  <a:pt x="865" y="421"/>
                </a:lnTo>
                <a:lnTo>
                  <a:pt x="862" y="418"/>
                </a:lnTo>
                <a:lnTo>
                  <a:pt x="856" y="409"/>
                </a:lnTo>
                <a:lnTo>
                  <a:pt x="847" y="397"/>
                </a:lnTo>
                <a:lnTo>
                  <a:pt x="837" y="383"/>
                </a:lnTo>
                <a:lnTo>
                  <a:pt x="825" y="366"/>
                </a:lnTo>
                <a:lnTo>
                  <a:pt x="811" y="348"/>
                </a:lnTo>
                <a:lnTo>
                  <a:pt x="800" y="332"/>
                </a:lnTo>
                <a:lnTo>
                  <a:pt x="788" y="316"/>
                </a:lnTo>
                <a:lnTo>
                  <a:pt x="779" y="304"/>
                </a:lnTo>
                <a:lnTo>
                  <a:pt x="773" y="295"/>
                </a:lnTo>
                <a:lnTo>
                  <a:pt x="770" y="291"/>
                </a:lnTo>
                <a:lnTo>
                  <a:pt x="768" y="288"/>
                </a:lnTo>
                <a:lnTo>
                  <a:pt x="765" y="285"/>
                </a:lnTo>
                <a:lnTo>
                  <a:pt x="764" y="282"/>
                </a:lnTo>
                <a:lnTo>
                  <a:pt x="764" y="280"/>
                </a:lnTo>
                <a:lnTo>
                  <a:pt x="764" y="279"/>
                </a:lnTo>
                <a:lnTo>
                  <a:pt x="764" y="417"/>
                </a:lnTo>
                <a:lnTo>
                  <a:pt x="762" y="421"/>
                </a:lnTo>
                <a:lnTo>
                  <a:pt x="759" y="424"/>
                </a:lnTo>
                <a:lnTo>
                  <a:pt x="755" y="426"/>
                </a:lnTo>
                <a:lnTo>
                  <a:pt x="697" y="426"/>
                </a:lnTo>
                <a:lnTo>
                  <a:pt x="694" y="424"/>
                </a:lnTo>
                <a:lnTo>
                  <a:pt x="691" y="421"/>
                </a:lnTo>
                <a:lnTo>
                  <a:pt x="690" y="417"/>
                </a:lnTo>
                <a:lnTo>
                  <a:pt x="690" y="169"/>
                </a:lnTo>
                <a:lnTo>
                  <a:pt x="691" y="166"/>
                </a:lnTo>
                <a:lnTo>
                  <a:pt x="694" y="163"/>
                </a:lnTo>
                <a:lnTo>
                  <a:pt x="697" y="161"/>
                </a:lnTo>
                <a:lnTo>
                  <a:pt x="749" y="161"/>
                </a:lnTo>
                <a:lnTo>
                  <a:pt x="752" y="161"/>
                </a:lnTo>
                <a:lnTo>
                  <a:pt x="755" y="164"/>
                </a:lnTo>
                <a:lnTo>
                  <a:pt x="758" y="166"/>
                </a:lnTo>
                <a:lnTo>
                  <a:pt x="759" y="169"/>
                </a:lnTo>
                <a:lnTo>
                  <a:pt x="765" y="176"/>
                </a:lnTo>
                <a:lnTo>
                  <a:pt x="774" y="188"/>
                </a:lnTo>
                <a:lnTo>
                  <a:pt x="785" y="203"/>
                </a:lnTo>
                <a:lnTo>
                  <a:pt x="798" y="219"/>
                </a:lnTo>
                <a:lnTo>
                  <a:pt x="810" y="237"/>
                </a:lnTo>
                <a:lnTo>
                  <a:pt x="822" y="253"/>
                </a:lnTo>
                <a:lnTo>
                  <a:pt x="834" y="270"/>
                </a:lnTo>
                <a:lnTo>
                  <a:pt x="843" y="282"/>
                </a:lnTo>
                <a:lnTo>
                  <a:pt x="850" y="291"/>
                </a:lnTo>
                <a:lnTo>
                  <a:pt x="853" y="295"/>
                </a:lnTo>
                <a:lnTo>
                  <a:pt x="854" y="298"/>
                </a:lnTo>
                <a:lnTo>
                  <a:pt x="856" y="301"/>
                </a:lnTo>
                <a:lnTo>
                  <a:pt x="857" y="304"/>
                </a:lnTo>
                <a:lnTo>
                  <a:pt x="859" y="307"/>
                </a:lnTo>
                <a:lnTo>
                  <a:pt x="859" y="307"/>
                </a:lnTo>
                <a:lnTo>
                  <a:pt x="859" y="169"/>
                </a:lnTo>
                <a:lnTo>
                  <a:pt x="860" y="166"/>
                </a:lnTo>
                <a:lnTo>
                  <a:pt x="863" y="163"/>
                </a:lnTo>
                <a:lnTo>
                  <a:pt x="866" y="161"/>
                </a:lnTo>
                <a:lnTo>
                  <a:pt x="871" y="161"/>
                </a:lnTo>
                <a:lnTo>
                  <a:pt x="881" y="161"/>
                </a:lnTo>
                <a:lnTo>
                  <a:pt x="895" y="161"/>
                </a:lnTo>
                <a:lnTo>
                  <a:pt x="908" y="161"/>
                </a:lnTo>
                <a:lnTo>
                  <a:pt x="918" y="161"/>
                </a:lnTo>
                <a:lnTo>
                  <a:pt x="924" y="16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26232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 Fedex White +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B43498-EF63-4B44-86E4-4399E00BFE38}"/>
              </a:ext>
            </a:extLst>
          </p:cNvPr>
          <p:cNvSpPr/>
          <p:nvPr userDrawn="1"/>
        </p:nvSpPr>
        <p:spPr>
          <a:xfrm>
            <a:off x="5400675" y="1636683"/>
            <a:ext cx="6311900" cy="3646665"/>
          </a:xfrm>
          <a:prstGeom prst="rect">
            <a:avLst/>
          </a:prstGeom>
          <a:solidFill>
            <a:srgbClr val="4D148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Narrow"/>
              <a:ea typeface="ＭＳ Ｐゴシック" pitchFamily="34" charset="-128"/>
              <a:cs typeface="+mn-cs"/>
            </a:endParaRPr>
          </a:p>
        </p:txBody>
      </p:sp>
      <p:sp>
        <p:nvSpPr>
          <p:cNvPr id="17" name="Text Placeholder 15">
            <a:extLst>
              <a:ext uri="{FF2B5EF4-FFF2-40B4-BE49-F238E27FC236}">
                <a16:creationId xmlns:a16="http://schemas.microsoft.com/office/drawing/2014/main" id="{61784642-0055-4FD8-AF56-353D77B47CC4}"/>
              </a:ext>
            </a:extLst>
          </p:cNvPr>
          <p:cNvSpPr>
            <a:spLocks noGrp="1"/>
          </p:cNvSpPr>
          <p:nvPr>
            <p:ph type="body" sz="quarter" idx="14" hasCustomPrompt="1"/>
          </p:nvPr>
        </p:nvSpPr>
        <p:spPr>
          <a:xfrm>
            <a:off x="479426" y="5685279"/>
            <a:ext cx="4921250" cy="446460"/>
          </a:xfrm>
        </p:spPr>
        <p:txBody>
          <a:bodyPr anchor="t" anchorCtr="0">
            <a:noAutofit/>
          </a:bodyPr>
          <a:lstStyle>
            <a:lvl1pPr>
              <a:spcBef>
                <a:spcPts val="0"/>
              </a:spcBef>
              <a:spcAft>
                <a:spcPts val="0"/>
              </a:spcAft>
              <a:defRPr sz="1400" b="1">
                <a:solidFill>
                  <a:schemeClr val="tx1"/>
                </a:solidFill>
              </a:defRPr>
            </a:lvl1pPr>
          </a:lstStyle>
          <a:p>
            <a:pPr lvl="0"/>
            <a:r>
              <a:rPr lang="en-US" dirty="0"/>
              <a:t>Click to add text</a:t>
            </a:r>
          </a:p>
        </p:txBody>
      </p:sp>
      <p:grpSp>
        <p:nvGrpSpPr>
          <p:cNvPr id="14" name="Group 13">
            <a:extLst>
              <a:ext uri="{FF2B5EF4-FFF2-40B4-BE49-F238E27FC236}">
                <a16:creationId xmlns:a16="http://schemas.microsoft.com/office/drawing/2014/main" id="{DCAC89B0-FC44-46F1-9E7A-0DE3837E7E7C}"/>
              </a:ext>
            </a:extLst>
          </p:cNvPr>
          <p:cNvGrpSpPr>
            <a:grpSpLocks noChangeAspect="1"/>
          </p:cNvGrpSpPr>
          <p:nvPr userDrawn="1"/>
        </p:nvGrpSpPr>
        <p:grpSpPr>
          <a:xfrm>
            <a:off x="485342" y="500778"/>
            <a:ext cx="2313018" cy="640080"/>
            <a:chOff x="3760788" y="1030288"/>
            <a:chExt cx="1009650" cy="279400"/>
          </a:xfrm>
        </p:grpSpPr>
        <p:sp>
          <p:nvSpPr>
            <p:cNvPr id="15" name="Freeform 7">
              <a:extLst>
                <a:ext uri="{FF2B5EF4-FFF2-40B4-BE49-F238E27FC236}">
                  <a16:creationId xmlns:a16="http://schemas.microsoft.com/office/drawing/2014/main" id="{E71D8ADD-FAAB-46B7-9EE7-82C2D5C0A7B7}"/>
                </a:ext>
              </a:extLst>
            </p:cNvPr>
            <p:cNvSpPr>
              <a:spLocks noEditPoints="1"/>
            </p:cNvSpPr>
            <p:nvPr userDrawn="1"/>
          </p:nvSpPr>
          <p:spPr bwMode="auto">
            <a:xfrm>
              <a:off x="4705350" y="1241425"/>
              <a:ext cx="65088" cy="65088"/>
            </a:xfrm>
            <a:custGeom>
              <a:avLst/>
              <a:gdLst>
                <a:gd name="T0" fmla="*/ 182 w 205"/>
                <a:gd name="T1" fmla="*/ 78 h 203"/>
                <a:gd name="T2" fmla="*/ 161 w 205"/>
                <a:gd name="T3" fmla="*/ 40 h 203"/>
                <a:gd name="T4" fmla="*/ 125 w 205"/>
                <a:gd name="T5" fmla="*/ 18 h 203"/>
                <a:gd name="T6" fmla="*/ 80 w 205"/>
                <a:gd name="T7" fmla="*/ 18 h 203"/>
                <a:gd name="T8" fmla="*/ 44 w 205"/>
                <a:gd name="T9" fmla="*/ 40 h 203"/>
                <a:gd name="T10" fmla="*/ 23 w 205"/>
                <a:gd name="T11" fmla="*/ 78 h 203"/>
                <a:gd name="T12" fmla="*/ 23 w 205"/>
                <a:gd name="T13" fmla="*/ 124 h 203"/>
                <a:gd name="T14" fmla="*/ 44 w 205"/>
                <a:gd name="T15" fmla="*/ 161 h 203"/>
                <a:gd name="T16" fmla="*/ 80 w 205"/>
                <a:gd name="T17" fmla="*/ 183 h 203"/>
                <a:gd name="T18" fmla="*/ 125 w 205"/>
                <a:gd name="T19" fmla="*/ 183 h 203"/>
                <a:gd name="T20" fmla="*/ 161 w 205"/>
                <a:gd name="T21" fmla="*/ 161 h 203"/>
                <a:gd name="T22" fmla="*/ 182 w 205"/>
                <a:gd name="T23" fmla="*/ 124 h 203"/>
                <a:gd name="T24" fmla="*/ 81 w 205"/>
                <a:gd name="T25" fmla="*/ 106 h 203"/>
                <a:gd name="T26" fmla="*/ 63 w 205"/>
                <a:gd name="T27" fmla="*/ 160 h 203"/>
                <a:gd name="T28" fmla="*/ 108 w 205"/>
                <a:gd name="T29" fmla="*/ 38 h 203"/>
                <a:gd name="T30" fmla="*/ 136 w 205"/>
                <a:gd name="T31" fmla="*/ 46 h 203"/>
                <a:gd name="T32" fmla="*/ 146 w 205"/>
                <a:gd name="T33" fmla="*/ 72 h 203"/>
                <a:gd name="T34" fmla="*/ 135 w 205"/>
                <a:gd name="T35" fmla="*/ 94 h 203"/>
                <a:gd name="T36" fmla="*/ 124 w 205"/>
                <a:gd name="T37" fmla="*/ 98 h 203"/>
                <a:gd name="T38" fmla="*/ 138 w 205"/>
                <a:gd name="T39" fmla="*/ 112 h 203"/>
                <a:gd name="T40" fmla="*/ 142 w 205"/>
                <a:gd name="T41" fmla="*/ 136 h 203"/>
                <a:gd name="T42" fmla="*/ 146 w 205"/>
                <a:gd name="T43" fmla="*/ 155 h 203"/>
                <a:gd name="T44" fmla="*/ 127 w 205"/>
                <a:gd name="T45" fmla="*/ 160 h 203"/>
                <a:gd name="T46" fmla="*/ 121 w 205"/>
                <a:gd name="T47" fmla="*/ 134 h 203"/>
                <a:gd name="T48" fmla="*/ 115 w 205"/>
                <a:gd name="T49" fmla="*/ 111 h 203"/>
                <a:gd name="T50" fmla="*/ 98 w 205"/>
                <a:gd name="T51" fmla="*/ 106 h 203"/>
                <a:gd name="T52" fmla="*/ 103 w 205"/>
                <a:gd name="T53" fmla="*/ 90 h 203"/>
                <a:gd name="T54" fmla="*/ 121 w 205"/>
                <a:gd name="T55" fmla="*/ 84 h 203"/>
                <a:gd name="T56" fmla="*/ 125 w 205"/>
                <a:gd name="T57" fmla="*/ 72 h 203"/>
                <a:gd name="T58" fmla="*/ 121 w 205"/>
                <a:gd name="T59" fmla="*/ 60 h 203"/>
                <a:gd name="T60" fmla="*/ 103 w 205"/>
                <a:gd name="T61" fmla="*/ 55 h 203"/>
                <a:gd name="T62" fmla="*/ 81 w 205"/>
                <a:gd name="T63" fmla="*/ 90 h 203"/>
                <a:gd name="T64" fmla="*/ 0 w 205"/>
                <a:gd name="T65" fmla="*/ 101 h 203"/>
                <a:gd name="T66" fmla="*/ 11 w 205"/>
                <a:gd name="T67" fmla="*/ 55 h 203"/>
                <a:gd name="T68" fmla="*/ 39 w 205"/>
                <a:gd name="T69" fmla="*/ 21 h 203"/>
                <a:gd name="T70" fmla="*/ 80 w 205"/>
                <a:gd name="T71" fmla="*/ 3 h 203"/>
                <a:gd name="T72" fmla="*/ 125 w 205"/>
                <a:gd name="T73" fmla="*/ 3 h 203"/>
                <a:gd name="T74" fmla="*/ 166 w 205"/>
                <a:gd name="T75" fmla="*/ 21 h 203"/>
                <a:gd name="T76" fmla="*/ 194 w 205"/>
                <a:gd name="T77" fmla="*/ 55 h 203"/>
                <a:gd name="T78" fmla="*/ 205 w 205"/>
                <a:gd name="T79" fmla="*/ 101 h 203"/>
                <a:gd name="T80" fmla="*/ 194 w 205"/>
                <a:gd name="T81" fmla="*/ 147 h 203"/>
                <a:gd name="T82" fmla="*/ 166 w 205"/>
                <a:gd name="T83" fmla="*/ 181 h 203"/>
                <a:gd name="T84" fmla="*/ 125 w 205"/>
                <a:gd name="T85" fmla="*/ 200 h 203"/>
                <a:gd name="T86" fmla="*/ 80 w 205"/>
                <a:gd name="T87" fmla="*/ 200 h 203"/>
                <a:gd name="T88" fmla="*/ 39 w 205"/>
                <a:gd name="T89" fmla="*/ 181 h 203"/>
                <a:gd name="T90" fmla="*/ 11 w 205"/>
                <a:gd name="T91" fmla="*/ 147 h 203"/>
                <a:gd name="T92" fmla="*/ 0 w 205"/>
                <a:gd name="T93"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203">
                  <a:moveTo>
                    <a:pt x="186" y="101"/>
                  </a:moveTo>
                  <a:lnTo>
                    <a:pt x="182" y="78"/>
                  </a:lnTo>
                  <a:lnTo>
                    <a:pt x="175" y="57"/>
                  </a:lnTo>
                  <a:lnTo>
                    <a:pt x="161" y="40"/>
                  </a:lnTo>
                  <a:lnTo>
                    <a:pt x="146" y="27"/>
                  </a:lnTo>
                  <a:lnTo>
                    <a:pt x="125" y="18"/>
                  </a:lnTo>
                  <a:lnTo>
                    <a:pt x="102" y="16"/>
                  </a:lnTo>
                  <a:lnTo>
                    <a:pt x="80" y="18"/>
                  </a:lnTo>
                  <a:lnTo>
                    <a:pt x="60" y="27"/>
                  </a:lnTo>
                  <a:lnTo>
                    <a:pt x="44" y="40"/>
                  </a:lnTo>
                  <a:lnTo>
                    <a:pt x="30" y="57"/>
                  </a:lnTo>
                  <a:lnTo>
                    <a:pt x="23" y="78"/>
                  </a:lnTo>
                  <a:lnTo>
                    <a:pt x="20" y="101"/>
                  </a:lnTo>
                  <a:lnTo>
                    <a:pt x="23" y="124"/>
                  </a:lnTo>
                  <a:lnTo>
                    <a:pt x="30" y="144"/>
                  </a:lnTo>
                  <a:lnTo>
                    <a:pt x="44" y="161"/>
                  </a:lnTo>
                  <a:lnTo>
                    <a:pt x="60" y="175"/>
                  </a:lnTo>
                  <a:lnTo>
                    <a:pt x="80" y="183"/>
                  </a:lnTo>
                  <a:lnTo>
                    <a:pt x="102" y="186"/>
                  </a:lnTo>
                  <a:lnTo>
                    <a:pt x="125" y="183"/>
                  </a:lnTo>
                  <a:lnTo>
                    <a:pt x="146" y="175"/>
                  </a:lnTo>
                  <a:lnTo>
                    <a:pt x="161" y="161"/>
                  </a:lnTo>
                  <a:lnTo>
                    <a:pt x="175" y="144"/>
                  </a:lnTo>
                  <a:lnTo>
                    <a:pt x="182" y="124"/>
                  </a:lnTo>
                  <a:lnTo>
                    <a:pt x="186" y="101"/>
                  </a:lnTo>
                  <a:close/>
                  <a:moveTo>
                    <a:pt x="81" y="106"/>
                  </a:moveTo>
                  <a:lnTo>
                    <a:pt x="81" y="160"/>
                  </a:lnTo>
                  <a:lnTo>
                    <a:pt x="63" y="160"/>
                  </a:lnTo>
                  <a:lnTo>
                    <a:pt x="63" y="38"/>
                  </a:lnTo>
                  <a:lnTo>
                    <a:pt x="108" y="38"/>
                  </a:lnTo>
                  <a:lnTo>
                    <a:pt x="125" y="40"/>
                  </a:lnTo>
                  <a:lnTo>
                    <a:pt x="136" y="46"/>
                  </a:lnTo>
                  <a:lnTo>
                    <a:pt x="143" y="57"/>
                  </a:lnTo>
                  <a:lnTo>
                    <a:pt x="146" y="72"/>
                  </a:lnTo>
                  <a:lnTo>
                    <a:pt x="143" y="85"/>
                  </a:lnTo>
                  <a:lnTo>
                    <a:pt x="135" y="94"/>
                  </a:lnTo>
                  <a:lnTo>
                    <a:pt x="124" y="98"/>
                  </a:lnTo>
                  <a:lnTo>
                    <a:pt x="124" y="98"/>
                  </a:lnTo>
                  <a:lnTo>
                    <a:pt x="132" y="103"/>
                  </a:lnTo>
                  <a:lnTo>
                    <a:pt x="138" y="112"/>
                  </a:lnTo>
                  <a:lnTo>
                    <a:pt x="141" y="126"/>
                  </a:lnTo>
                  <a:lnTo>
                    <a:pt x="142" y="136"/>
                  </a:lnTo>
                  <a:lnTo>
                    <a:pt x="143" y="146"/>
                  </a:lnTo>
                  <a:lnTo>
                    <a:pt x="146" y="155"/>
                  </a:lnTo>
                  <a:lnTo>
                    <a:pt x="148" y="160"/>
                  </a:lnTo>
                  <a:lnTo>
                    <a:pt x="127" y="160"/>
                  </a:lnTo>
                  <a:lnTo>
                    <a:pt x="124" y="148"/>
                  </a:lnTo>
                  <a:lnTo>
                    <a:pt x="121" y="134"/>
                  </a:lnTo>
                  <a:lnTo>
                    <a:pt x="119" y="119"/>
                  </a:lnTo>
                  <a:lnTo>
                    <a:pt x="115" y="111"/>
                  </a:lnTo>
                  <a:lnTo>
                    <a:pt x="108" y="107"/>
                  </a:lnTo>
                  <a:lnTo>
                    <a:pt x="98" y="106"/>
                  </a:lnTo>
                  <a:lnTo>
                    <a:pt x="81" y="106"/>
                  </a:lnTo>
                  <a:close/>
                  <a:moveTo>
                    <a:pt x="103" y="90"/>
                  </a:moveTo>
                  <a:lnTo>
                    <a:pt x="114" y="87"/>
                  </a:lnTo>
                  <a:lnTo>
                    <a:pt x="121" y="84"/>
                  </a:lnTo>
                  <a:lnTo>
                    <a:pt x="125" y="78"/>
                  </a:lnTo>
                  <a:lnTo>
                    <a:pt x="125" y="72"/>
                  </a:lnTo>
                  <a:lnTo>
                    <a:pt x="125" y="66"/>
                  </a:lnTo>
                  <a:lnTo>
                    <a:pt x="121" y="60"/>
                  </a:lnTo>
                  <a:lnTo>
                    <a:pt x="114" y="56"/>
                  </a:lnTo>
                  <a:lnTo>
                    <a:pt x="103" y="55"/>
                  </a:lnTo>
                  <a:lnTo>
                    <a:pt x="81" y="55"/>
                  </a:lnTo>
                  <a:lnTo>
                    <a:pt x="81" y="90"/>
                  </a:lnTo>
                  <a:lnTo>
                    <a:pt x="103" y="90"/>
                  </a:lnTo>
                  <a:close/>
                  <a:moveTo>
                    <a:pt x="0" y="101"/>
                  </a:moveTo>
                  <a:lnTo>
                    <a:pt x="3" y="77"/>
                  </a:lnTo>
                  <a:lnTo>
                    <a:pt x="11" y="55"/>
                  </a:lnTo>
                  <a:lnTo>
                    <a:pt x="23" y="35"/>
                  </a:lnTo>
                  <a:lnTo>
                    <a:pt x="39" y="21"/>
                  </a:lnTo>
                  <a:lnTo>
                    <a:pt x="58" y="9"/>
                  </a:lnTo>
                  <a:lnTo>
                    <a:pt x="80" y="3"/>
                  </a:lnTo>
                  <a:lnTo>
                    <a:pt x="102" y="0"/>
                  </a:lnTo>
                  <a:lnTo>
                    <a:pt x="125" y="3"/>
                  </a:lnTo>
                  <a:lnTo>
                    <a:pt x="147" y="9"/>
                  </a:lnTo>
                  <a:lnTo>
                    <a:pt x="166" y="21"/>
                  </a:lnTo>
                  <a:lnTo>
                    <a:pt x="182" y="35"/>
                  </a:lnTo>
                  <a:lnTo>
                    <a:pt x="194" y="55"/>
                  </a:lnTo>
                  <a:lnTo>
                    <a:pt x="203" y="77"/>
                  </a:lnTo>
                  <a:lnTo>
                    <a:pt x="205" y="101"/>
                  </a:lnTo>
                  <a:lnTo>
                    <a:pt x="203" y="125"/>
                  </a:lnTo>
                  <a:lnTo>
                    <a:pt x="194" y="147"/>
                  </a:lnTo>
                  <a:lnTo>
                    <a:pt x="182" y="166"/>
                  </a:lnTo>
                  <a:lnTo>
                    <a:pt x="166" y="181"/>
                  </a:lnTo>
                  <a:lnTo>
                    <a:pt x="147" y="193"/>
                  </a:lnTo>
                  <a:lnTo>
                    <a:pt x="125" y="200"/>
                  </a:lnTo>
                  <a:lnTo>
                    <a:pt x="102" y="203"/>
                  </a:lnTo>
                  <a:lnTo>
                    <a:pt x="80" y="200"/>
                  </a:lnTo>
                  <a:lnTo>
                    <a:pt x="58" y="193"/>
                  </a:lnTo>
                  <a:lnTo>
                    <a:pt x="39" y="181"/>
                  </a:lnTo>
                  <a:lnTo>
                    <a:pt x="23" y="166"/>
                  </a:lnTo>
                  <a:lnTo>
                    <a:pt x="11" y="147"/>
                  </a:lnTo>
                  <a:lnTo>
                    <a:pt x="3" y="125"/>
                  </a:lnTo>
                  <a:lnTo>
                    <a:pt x="0" y="101"/>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16" name="Freeform 8">
              <a:extLst>
                <a:ext uri="{FF2B5EF4-FFF2-40B4-BE49-F238E27FC236}">
                  <a16:creationId xmlns:a16="http://schemas.microsoft.com/office/drawing/2014/main" id="{D1040F2E-7C43-410B-A283-FF9EE741917B}"/>
                </a:ext>
              </a:extLst>
            </p:cNvPr>
            <p:cNvSpPr>
              <a:spLocks/>
            </p:cNvSpPr>
            <p:nvPr userDrawn="1"/>
          </p:nvSpPr>
          <p:spPr bwMode="auto">
            <a:xfrm>
              <a:off x="4440238" y="1128713"/>
              <a:ext cx="234950" cy="171450"/>
            </a:xfrm>
            <a:custGeom>
              <a:avLst/>
              <a:gdLst>
                <a:gd name="T0" fmla="*/ 481 w 736"/>
                <a:gd name="T1" fmla="*/ 540 h 540"/>
                <a:gd name="T2" fmla="*/ 362 w 736"/>
                <a:gd name="T3" fmla="*/ 408 h 540"/>
                <a:gd name="T4" fmla="*/ 246 w 736"/>
                <a:gd name="T5" fmla="*/ 540 h 540"/>
                <a:gd name="T6" fmla="*/ 0 w 736"/>
                <a:gd name="T7" fmla="*/ 540 h 540"/>
                <a:gd name="T8" fmla="*/ 240 w 736"/>
                <a:gd name="T9" fmla="*/ 270 h 540"/>
                <a:gd name="T10" fmla="*/ 0 w 736"/>
                <a:gd name="T11" fmla="*/ 0 h 540"/>
                <a:gd name="T12" fmla="*/ 253 w 736"/>
                <a:gd name="T13" fmla="*/ 0 h 540"/>
                <a:gd name="T14" fmla="*/ 372 w 736"/>
                <a:gd name="T15" fmla="*/ 131 h 540"/>
                <a:gd name="T16" fmla="*/ 487 w 736"/>
                <a:gd name="T17" fmla="*/ 0 h 540"/>
                <a:gd name="T18" fmla="*/ 732 w 736"/>
                <a:gd name="T19" fmla="*/ 0 h 540"/>
                <a:gd name="T20" fmla="*/ 493 w 736"/>
                <a:gd name="T21" fmla="*/ 269 h 540"/>
                <a:gd name="T22" fmla="*/ 736 w 736"/>
                <a:gd name="T23" fmla="*/ 540 h 540"/>
                <a:gd name="T24" fmla="*/ 481 w 736"/>
                <a:gd name="T2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6" h="540">
                  <a:moveTo>
                    <a:pt x="481" y="540"/>
                  </a:moveTo>
                  <a:lnTo>
                    <a:pt x="362" y="408"/>
                  </a:lnTo>
                  <a:lnTo>
                    <a:pt x="246" y="540"/>
                  </a:lnTo>
                  <a:lnTo>
                    <a:pt x="0" y="540"/>
                  </a:lnTo>
                  <a:lnTo>
                    <a:pt x="240" y="270"/>
                  </a:lnTo>
                  <a:lnTo>
                    <a:pt x="0" y="0"/>
                  </a:lnTo>
                  <a:lnTo>
                    <a:pt x="253" y="0"/>
                  </a:lnTo>
                  <a:lnTo>
                    <a:pt x="372" y="131"/>
                  </a:lnTo>
                  <a:lnTo>
                    <a:pt x="487" y="0"/>
                  </a:lnTo>
                  <a:lnTo>
                    <a:pt x="732" y="0"/>
                  </a:lnTo>
                  <a:lnTo>
                    <a:pt x="493" y="269"/>
                  </a:lnTo>
                  <a:lnTo>
                    <a:pt x="736" y="540"/>
                  </a:lnTo>
                  <a:lnTo>
                    <a:pt x="481" y="540"/>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18" name="Freeform 9">
              <a:extLst>
                <a:ext uri="{FF2B5EF4-FFF2-40B4-BE49-F238E27FC236}">
                  <a16:creationId xmlns:a16="http://schemas.microsoft.com/office/drawing/2014/main" id="{B9C214A2-BAF0-4EF3-82C0-8C9169217420}"/>
                </a:ext>
              </a:extLst>
            </p:cNvPr>
            <p:cNvSpPr>
              <a:spLocks/>
            </p:cNvSpPr>
            <p:nvPr userDrawn="1"/>
          </p:nvSpPr>
          <p:spPr bwMode="auto">
            <a:xfrm>
              <a:off x="4291013" y="1030288"/>
              <a:ext cx="149225" cy="269875"/>
            </a:xfrm>
            <a:custGeom>
              <a:avLst/>
              <a:gdLst>
                <a:gd name="T0" fmla="*/ 0 w 473"/>
                <a:gd name="T1" fmla="*/ 850 h 850"/>
                <a:gd name="T2" fmla="*/ 0 w 473"/>
                <a:gd name="T3" fmla="*/ 0 h 850"/>
                <a:gd name="T4" fmla="*/ 473 w 473"/>
                <a:gd name="T5" fmla="*/ 0 h 850"/>
                <a:gd name="T6" fmla="*/ 473 w 473"/>
                <a:gd name="T7" fmla="*/ 189 h 850"/>
                <a:gd name="T8" fmla="*/ 200 w 473"/>
                <a:gd name="T9" fmla="*/ 189 h 850"/>
                <a:gd name="T10" fmla="*/ 200 w 473"/>
                <a:gd name="T11" fmla="*/ 310 h 850"/>
                <a:gd name="T12" fmla="*/ 473 w 473"/>
                <a:gd name="T13" fmla="*/ 310 h 850"/>
                <a:gd name="T14" fmla="*/ 473 w 473"/>
                <a:gd name="T15" fmla="*/ 493 h 850"/>
                <a:gd name="T16" fmla="*/ 200 w 473"/>
                <a:gd name="T17" fmla="*/ 493 h 850"/>
                <a:gd name="T18" fmla="*/ 200 w 473"/>
                <a:gd name="T19" fmla="*/ 660 h 850"/>
                <a:gd name="T20" fmla="*/ 473 w 473"/>
                <a:gd name="T21" fmla="*/ 660 h 850"/>
                <a:gd name="T22" fmla="*/ 473 w 473"/>
                <a:gd name="T23" fmla="*/ 850 h 850"/>
                <a:gd name="T24" fmla="*/ 0 w 473"/>
                <a:gd name="T25" fmla="*/ 85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 h="850">
                  <a:moveTo>
                    <a:pt x="0" y="850"/>
                  </a:moveTo>
                  <a:lnTo>
                    <a:pt x="0" y="0"/>
                  </a:lnTo>
                  <a:lnTo>
                    <a:pt x="473" y="0"/>
                  </a:lnTo>
                  <a:lnTo>
                    <a:pt x="473" y="189"/>
                  </a:lnTo>
                  <a:lnTo>
                    <a:pt x="200" y="189"/>
                  </a:lnTo>
                  <a:lnTo>
                    <a:pt x="200" y="310"/>
                  </a:lnTo>
                  <a:lnTo>
                    <a:pt x="473" y="310"/>
                  </a:lnTo>
                  <a:lnTo>
                    <a:pt x="473" y="493"/>
                  </a:lnTo>
                  <a:lnTo>
                    <a:pt x="200" y="493"/>
                  </a:lnTo>
                  <a:lnTo>
                    <a:pt x="200" y="660"/>
                  </a:lnTo>
                  <a:lnTo>
                    <a:pt x="473" y="660"/>
                  </a:lnTo>
                  <a:lnTo>
                    <a:pt x="473" y="850"/>
                  </a:lnTo>
                  <a:lnTo>
                    <a:pt x="0" y="850"/>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19" name="Freeform 10">
              <a:extLst>
                <a:ext uri="{FF2B5EF4-FFF2-40B4-BE49-F238E27FC236}">
                  <a16:creationId xmlns:a16="http://schemas.microsoft.com/office/drawing/2014/main" id="{A0985052-806F-4E9B-B255-701714643347}"/>
                </a:ext>
              </a:extLst>
            </p:cNvPr>
            <p:cNvSpPr>
              <a:spLocks noEditPoints="1"/>
            </p:cNvSpPr>
            <p:nvPr userDrawn="1"/>
          </p:nvSpPr>
          <p:spPr bwMode="auto">
            <a:xfrm>
              <a:off x="3760788" y="1030288"/>
              <a:ext cx="530225" cy="279400"/>
            </a:xfrm>
            <a:custGeom>
              <a:avLst/>
              <a:gdLst>
                <a:gd name="T0" fmla="*/ 1470 w 1671"/>
                <a:gd name="T1" fmla="*/ 347 h 882"/>
                <a:gd name="T2" fmla="*/ 1395 w 1671"/>
                <a:gd name="T3" fmla="*/ 294 h 882"/>
                <a:gd name="T4" fmla="*/ 1306 w 1671"/>
                <a:gd name="T5" fmla="*/ 280 h 882"/>
                <a:gd name="T6" fmla="*/ 1188 w 1671"/>
                <a:gd name="T7" fmla="*/ 306 h 882"/>
                <a:gd name="T8" fmla="*/ 1097 w 1671"/>
                <a:gd name="T9" fmla="*/ 380 h 882"/>
                <a:gd name="T10" fmla="*/ 1042 w 1671"/>
                <a:gd name="T11" fmla="*/ 486 h 882"/>
                <a:gd name="T12" fmla="*/ 982 w 1671"/>
                <a:gd name="T13" fmla="*/ 374 h 882"/>
                <a:gd name="T14" fmla="*/ 883 w 1671"/>
                <a:gd name="T15" fmla="*/ 303 h 882"/>
                <a:gd name="T16" fmla="*/ 749 w 1671"/>
                <a:gd name="T17" fmla="*/ 277 h 882"/>
                <a:gd name="T18" fmla="*/ 623 w 1671"/>
                <a:gd name="T19" fmla="*/ 299 h 882"/>
                <a:gd name="T20" fmla="*/ 526 w 1671"/>
                <a:gd name="T21" fmla="*/ 361 h 882"/>
                <a:gd name="T22" fmla="*/ 480 w 1671"/>
                <a:gd name="T23" fmla="*/ 310 h 882"/>
                <a:gd name="T24" fmla="*/ 503 w 1671"/>
                <a:gd name="T25" fmla="*/ 189 h 882"/>
                <a:gd name="T26" fmla="*/ 0 w 1671"/>
                <a:gd name="T27" fmla="*/ 850 h 882"/>
                <a:gd name="T28" fmla="*/ 451 w 1671"/>
                <a:gd name="T29" fmla="*/ 493 h 882"/>
                <a:gd name="T30" fmla="*/ 443 w 1671"/>
                <a:gd name="T31" fmla="*/ 624 h 882"/>
                <a:gd name="T32" fmla="*/ 489 w 1671"/>
                <a:gd name="T33" fmla="*/ 746 h 882"/>
                <a:gd name="T34" fmla="*/ 580 w 1671"/>
                <a:gd name="T35" fmla="*/ 833 h 882"/>
                <a:gd name="T36" fmla="*/ 703 w 1671"/>
                <a:gd name="T37" fmla="*/ 876 h 882"/>
                <a:gd name="T38" fmla="*/ 840 w 1671"/>
                <a:gd name="T39" fmla="*/ 869 h 882"/>
                <a:gd name="T40" fmla="*/ 946 w 1671"/>
                <a:gd name="T41" fmla="*/ 818 h 882"/>
                <a:gd name="T42" fmla="*/ 1023 w 1671"/>
                <a:gd name="T43" fmla="*/ 726 h 882"/>
                <a:gd name="T44" fmla="*/ 835 w 1671"/>
                <a:gd name="T45" fmla="*/ 703 h 882"/>
                <a:gd name="T46" fmla="*/ 792 w 1671"/>
                <a:gd name="T47" fmla="*/ 730 h 882"/>
                <a:gd name="T48" fmla="*/ 725 w 1671"/>
                <a:gd name="T49" fmla="*/ 732 h 882"/>
                <a:gd name="T50" fmla="*/ 662 w 1671"/>
                <a:gd name="T51" fmla="*/ 690 h 882"/>
                <a:gd name="T52" fmla="*/ 636 w 1671"/>
                <a:gd name="T53" fmla="*/ 619 h 882"/>
                <a:gd name="T54" fmla="*/ 1049 w 1671"/>
                <a:gd name="T55" fmla="*/ 693 h 882"/>
                <a:gd name="T56" fmla="*/ 1106 w 1671"/>
                <a:gd name="T57" fmla="*/ 790 h 882"/>
                <a:gd name="T58" fmla="*/ 1195 w 1671"/>
                <a:gd name="T59" fmla="*/ 857 h 882"/>
                <a:gd name="T60" fmla="*/ 1309 w 1671"/>
                <a:gd name="T61" fmla="*/ 882 h 882"/>
                <a:gd name="T62" fmla="*/ 1400 w 1671"/>
                <a:gd name="T63" fmla="*/ 859 h 882"/>
                <a:gd name="T64" fmla="*/ 1470 w 1671"/>
                <a:gd name="T65" fmla="*/ 796 h 882"/>
                <a:gd name="T66" fmla="*/ 1671 w 1671"/>
                <a:gd name="T67" fmla="*/ 850 h 882"/>
                <a:gd name="T68" fmla="*/ 642 w 1671"/>
                <a:gd name="T69" fmla="*/ 495 h 882"/>
                <a:gd name="T70" fmla="*/ 681 w 1671"/>
                <a:gd name="T71" fmla="*/ 430 h 882"/>
                <a:gd name="T72" fmla="*/ 749 w 1671"/>
                <a:gd name="T73" fmla="*/ 406 h 882"/>
                <a:gd name="T74" fmla="*/ 822 w 1671"/>
                <a:gd name="T75" fmla="*/ 430 h 882"/>
                <a:gd name="T76" fmla="*/ 858 w 1671"/>
                <a:gd name="T77" fmla="*/ 495 h 882"/>
                <a:gd name="T78" fmla="*/ 825 w 1671"/>
                <a:gd name="T79" fmla="*/ 495 h 882"/>
                <a:gd name="T80" fmla="*/ 751 w 1671"/>
                <a:gd name="T81" fmla="*/ 495 h 882"/>
                <a:gd name="T82" fmla="*/ 647 w 1671"/>
                <a:gd name="T83" fmla="*/ 495 h 882"/>
                <a:gd name="T84" fmla="*/ 1325 w 1671"/>
                <a:gd name="T85" fmla="*/ 718 h 882"/>
                <a:gd name="T86" fmla="*/ 1264 w 1671"/>
                <a:gd name="T87" fmla="*/ 677 h 882"/>
                <a:gd name="T88" fmla="*/ 1234 w 1671"/>
                <a:gd name="T89" fmla="*/ 608 h 882"/>
                <a:gd name="T90" fmla="*/ 1237 w 1671"/>
                <a:gd name="T91" fmla="*/ 532 h 882"/>
                <a:gd name="T92" fmla="*/ 1269 w 1671"/>
                <a:gd name="T93" fmla="*/ 469 h 882"/>
                <a:gd name="T94" fmla="*/ 1326 w 1671"/>
                <a:gd name="T95" fmla="*/ 433 h 882"/>
                <a:gd name="T96" fmla="*/ 1399 w 1671"/>
                <a:gd name="T97" fmla="*/ 441 h 882"/>
                <a:gd name="T98" fmla="*/ 1445 w 1671"/>
                <a:gd name="T99" fmla="*/ 487 h 882"/>
                <a:gd name="T100" fmla="*/ 1465 w 1671"/>
                <a:gd name="T101" fmla="*/ 556 h 882"/>
                <a:gd name="T102" fmla="*/ 1460 w 1671"/>
                <a:gd name="T103" fmla="*/ 627 h 882"/>
                <a:gd name="T104" fmla="*/ 1432 w 1671"/>
                <a:gd name="T105" fmla="*/ 687 h 882"/>
                <a:gd name="T106" fmla="*/ 1375 w 1671"/>
                <a:gd name="T107" fmla="*/ 718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1" h="882">
                  <a:moveTo>
                    <a:pt x="1471" y="0"/>
                  </a:moveTo>
                  <a:lnTo>
                    <a:pt x="1471" y="347"/>
                  </a:lnTo>
                  <a:lnTo>
                    <a:pt x="1470" y="347"/>
                  </a:lnTo>
                  <a:lnTo>
                    <a:pt x="1446" y="324"/>
                  </a:lnTo>
                  <a:lnTo>
                    <a:pt x="1422" y="307"/>
                  </a:lnTo>
                  <a:lnTo>
                    <a:pt x="1395" y="294"/>
                  </a:lnTo>
                  <a:lnTo>
                    <a:pt x="1367" y="286"/>
                  </a:lnTo>
                  <a:lnTo>
                    <a:pt x="1338" y="281"/>
                  </a:lnTo>
                  <a:lnTo>
                    <a:pt x="1306" y="280"/>
                  </a:lnTo>
                  <a:lnTo>
                    <a:pt x="1264" y="282"/>
                  </a:lnTo>
                  <a:lnTo>
                    <a:pt x="1224" y="292"/>
                  </a:lnTo>
                  <a:lnTo>
                    <a:pt x="1188" y="306"/>
                  </a:lnTo>
                  <a:lnTo>
                    <a:pt x="1154" y="327"/>
                  </a:lnTo>
                  <a:lnTo>
                    <a:pt x="1123" y="351"/>
                  </a:lnTo>
                  <a:lnTo>
                    <a:pt x="1097" y="380"/>
                  </a:lnTo>
                  <a:lnTo>
                    <a:pt x="1074" y="413"/>
                  </a:lnTo>
                  <a:lnTo>
                    <a:pt x="1055" y="448"/>
                  </a:lnTo>
                  <a:lnTo>
                    <a:pt x="1042" y="486"/>
                  </a:lnTo>
                  <a:lnTo>
                    <a:pt x="1026" y="444"/>
                  </a:lnTo>
                  <a:lnTo>
                    <a:pt x="1007" y="407"/>
                  </a:lnTo>
                  <a:lnTo>
                    <a:pt x="982" y="374"/>
                  </a:lnTo>
                  <a:lnTo>
                    <a:pt x="954" y="345"/>
                  </a:lnTo>
                  <a:lnTo>
                    <a:pt x="921" y="321"/>
                  </a:lnTo>
                  <a:lnTo>
                    <a:pt x="883" y="303"/>
                  </a:lnTo>
                  <a:lnTo>
                    <a:pt x="842" y="288"/>
                  </a:lnTo>
                  <a:lnTo>
                    <a:pt x="799" y="280"/>
                  </a:lnTo>
                  <a:lnTo>
                    <a:pt x="749" y="277"/>
                  </a:lnTo>
                  <a:lnTo>
                    <a:pt x="705" y="280"/>
                  </a:lnTo>
                  <a:lnTo>
                    <a:pt x="663" y="287"/>
                  </a:lnTo>
                  <a:lnTo>
                    <a:pt x="623" y="299"/>
                  </a:lnTo>
                  <a:lnTo>
                    <a:pt x="588" y="316"/>
                  </a:lnTo>
                  <a:lnTo>
                    <a:pt x="555" y="337"/>
                  </a:lnTo>
                  <a:lnTo>
                    <a:pt x="526" y="361"/>
                  </a:lnTo>
                  <a:lnTo>
                    <a:pt x="500" y="390"/>
                  </a:lnTo>
                  <a:lnTo>
                    <a:pt x="480" y="421"/>
                  </a:lnTo>
                  <a:lnTo>
                    <a:pt x="480" y="310"/>
                  </a:lnTo>
                  <a:lnTo>
                    <a:pt x="225" y="310"/>
                  </a:lnTo>
                  <a:lnTo>
                    <a:pt x="225" y="189"/>
                  </a:lnTo>
                  <a:lnTo>
                    <a:pt x="503" y="189"/>
                  </a:lnTo>
                  <a:lnTo>
                    <a:pt x="503" y="0"/>
                  </a:lnTo>
                  <a:lnTo>
                    <a:pt x="0" y="0"/>
                  </a:lnTo>
                  <a:lnTo>
                    <a:pt x="0" y="850"/>
                  </a:lnTo>
                  <a:lnTo>
                    <a:pt x="225" y="850"/>
                  </a:lnTo>
                  <a:lnTo>
                    <a:pt x="225" y="493"/>
                  </a:lnTo>
                  <a:lnTo>
                    <a:pt x="451" y="493"/>
                  </a:lnTo>
                  <a:lnTo>
                    <a:pt x="443" y="533"/>
                  </a:lnTo>
                  <a:lnTo>
                    <a:pt x="441" y="577"/>
                  </a:lnTo>
                  <a:lnTo>
                    <a:pt x="443" y="624"/>
                  </a:lnTo>
                  <a:lnTo>
                    <a:pt x="453" y="667"/>
                  </a:lnTo>
                  <a:lnTo>
                    <a:pt x="469" y="709"/>
                  </a:lnTo>
                  <a:lnTo>
                    <a:pt x="489" y="746"/>
                  </a:lnTo>
                  <a:lnTo>
                    <a:pt x="515" y="779"/>
                  </a:lnTo>
                  <a:lnTo>
                    <a:pt x="545" y="808"/>
                  </a:lnTo>
                  <a:lnTo>
                    <a:pt x="580" y="833"/>
                  </a:lnTo>
                  <a:lnTo>
                    <a:pt x="618" y="853"/>
                  </a:lnTo>
                  <a:lnTo>
                    <a:pt x="659" y="867"/>
                  </a:lnTo>
                  <a:lnTo>
                    <a:pt x="703" y="876"/>
                  </a:lnTo>
                  <a:lnTo>
                    <a:pt x="749" y="880"/>
                  </a:lnTo>
                  <a:lnTo>
                    <a:pt x="796" y="876"/>
                  </a:lnTo>
                  <a:lnTo>
                    <a:pt x="840" y="869"/>
                  </a:lnTo>
                  <a:lnTo>
                    <a:pt x="879" y="857"/>
                  </a:lnTo>
                  <a:lnTo>
                    <a:pt x="915" y="840"/>
                  </a:lnTo>
                  <a:lnTo>
                    <a:pt x="946" y="818"/>
                  </a:lnTo>
                  <a:lnTo>
                    <a:pt x="975" y="791"/>
                  </a:lnTo>
                  <a:lnTo>
                    <a:pt x="1001" y="761"/>
                  </a:lnTo>
                  <a:lnTo>
                    <a:pt x="1023" y="726"/>
                  </a:lnTo>
                  <a:lnTo>
                    <a:pt x="1042" y="686"/>
                  </a:lnTo>
                  <a:lnTo>
                    <a:pt x="848" y="686"/>
                  </a:lnTo>
                  <a:lnTo>
                    <a:pt x="835" y="703"/>
                  </a:lnTo>
                  <a:lnTo>
                    <a:pt x="823" y="715"/>
                  </a:lnTo>
                  <a:lnTo>
                    <a:pt x="808" y="724"/>
                  </a:lnTo>
                  <a:lnTo>
                    <a:pt x="792" y="730"/>
                  </a:lnTo>
                  <a:lnTo>
                    <a:pt x="773" y="734"/>
                  </a:lnTo>
                  <a:lnTo>
                    <a:pt x="749" y="734"/>
                  </a:lnTo>
                  <a:lnTo>
                    <a:pt x="725" y="732"/>
                  </a:lnTo>
                  <a:lnTo>
                    <a:pt x="700" y="723"/>
                  </a:lnTo>
                  <a:lnTo>
                    <a:pt x="680" y="709"/>
                  </a:lnTo>
                  <a:lnTo>
                    <a:pt x="662" y="690"/>
                  </a:lnTo>
                  <a:lnTo>
                    <a:pt x="648" y="669"/>
                  </a:lnTo>
                  <a:lnTo>
                    <a:pt x="640" y="644"/>
                  </a:lnTo>
                  <a:lnTo>
                    <a:pt x="636" y="619"/>
                  </a:lnTo>
                  <a:lnTo>
                    <a:pt x="1031" y="619"/>
                  </a:lnTo>
                  <a:lnTo>
                    <a:pt x="1037" y="657"/>
                  </a:lnTo>
                  <a:lnTo>
                    <a:pt x="1049" y="693"/>
                  </a:lnTo>
                  <a:lnTo>
                    <a:pt x="1064" y="728"/>
                  </a:lnTo>
                  <a:lnTo>
                    <a:pt x="1083" y="760"/>
                  </a:lnTo>
                  <a:lnTo>
                    <a:pt x="1106" y="790"/>
                  </a:lnTo>
                  <a:lnTo>
                    <a:pt x="1133" y="815"/>
                  </a:lnTo>
                  <a:lnTo>
                    <a:pt x="1163" y="838"/>
                  </a:lnTo>
                  <a:lnTo>
                    <a:pt x="1195" y="857"/>
                  </a:lnTo>
                  <a:lnTo>
                    <a:pt x="1231" y="870"/>
                  </a:lnTo>
                  <a:lnTo>
                    <a:pt x="1269" y="878"/>
                  </a:lnTo>
                  <a:lnTo>
                    <a:pt x="1309" y="882"/>
                  </a:lnTo>
                  <a:lnTo>
                    <a:pt x="1340" y="878"/>
                  </a:lnTo>
                  <a:lnTo>
                    <a:pt x="1371" y="871"/>
                  </a:lnTo>
                  <a:lnTo>
                    <a:pt x="1400" y="859"/>
                  </a:lnTo>
                  <a:lnTo>
                    <a:pt x="1426" y="842"/>
                  </a:lnTo>
                  <a:lnTo>
                    <a:pt x="1449" y="820"/>
                  </a:lnTo>
                  <a:lnTo>
                    <a:pt x="1470" y="796"/>
                  </a:lnTo>
                  <a:lnTo>
                    <a:pt x="1471" y="796"/>
                  </a:lnTo>
                  <a:lnTo>
                    <a:pt x="1471" y="850"/>
                  </a:lnTo>
                  <a:lnTo>
                    <a:pt x="1671" y="850"/>
                  </a:lnTo>
                  <a:lnTo>
                    <a:pt x="1671" y="0"/>
                  </a:lnTo>
                  <a:lnTo>
                    <a:pt x="1471" y="0"/>
                  </a:lnTo>
                  <a:close/>
                  <a:moveTo>
                    <a:pt x="642" y="495"/>
                  </a:moveTo>
                  <a:lnTo>
                    <a:pt x="651" y="470"/>
                  </a:lnTo>
                  <a:lnTo>
                    <a:pt x="664" y="448"/>
                  </a:lnTo>
                  <a:lnTo>
                    <a:pt x="681" y="430"/>
                  </a:lnTo>
                  <a:lnTo>
                    <a:pt x="702" y="417"/>
                  </a:lnTo>
                  <a:lnTo>
                    <a:pt x="725" y="409"/>
                  </a:lnTo>
                  <a:lnTo>
                    <a:pt x="749" y="406"/>
                  </a:lnTo>
                  <a:lnTo>
                    <a:pt x="777" y="408"/>
                  </a:lnTo>
                  <a:lnTo>
                    <a:pt x="801" y="417"/>
                  </a:lnTo>
                  <a:lnTo>
                    <a:pt x="822" y="430"/>
                  </a:lnTo>
                  <a:lnTo>
                    <a:pt x="837" y="448"/>
                  </a:lnTo>
                  <a:lnTo>
                    <a:pt x="849" y="470"/>
                  </a:lnTo>
                  <a:lnTo>
                    <a:pt x="858" y="495"/>
                  </a:lnTo>
                  <a:lnTo>
                    <a:pt x="854" y="495"/>
                  </a:lnTo>
                  <a:lnTo>
                    <a:pt x="843" y="495"/>
                  </a:lnTo>
                  <a:lnTo>
                    <a:pt x="825" y="495"/>
                  </a:lnTo>
                  <a:lnTo>
                    <a:pt x="803" y="495"/>
                  </a:lnTo>
                  <a:lnTo>
                    <a:pt x="778" y="495"/>
                  </a:lnTo>
                  <a:lnTo>
                    <a:pt x="751" y="495"/>
                  </a:lnTo>
                  <a:lnTo>
                    <a:pt x="677" y="495"/>
                  </a:lnTo>
                  <a:lnTo>
                    <a:pt x="659" y="495"/>
                  </a:lnTo>
                  <a:lnTo>
                    <a:pt x="647" y="495"/>
                  </a:lnTo>
                  <a:lnTo>
                    <a:pt x="642" y="495"/>
                  </a:lnTo>
                  <a:close/>
                  <a:moveTo>
                    <a:pt x="1351" y="721"/>
                  </a:moveTo>
                  <a:lnTo>
                    <a:pt x="1325" y="718"/>
                  </a:lnTo>
                  <a:lnTo>
                    <a:pt x="1302" y="709"/>
                  </a:lnTo>
                  <a:lnTo>
                    <a:pt x="1281" y="695"/>
                  </a:lnTo>
                  <a:lnTo>
                    <a:pt x="1264" y="677"/>
                  </a:lnTo>
                  <a:lnTo>
                    <a:pt x="1249" y="657"/>
                  </a:lnTo>
                  <a:lnTo>
                    <a:pt x="1240" y="633"/>
                  </a:lnTo>
                  <a:lnTo>
                    <a:pt x="1234" y="608"/>
                  </a:lnTo>
                  <a:lnTo>
                    <a:pt x="1231" y="581"/>
                  </a:lnTo>
                  <a:lnTo>
                    <a:pt x="1234" y="556"/>
                  </a:lnTo>
                  <a:lnTo>
                    <a:pt x="1237" y="532"/>
                  </a:lnTo>
                  <a:lnTo>
                    <a:pt x="1245" y="509"/>
                  </a:lnTo>
                  <a:lnTo>
                    <a:pt x="1255" y="487"/>
                  </a:lnTo>
                  <a:lnTo>
                    <a:pt x="1269" y="469"/>
                  </a:lnTo>
                  <a:lnTo>
                    <a:pt x="1285" y="453"/>
                  </a:lnTo>
                  <a:lnTo>
                    <a:pt x="1304" y="441"/>
                  </a:lnTo>
                  <a:lnTo>
                    <a:pt x="1326" y="433"/>
                  </a:lnTo>
                  <a:lnTo>
                    <a:pt x="1351" y="431"/>
                  </a:lnTo>
                  <a:lnTo>
                    <a:pt x="1377" y="433"/>
                  </a:lnTo>
                  <a:lnTo>
                    <a:pt x="1399" y="441"/>
                  </a:lnTo>
                  <a:lnTo>
                    <a:pt x="1417" y="453"/>
                  </a:lnTo>
                  <a:lnTo>
                    <a:pt x="1432" y="469"/>
                  </a:lnTo>
                  <a:lnTo>
                    <a:pt x="1445" y="487"/>
                  </a:lnTo>
                  <a:lnTo>
                    <a:pt x="1454" y="509"/>
                  </a:lnTo>
                  <a:lnTo>
                    <a:pt x="1462" y="532"/>
                  </a:lnTo>
                  <a:lnTo>
                    <a:pt x="1465" y="556"/>
                  </a:lnTo>
                  <a:lnTo>
                    <a:pt x="1466" y="581"/>
                  </a:lnTo>
                  <a:lnTo>
                    <a:pt x="1465" y="604"/>
                  </a:lnTo>
                  <a:lnTo>
                    <a:pt x="1460" y="627"/>
                  </a:lnTo>
                  <a:lnTo>
                    <a:pt x="1454" y="649"/>
                  </a:lnTo>
                  <a:lnTo>
                    <a:pt x="1445" y="669"/>
                  </a:lnTo>
                  <a:lnTo>
                    <a:pt x="1432" y="687"/>
                  </a:lnTo>
                  <a:lnTo>
                    <a:pt x="1417" y="700"/>
                  </a:lnTo>
                  <a:lnTo>
                    <a:pt x="1397" y="711"/>
                  </a:lnTo>
                  <a:lnTo>
                    <a:pt x="1375" y="718"/>
                  </a:lnTo>
                  <a:lnTo>
                    <a:pt x="1351" y="721"/>
                  </a:lnTo>
                  <a:close/>
                </a:path>
              </a:pathLst>
            </a:custGeom>
            <a:solidFill>
              <a:srgbClr val="4D148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grpSp>
      <p:sp>
        <p:nvSpPr>
          <p:cNvPr id="22" name="Picture Placeholder 20">
            <a:extLst>
              <a:ext uri="{FF2B5EF4-FFF2-40B4-BE49-F238E27FC236}">
                <a16:creationId xmlns:a16="http://schemas.microsoft.com/office/drawing/2014/main" id="{5E8ACFF4-F701-4E00-90A2-F7B074169D00}"/>
              </a:ext>
            </a:extLst>
          </p:cNvPr>
          <p:cNvSpPr>
            <a:spLocks noGrp="1"/>
          </p:cNvSpPr>
          <p:nvPr>
            <p:ph type="pic" sz="quarter" idx="15"/>
          </p:nvPr>
        </p:nvSpPr>
        <p:spPr>
          <a:xfrm>
            <a:off x="479425" y="1636713"/>
            <a:ext cx="4921250" cy="3646635"/>
          </a:xfrm>
          <a:solidFill>
            <a:schemeClr val="bg1">
              <a:lumMod val="95000"/>
            </a:schemeClr>
          </a:solidFill>
        </p:spPr>
        <p:txBody>
          <a:bodyPr/>
          <a:lstStyle/>
          <a:p>
            <a:endParaRPr lang="en-GB" dirty="0"/>
          </a:p>
        </p:txBody>
      </p:sp>
      <p:sp>
        <p:nvSpPr>
          <p:cNvPr id="24" name="Title 1">
            <a:extLst>
              <a:ext uri="{FF2B5EF4-FFF2-40B4-BE49-F238E27FC236}">
                <a16:creationId xmlns:a16="http://schemas.microsoft.com/office/drawing/2014/main" id="{651CA013-2133-4A76-BAE5-3D170ED4EB48}"/>
              </a:ext>
            </a:extLst>
          </p:cNvPr>
          <p:cNvSpPr>
            <a:spLocks noGrp="1"/>
          </p:cNvSpPr>
          <p:nvPr>
            <p:ph type="ctrTitle" hasCustomPrompt="1"/>
          </p:nvPr>
        </p:nvSpPr>
        <p:spPr>
          <a:xfrm>
            <a:off x="5818849" y="1803164"/>
            <a:ext cx="5529966" cy="1411262"/>
          </a:xfrm>
        </p:spPr>
        <p:txBody>
          <a:bodyPr anchor="b">
            <a:noAutofit/>
          </a:bodyPr>
          <a:lstStyle>
            <a:lvl1pPr algn="l">
              <a:defRPr sz="4400" baseline="0">
                <a:solidFill>
                  <a:schemeClr val="bg1"/>
                </a:solidFill>
              </a:defRPr>
            </a:lvl1pPr>
          </a:lstStyle>
          <a:p>
            <a:r>
              <a:rPr lang="en-US" dirty="0"/>
              <a:t>Click to Edit Title</a:t>
            </a:r>
            <a:endParaRPr lang="en-GB" dirty="0"/>
          </a:p>
        </p:txBody>
      </p:sp>
      <p:sp>
        <p:nvSpPr>
          <p:cNvPr id="26" name="Subtitle 2">
            <a:extLst>
              <a:ext uri="{FF2B5EF4-FFF2-40B4-BE49-F238E27FC236}">
                <a16:creationId xmlns:a16="http://schemas.microsoft.com/office/drawing/2014/main" id="{B5B812DB-AB92-4058-B211-B5DC6D4F2C24}"/>
              </a:ext>
            </a:extLst>
          </p:cNvPr>
          <p:cNvSpPr>
            <a:spLocks noGrp="1"/>
          </p:cNvSpPr>
          <p:nvPr>
            <p:ph type="subTitle" idx="1" hasCustomPrompt="1"/>
          </p:nvPr>
        </p:nvSpPr>
        <p:spPr>
          <a:xfrm>
            <a:off x="5818849" y="3513859"/>
            <a:ext cx="5529966" cy="606752"/>
          </a:xfrm>
        </p:spPr>
        <p:txBody>
          <a:bodyPr>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endParaRPr lang="en-GB" dirty="0"/>
          </a:p>
        </p:txBody>
      </p:sp>
      <p:sp>
        <p:nvSpPr>
          <p:cNvPr id="29" name="Text Placeholder 15">
            <a:extLst>
              <a:ext uri="{FF2B5EF4-FFF2-40B4-BE49-F238E27FC236}">
                <a16:creationId xmlns:a16="http://schemas.microsoft.com/office/drawing/2014/main" id="{7B50802F-0A31-4504-BFED-C836E468912F}"/>
              </a:ext>
            </a:extLst>
          </p:cNvPr>
          <p:cNvSpPr>
            <a:spLocks noGrp="1"/>
          </p:cNvSpPr>
          <p:nvPr>
            <p:ph type="body" sz="quarter" idx="16" hasCustomPrompt="1"/>
          </p:nvPr>
        </p:nvSpPr>
        <p:spPr>
          <a:xfrm>
            <a:off x="479426" y="6257847"/>
            <a:ext cx="4921250" cy="247800"/>
          </a:xfrm>
        </p:spPr>
        <p:txBody>
          <a:bodyPr anchor="t" anchorCtr="0">
            <a:noAutofit/>
          </a:bodyPr>
          <a:lstStyle>
            <a:lvl1pPr>
              <a:defRPr sz="1400" b="0">
                <a:solidFill>
                  <a:schemeClr val="tx1"/>
                </a:solidFill>
              </a:defRPr>
            </a:lvl1pPr>
          </a:lstStyle>
          <a:p>
            <a:pPr lvl="0"/>
            <a:r>
              <a:rPr lang="en-US" dirty="0"/>
              <a:t>Click to add text</a:t>
            </a:r>
          </a:p>
        </p:txBody>
      </p:sp>
    </p:spTree>
    <p:extLst>
      <p:ext uri="{BB962C8B-B14F-4D97-AF65-F5344CB8AC3E}">
        <p14:creationId xmlns:p14="http://schemas.microsoft.com/office/powerpoint/2010/main" val="37737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 Cobranded White +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6B43498-EF63-4B44-86E4-4399E00BFE38}"/>
              </a:ext>
            </a:extLst>
          </p:cNvPr>
          <p:cNvSpPr/>
          <p:nvPr userDrawn="1"/>
        </p:nvSpPr>
        <p:spPr>
          <a:xfrm>
            <a:off x="5400675" y="1636683"/>
            <a:ext cx="6311900" cy="3646665"/>
          </a:xfrm>
          <a:prstGeom prst="rect">
            <a:avLst/>
          </a:prstGeom>
          <a:solidFill>
            <a:srgbClr val="4D148C"/>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Narrow"/>
              <a:ea typeface="ＭＳ Ｐゴシック" pitchFamily="34" charset="-128"/>
              <a:cs typeface="+mn-cs"/>
            </a:endParaRPr>
          </a:p>
        </p:txBody>
      </p:sp>
      <p:sp>
        <p:nvSpPr>
          <p:cNvPr id="17" name="Text Placeholder 15">
            <a:extLst>
              <a:ext uri="{FF2B5EF4-FFF2-40B4-BE49-F238E27FC236}">
                <a16:creationId xmlns:a16="http://schemas.microsoft.com/office/drawing/2014/main" id="{61784642-0055-4FD8-AF56-353D77B47CC4}"/>
              </a:ext>
            </a:extLst>
          </p:cNvPr>
          <p:cNvSpPr>
            <a:spLocks noGrp="1"/>
          </p:cNvSpPr>
          <p:nvPr>
            <p:ph type="body" sz="quarter" idx="14" hasCustomPrompt="1"/>
          </p:nvPr>
        </p:nvSpPr>
        <p:spPr>
          <a:xfrm>
            <a:off x="479426" y="5685279"/>
            <a:ext cx="4921250" cy="446460"/>
          </a:xfrm>
        </p:spPr>
        <p:txBody>
          <a:bodyPr anchor="t" anchorCtr="0">
            <a:noAutofit/>
          </a:bodyPr>
          <a:lstStyle>
            <a:lvl1pPr>
              <a:spcBef>
                <a:spcPts val="0"/>
              </a:spcBef>
              <a:spcAft>
                <a:spcPts val="0"/>
              </a:spcAft>
              <a:defRPr sz="1400" b="1">
                <a:solidFill>
                  <a:schemeClr val="tx1"/>
                </a:solidFill>
              </a:defRPr>
            </a:lvl1pPr>
          </a:lstStyle>
          <a:p>
            <a:pPr lvl="0"/>
            <a:r>
              <a:rPr lang="en-US" dirty="0"/>
              <a:t>Click to add text</a:t>
            </a:r>
          </a:p>
        </p:txBody>
      </p:sp>
      <p:grpSp>
        <p:nvGrpSpPr>
          <p:cNvPr id="14" name="Group 13">
            <a:extLst>
              <a:ext uri="{FF2B5EF4-FFF2-40B4-BE49-F238E27FC236}">
                <a16:creationId xmlns:a16="http://schemas.microsoft.com/office/drawing/2014/main" id="{DCAC89B0-FC44-46F1-9E7A-0DE3837E7E7C}"/>
              </a:ext>
            </a:extLst>
          </p:cNvPr>
          <p:cNvGrpSpPr>
            <a:grpSpLocks noChangeAspect="1"/>
          </p:cNvGrpSpPr>
          <p:nvPr userDrawn="1"/>
        </p:nvGrpSpPr>
        <p:grpSpPr>
          <a:xfrm>
            <a:off x="485342" y="500778"/>
            <a:ext cx="2313018" cy="640080"/>
            <a:chOff x="3760788" y="1030288"/>
            <a:chExt cx="1009650" cy="279400"/>
          </a:xfrm>
        </p:grpSpPr>
        <p:sp>
          <p:nvSpPr>
            <p:cNvPr id="15" name="Freeform 7">
              <a:extLst>
                <a:ext uri="{FF2B5EF4-FFF2-40B4-BE49-F238E27FC236}">
                  <a16:creationId xmlns:a16="http://schemas.microsoft.com/office/drawing/2014/main" id="{E71D8ADD-FAAB-46B7-9EE7-82C2D5C0A7B7}"/>
                </a:ext>
              </a:extLst>
            </p:cNvPr>
            <p:cNvSpPr>
              <a:spLocks noEditPoints="1"/>
            </p:cNvSpPr>
            <p:nvPr userDrawn="1"/>
          </p:nvSpPr>
          <p:spPr bwMode="auto">
            <a:xfrm>
              <a:off x="4705350" y="1241425"/>
              <a:ext cx="65088" cy="65088"/>
            </a:xfrm>
            <a:custGeom>
              <a:avLst/>
              <a:gdLst>
                <a:gd name="T0" fmla="*/ 182 w 205"/>
                <a:gd name="T1" fmla="*/ 78 h 203"/>
                <a:gd name="T2" fmla="*/ 161 w 205"/>
                <a:gd name="T3" fmla="*/ 40 h 203"/>
                <a:gd name="T4" fmla="*/ 125 w 205"/>
                <a:gd name="T5" fmla="*/ 18 h 203"/>
                <a:gd name="T6" fmla="*/ 80 w 205"/>
                <a:gd name="T7" fmla="*/ 18 h 203"/>
                <a:gd name="T8" fmla="*/ 44 w 205"/>
                <a:gd name="T9" fmla="*/ 40 h 203"/>
                <a:gd name="T10" fmla="*/ 23 w 205"/>
                <a:gd name="T11" fmla="*/ 78 h 203"/>
                <a:gd name="T12" fmla="*/ 23 w 205"/>
                <a:gd name="T13" fmla="*/ 124 h 203"/>
                <a:gd name="T14" fmla="*/ 44 w 205"/>
                <a:gd name="T15" fmla="*/ 161 h 203"/>
                <a:gd name="T16" fmla="*/ 80 w 205"/>
                <a:gd name="T17" fmla="*/ 183 h 203"/>
                <a:gd name="T18" fmla="*/ 125 w 205"/>
                <a:gd name="T19" fmla="*/ 183 h 203"/>
                <a:gd name="T20" fmla="*/ 161 w 205"/>
                <a:gd name="T21" fmla="*/ 161 h 203"/>
                <a:gd name="T22" fmla="*/ 182 w 205"/>
                <a:gd name="T23" fmla="*/ 124 h 203"/>
                <a:gd name="T24" fmla="*/ 81 w 205"/>
                <a:gd name="T25" fmla="*/ 106 h 203"/>
                <a:gd name="T26" fmla="*/ 63 w 205"/>
                <a:gd name="T27" fmla="*/ 160 h 203"/>
                <a:gd name="T28" fmla="*/ 108 w 205"/>
                <a:gd name="T29" fmla="*/ 38 h 203"/>
                <a:gd name="T30" fmla="*/ 136 w 205"/>
                <a:gd name="T31" fmla="*/ 46 h 203"/>
                <a:gd name="T32" fmla="*/ 146 w 205"/>
                <a:gd name="T33" fmla="*/ 72 h 203"/>
                <a:gd name="T34" fmla="*/ 135 w 205"/>
                <a:gd name="T35" fmla="*/ 94 h 203"/>
                <a:gd name="T36" fmla="*/ 124 w 205"/>
                <a:gd name="T37" fmla="*/ 98 h 203"/>
                <a:gd name="T38" fmla="*/ 138 w 205"/>
                <a:gd name="T39" fmla="*/ 112 h 203"/>
                <a:gd name="T40" fmla="*/ 142 w 205"/>
                <a:gd name="T41" fmla="*/ 136 h 203"/>
                <a:gd name="T42" fmla="*/ 146 w 205"/>
                <a:gd name="T43" fmla="*/ 155 h 203"/>
                <a:gd name="T44" fmla="*/ 127 w 205"/>
                <a:gd name="T45" fmla="*/ 160 h 203"/>
                <a:gd name="T46" fmla="*/ 121 w 205"/>
                <a:gd name="T47" fmla="*/ 134 h 203"/>
                <a:gd name="T48" fmla="*/ 115 w 205"/>
                <a:gd name="T49" fmla="*/ 111 h 203"/>
                <a:gd name="T50" fmla="*/ 98 w 205"/>
                <a:gd name="T51" fmla="*/ 106 h 203"/>
                <a:gd name="T52" fmla="*/ 103 w 205"/>
                <a:gd name="T53" fmla="*/ 90 h 203"/>
                <a:gd name="T54" fmla="*/ 121 w 205"/>
                <a:gd name="T55" fmla="*/ 84 h 203"/>
                <a:gd name="T56" fmla="*/ 125 w 205"/>
                <a:gd name="T57" fmla="*/ 72 h 203"/>
                <a:gd name="T58" fmla="*/ 121 w 205"/>
                <a:gd name="T59" fmla="*/ 60 h 203"/>
                <a:gd name="T60" fmla="*/ 103 w 205"/>
                <a:gd name="T61" fmla="*/ 55 h 203"/>
                <a:gd name="T62" fmla="*/ 81 w 205"/>
                <a:gd name="T63" fmla="*/ 90 h 203"/>
                <a:gd name="T64" fmla="*/ 0 w 205"/>
                <a:gd name="T65" fmla="*/ 101 h 203"/>
                <a:gd name="T66" fmla="*/ 11 w 205"/>
                <a:gd name="T67" fmla="*/ 55 h 203"/>
                <a:gd name="T68" fmla="*/ 39 w 205"/>
                <a:gd name="T69" fmla="*/ 21 h 203"/>
                <a:gd name="T70" fmla="*/ 80 w 205"/>
                <a:gd name="T71" fmla="*/ 3 h 203"/>
                <a:gd name="T72" fmla="*/ 125 w 205"/>
                <a:gd name="T73" fmla="*/ 3 h 203"/>
                <a:gd name="T74" fmla="*/ 166 w 205"/>
                <a:gd name="T75" fmla="*/ 21 h 203"/>
                <a:gd name="T76" fmla="*/ 194 w 205"/>
                <a:gd name="T77" fmla="*/ 55 h 203"/>
                <a:gd name="T78" fmla="*/ 205 w 205"/>
                <a:gd name="T79" fmla="*/ 101 h 203"/>
                <a:gd name="T80" fmla="*/ 194 w 205"/>
                <a:gd name="T81" fmla="*/ 147 h 203"/>
                <a:gd name="T82" fmla="*/ 166 w 205"/>
                <a:gd name="T83" fmla="*/ 181 h 203"/>
                <a:gd name="T84" fmla="*/ 125 w 205"/>
                <a:gd name="T85" fmla="*/ 200 h 203"/>
                <a:gd name="T86" fmla="*/ 80 w 205"/>
                <a:gd name="T87" fmla="*/ 200 h 203"/>
                <a:gd name="T88" fmla="*/ 39 w 205"/>
                <a:gd name="T89" fmla="*/ 181 h 203"/>
                <a:gd name="T90" fmla="*/ 11 w 205"/>
                <a:gd name="T91" fmla="*/ 147 h 203"/>
                <a:gd name="T92" fmla="*/ 0 w 205"/>
                <a:gd name="T93"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203">
                  <a:moveTo>
                    <a:pt x="186" y="101"/>
                  </a:moveTo>
                  <a:lnTo>
                    <a:pt x="182" y="78"/>
                  </a:lnTo>
                  <a:lnTo>
                    <a:pt x="175" y="57"/>
                  </a:lnTo>
                  <a:lnTo>
                    <a:pt x="161" y="40"/>
                  </a:lnTo>
                  <a:lnTo>
                    <a:pt x="146" y="27"/>
                  </a:lnTo>
                  <a:lnTo>
                    <a:pt x="125" y="18"/>
                  </a:lnTo>
                  <a:lnTo>
                    <a:pt x="102" y="16"/>
                  </a:lnTo>
                  <a:lnTo>
                    <a:pt x="80" y="18"/>
                  </a:lnTo>
                  <a:lnTo>
                    <a:pt x="60" y="27"/>
                  </a:lnTo>
                  <a:lnTo>
                    <a:pt x="44" y="40"/>
                  </a:lnTo>
                  <a:lnTo>
                    <a:pt x="30" y="57"/>
                  </a:lnTo>
                  <a:lnTo>
                    <a:pt x="23" y="78"/>
                  </a:lnTo>
                  <a:lnTo>
                    <a:pt x="20" y="101"/>
                  </a:lnTo>
                  <a:lnTo>
                    <a:pt x="23" y="124"/>
                  </a:lnTo>
                  <a:lnTo>
                    <a:pt x="30" y="144"/>
                  </a:lnTo>
                  <a:lnTo>
                    <a:pt x="44" y="161"/>
                  </a:lnTo>
                  <a:lnTo>
                    <a:pt x="60" y="175"/>
                  </a:lnTo>
                  <a:lnTo>
                    <a:pt x="80" y="183"/>
                  </a:lnTo>
                  <a:lnTo>
                    <a:pt x="102" y="186"/>
                  </a:lnTo>
                  <a:lnTo>
                    <a:pt x="125" y="183"/>
                  </a:lnTo>
                  <a:lnTo>
                    <a:pt x="146" y="175"/>
                  </a:lnTo>
                  <a:lnTo>
                    <a:pt x="161" y="161"/>
                  </a:lnTo>
                  <a:lnTo>
                    <a:pt x="175" y="144"/>
                  </a:lnTo>
                  <a:lnTo>
                    <a:pt x="182" y="124"/>
                  </a:lnTo>
                  <a:lnTo>
                    <a:pt x="186" y="101"/>
                  </a:lnTo>
                  <a:close/>
                  <a:moveTo>
                    <a:pt x="81" y="106"/>
                  </a:moveTo>
                  <a:lnTo>
                    <a:pt x="81" y="160"/>
                  </a:lnTo>
                  <a:lnTo>
                    <a:pt x="63" y="160"/>
                  </a:lnTo>
                  <a:lnTo>
                    <a:pt x="63" y="38"/>
                  </a:lnTo>
                  <a:lnTo>
                    <a:pt x="108" y="38"/>
                  </a:lnTo>
                  <a:lnTo>
                    <a:pt x="125" y="40"/>
                  </a:lnTo>
                  <a:lnTo>
                    <a:pt x="136" y="46"/>
                  </a:lnTo>
                  <a:lnTo>
                    <a:pt x="143" y="57"/>
                  </a:lnTo>
                  <a:lnTo>
                    <a:pt x="146" y="72"/>
                  </a:lnTo>
                  <a:lnTo>
                    <a:pt x="143" y="85"/>
                  </a:lnTo>
                  <a:lnTo>
                    <a:pt x="135" y="94"/>
                  </a:lnTo>
                  <a:lnTo>
                    <a:pt x="124" y="98"/>
                  </a:lnTo>
                  <a:lnTo>
                    <a:pt x="124" y="98"/>
                  </a:lnTo>
                  <a:lnTo>
                    <a:pt x="132" y="103"/>
                  </a:lnTo>
                  <a:lnTo>
                    <a:pt x="138" y="112"/>
                  </a:lnTo>
                  <a:lnTo>
                    <a:pt x="141" y="126"/>
                  </a:lnTo>
                  <a:lnTo>
                    <a:pt x="142" y="136"/>
                  </a:lnTo>
                  <a:lnTo>
                    <a:pt x="143" y="146"/>
                  </a:lnTo>
                  <a:lnTo>
                    <a:pt x="146" y="155"/>
                  </a:lnTo>
                  <a:lnTo>
                    <a:pt x="148" y="160"/>
                  </a:lnTo>
                  <a:lnTo>
                    <a:pt x="127" y="160"/>
                  </a:lnTo>
                  <a:lnTo>
                    <a:pt x="124" y="148"/>
                  </a:lnTo>
                  <a:lnTo>
                    <a:pt x="121" y="134"/>
                  </a:lnTo>
                  <a:lnTo>
                    <a:pt x="119" y="119"/>
                  </a:lnTo>
                  <a:lnTo>
                    <a:pt x="115" y="111"/>
                  </a:lnTo>
                  <a:lnTo>
                    <a:pt x="108" y="107"/>
                  </a:lnTo>
                  <a:lnTo>
                    <a:pt x="98" y="106"/>
                  </a:lnTo>
                  <a:lnTo>
                    <a:pt x="81" y="106"/>
                  </a:lnTo>
                  <a:close/>
                  <a:moveTo>
                    <a:pt x="103" y="90"/>
                  </a:moveTo>
                  <a:lnTo>
                    <a:pt x="114" y="87"/>
                  </a:lnTo>
                  <a:lnTo>
                    <a:pt x="121" y="84"/>
                  </a:lnTo>
                  <a:lnTo>
                    <a:pt x="125" y="78"/>
                  </a:lnTo>
                  <a:lnTo>
                    <a:pt x="125" y="72"/>
                  </a:lnTo>
                  <a:lnTo>
                    <a:pt x="125" y="66"/>
                  </a:lnTo>
                  <a:lnTo>
                    <a:pt x="121" y="60"/>
                  </a:lnTo>
                  <a:lnTo>
                    <a:pt x="114" y="56"/>
                  </a:lnTo>
                  <a:lnTo>
                    <a:pt x="103" y="55"/>
                  </a:lnTo>
                  <a:lnTo>
                    <a:pt x="81" y="55"/>
                  </a:lnTo>
                  <a:lnTo>
                    <a:pt x="81" y="90"/>
                  </a:lnTo>
                  <a:lnTo>
                    <a:pt x="103" y="90"/>
                  </a:lnTo>
                  <a:close/>
                  <a:moveTo>
                    <a:pt x="0" y="101"/>
                  </a:moveTo>
                  <a:lnTo>
                    <a:pt x="3" y="77"/>
                  </a:lnTo>
                  <a:lnTo>
                    <a:pt x="11" y="55"/>
                  </a:lnTo>
                  <a:lnTo>
                    <a:pt x="23" y="35"/>
                  </a:lnTo>
                  <a:lnTo>
                    <a:pt x="39" y="21"/>
                  </a:lnTo>
                  <a:lnTo>
                    <a:pt x="58" y="9"/>
                  </a:lnTo>
                  <a:lnTo>
                    <a:pt x="80" y="3"/>
                  </a:lnTo>
                  <a:lnTo>
                    <a:pt x="102" y="0"/>
                  </a:lnTo>
                  <a:lnTo>
                    <a:pt x="125" y="3"/>
                  </a:lnTo>
                  <a:lnTo>
                    <a:pt x="147" y="9"/>
                  </a:lnTo>
                  <a:lnTo>
                    <a:pt x="166" y="21"/>
                  </a:lnTo>
                  <a:lnTo>
                    <a:pt x="182" y="35"/>
                  </a:lnTo>
                  <a:lnTo>
                    <a:pt x="194" y="55"/>
                  </a:lnTo>
                  <a:lnTo>
                    <a:pt x="203" y="77"/>
                  </a:lnTo>
                  <a:lnTo>
                    <a:pt x="205" y="101"/>
                  </a:lnTo>
                  <a:lnTo>
                    <a:pt x="203" y="125"/>
                  </a:lnTo>
                  <a:lnTo>
                    <a:pt x="194" y="147"/>
                  </a:lnTo>
                  <a:lnTo>
                    <a:pt x="182" y="166"/>
                  </a:lnTo>
                  <a:lnTo>
                    <a:pt x="166" y="181"/>
                  </a:lnTo>
                  <a:lnTo>
                    <a:pt x="147" y="193"/>
                  </a:lnTo>
                  <a:lnTo>
                    <a:pt x="125" y="200"/>
                  </a:lnTo>
                  <a:lnTo>
                    <a:pt x="102" y="203"/>
                  </a:lnTo>
                  <a:lnTo>
                    <a:pt x="80" y="200"/>
                  </a:lnTo>
                  <a:lnTo>
                    <a:pt x="58" y="193"/>
                  </a:lnTo>
                  <a:lnTo>
                    <a:pt x="39" y="181"/>
                  </a:lnTo>
                  <a:lnTo>
                    <a:pt x="23" y="166"/>
                  </a:lnTo>
                  <a:lnTo>
                    <a:pt x="11" y="147"/>
                  </a:lnTo>
                  <a:lnTo>
                    <a:pt x="3" y="125"/>
                  </a:lnTo>
                  <a:lnTo>
                    <a:pt x="0" y="101"/>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16" name="Freeform 8">
              <a:extLst>
                <a:ext uri="{FF2B5EF4-FFF2-40B4-BE49-F238E27FC236}">
                  <a16:creationId xmlns:a16="http://schemas.microsoft.com/office/drawing/2014/main" id="{D1040F2E-7C43-410B-A283-FF9EE741917B}"/>
                </a:ext>
              </a:extLst>
            </p:cNvPr>
            <p:cNvSpPr>
              <a:spLocks/>
            </p:cNvSpPr>
            <p:nvPr userDrawn="1"/>
          </p:nvSpPr>
          <p:spPr bwMode="auto">
            <a:xfrm>
              <a:off x="4440238" y="1128713"/>
              <a:ext cx="234950" cy="171450"/>
            </a:xfrm>
            <a:custGeom>
              <a:avLst/>
              <a:gdLst>
                <a:gd name="T0" fmla="*/ 481 w 736"/>
                <a:gd name="T1" fmla="*/ 540 h 540"/>
                <a:gd name="T2" fmla="*/ 362 w 736"/>
                <a:gd name="T3" fmla="*/ 408 h 540"/>
                <a:gd name="T4" fmla="*/ 246 w 736"/>
                <a:gd name="T5" fmla="*/ 540 h 540"/>
                <a:gd name="T6" fmla="*/ 0 w 736"/>
                <a:gd name="T7" fmla="*/ 540 h 540"/>
                <a:gd name="T8" fmla="*/ 240 w 736"/>
                <a:gd name="T9" fmla="*/ 270 h 540"/>
                <a:gd name="T10" fmla="*/ 0 w 736"/>
                <a:gd name="T11" fmla="*/ 0 h 540"/>
                <a:gd name="T12" fmla="*/ 253 w 736"/>
                <a:gd name="T13" fmla="*/ 0 h 540"/>
                <a:gd name="T14" fmla="*/ 372 w 736"/>
                <a:gd name="T15" fmla="*/ 131 h 540"/>
                <a:gd name="T16" fmla="*/ 487 w 736"/>
                <a:gd name="T17" fmla="*/ 0 h 540"/>
                <a:gd name="T18" fmla="*/ 732 w 736"/>
                <a:gd name="T19" fmla="*/ 0 h 540"/>
                <a:gd name="T20" fmla="*/ 493 w 736"/>
                <a:gd name="T21" fmla="*/ 269 h 540"/>
                <a:gd name="T22" fmla="*/ 736 w 736"/>
                <a:gd name="T23" fmla="*/ 540 h 540"/>
                <a:gd name="T24" fmla="*/ 481 w 736"/>
                <a:gd name="T2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6" h="540">
                  <a:moveTo>
                    <a:pt x="481" y="540"/>
                  </a:moveTo>
                  <a:lnTo>
                    <a:pt x="362" y="408"/>
                  </a:lnTo>
                  <a:lnTo>
                    <a:pt x="246" y="540"/>
                  </a:lnTo>
                  <a:lnTo>
                    <a:pt x="0" y="540"/>
                  </a:lnTo>
                  <a:lnTo>
                    <a:pt x="240" y="270"/>
                  </a:lnTo>
                  <a:lnTo>
                    <a:pt x="0" y="0"/>
                  </a:lnTo>
                  <a:lnTo>
                    <a:pt x="253" y="0"/>
                  </a:lnTo>
                  <a:lnTo>
                    <a:pt x="372" y="131"/>
                  </a:lnTo>
                  <a:lnTo>
                    <a:pt x="487" y="0"/>
                  </a:lnTo>
                  <a:lnTo>
                    <a:pt x="732" y="0"/>
                  </a:lnTo>
                  <a:lnTo>
                    <a:pt x="493" y="269"/>
                  </a:lnTo>
                  <a:lnTo>
                    <a:pt x="736" y="540"/>
                  </a:lnTo>
                  <a:lnTo>
                    <a:pt x="481" y="540"/>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18" name="Freeform 9">
              <a:extLst>
                <a:ext uri="{FF2B5EF4-FFF2-40B4-BE49-F238E27FC236}">
                  <a16:creationId xmlns:a16="http://schemas.microsoft.com/office/drawing/2014/main" id="{B9C214A2-BAF0-4EF3-82C0-8C9169217420}"/>
                </a:ext>
              </a:extLst>
            </p:cNvPr>
            <p:cNvSpPr>
              <a:spLocks/>
            </p:cNvSpPr>
            <p:nvPr userDrawn="1"/>
          </p:nvSpPr>
          <p:spPr bwMode="auto">
            <a:xfrm>
              <a:off x="4291013" y="1030288"/>
              <a:ext cx="149225" cy="269875"/>
            </a:xfrm>
            <a:custGeom>
              <a:avLst/>
              <a:gdLst>
                <a:gd name="T0" fmla="*/ 0 w 473"/>
                <a:gd name="T1" fmla="*/ 850 h 850"/>
                <a:gd name="T2" fmla="*/ 0 w 473"/>
                <a:gd name="T3" fmla="*/ 0 h 850"/>
                <a:gd name="T4" fmla="*/ 473 w 473"/>
                <a:gd name="T5" fmla="*/ 0 h 850"/>
                <a:gd name="T6" fmla="*/ 473 w 473"/>
                <a:gd name="T7" fmla="*/ 189 h 850"/>
                <a:gd name="T8" fmla="*/ 200 w 473"/>
                <a:gd name="T9" fmla="*/ 189 h 850"/>
                <a:gd name="T10" fmla="*/ 200 w 473"/>
                <a:gd name="T11" fmla="*/ 310 h 850"/>
                <a:gd name="T12" fmla="*/ 473 w 473"/>
                <a:gd name="T13" fmla="*/ 310 h 850"/>
                <a:gd name="T14" fmla="*/ 473 w 473"/>
                <a:gd name="T15" fmla="*/ 493 h 850"/>
                <a:gd name="T16" fmla="*/ 200 w 473"/>
                <a:gd name="T17" fmla="*/ 493 h 850"/>
                <a:gd name="T18" fmla="*/ 200 w 473"/>
                <a:gd name="T19" fmla="*/ 660 h 850"/>
                <a:gd name="T20" fmla="*/ 473 w 473"/>
                <a:gd name="T21" fmla="*/ 660 h 850"/>
                <a:gd name="T22" fmla="*/ 473 w 473"/>
                <a:gd name="T23" fmla="*/ 850 h 850"/>
                <a:gd name="T24" fmla="*/ 0 w 473"/>
                <a:gd name="T25" fmla="*/ 85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 h="850">
                  <a:moveTo>
                    <a:pt x="0" y="850"/>
                  </a:moveTo>
                  <a:lnTo>
                    <a:pt x="0" y="0"/>
                  </a:lnTo>
                  <a:lnTo>
                    <a:pt x="473" y="0"/>
                  </a:lnTo>
                  <a:lnTo>
                    <a:pt x="473" y="189"/>
                  </a:lnTo>
                  <a:lnTo>
                    <a:pt x="200" y="189"/>
                  </a:lnTo>
                  <a:lnTo>
                    <a:pt x="200" y="310"/>
                  </a:lnTo>
                  <a:lnTo>
                    <a:pt x="473" y="310"/>
                  </a:lnTo>
                  <a:lnTo>
                    <a:pt x="473" y="493"/>
                  </a:lnTo>
                  <a:lnTo>
                    <a:pt x="200" y="493"/>
                  </a:lnTo>
                  <a:lnTo>
                    <a:pt x="200" y="660"/>
                  </a:lnTo>
                  <a:lnTo>
                    <a:pt x="473" y="660"/>
                  </a:lnTo>
                  <a:lnTo>
                    <a:pt x="473" y="850"/>
                  </a:lnTo>
                  <a:lnTo>
                    <a:pt x="0" y="850"/>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sp>
          <p:nvSpPr>
            <p:cNvPr id="19" name="Freeform 10">
              <a:extLst>
                <a:ext uri="{FF2B5EF4-FFF2-40B4-BE49-F238E27FC236}">
                  <a16:creationId xmlns:a16="http://schemas.microsoft.com/office/drawing/2014/main" id="{A0985052-806F-4E9B-B255-701714643347}"/>
                </a:ext>
              </a:extLst>
            </p:cNvPr>
            <p:cNvSpPr>
              <a:spLocks noEditPoints="1"/>
            </p:cNvSpPr>
            <p:nvPr userDrawn="1"/>
          </p:nvSpPr>
          <p:spPr bwMode="auto">
            <a:xfrm>
              <a:off x="3760788" y="1030288"/>
              <a:ext cx="530225" cy="279400"/>
            </a:xfrm>
            <a:custGeom>
              <a:avLst/>
              <a:gdLst>
                <a:gd name="T0" fmla="*/ 1470 w 1671"/>
                <a:gd name="T1" fmla="*/ 347 h 882"/>
                <a:gd name="T2" fmla="*/ 1395 w 1671"/>
                <a:gd name="T3" fmla="*/ 294 h 882"/>
                <a:gd name="T4" fmla="*/ 1306 w 1671"/>
                <a:gd name="T5" fmla="*/ 280 h 882"/>
                <a:gd name="T6" fmla="*/ 1188 w 1671"/>
                <a:gd name="T7" fmla="*/ 306 h 882"/>
                <a:gd name="T8" fmla="*/ 1097 w 1671"/>
                <a:gd name="T9" fmla="*/ 380 h 882"/>
                <a:gd name="T10" fmla="*/ 1042 w 1671"/>
                <a:gd name="T11" fmla="*/ 486 h 882"/>
                <a:gd name="T12" fmla="*/ 982 w 1671"/>
                <a:gd name="T13" fmla="*/ 374 h 882"/>
                <a:gd name="T14" fmla="*/ 883 w 1671"/>
                <a:gd name="T15" fmla="*/ 303 h 882"/>
                <a:gd name="T16" fmla="*/ 749 w 1671"/>
                <a:gd name="T17" fmla="*/ 277 h 882"/>
                <a:gd name="T18" fmla="*/ 623 w 1671"/>
                <a:gd name="T19" fmla="*/ 299 h 882"/>
                <a:gd name="T20" fmla="*/ 526 w 1671"/>
                <a:gd name="T21" fmla="*/ 361 h 882"/>
                <a:gd name="T22" fmla="*/ 480 w 1671"/>
                <a:gd name="T23" fmla="*/ 310 h 882"/>
                <a:gd name="T24" fmla="*/ 503 w 1671"/>
                <a:gd name="T25" fmla="*/ 189 h 882"/>
                <a:gd name="T26" fmla="*/ 0 w 1671"/>
                <a:gd name="T27" fmla="*/ 850 h 882"/>
                <a:gd name="T28" fmla="*/ 451 w 1671"/>
                <a:gd name="T29" fmla="*/ 493 h 882"/>
                <a:gd name="T30" fmla="*/ 443 w 1671"/>
                <a:gd name="T31" fmla="*/ 624 h 882"/>
                <a:gd name="T32" fmla="*/ 489 w 1671"/>
                <a:gd name="T33" fmla="*/ 746 h 882"/>
                <a:gd name="T34" fmla="*/ 580 w 1671"/>
                <a:gd name="T35" fmla="*/ 833 h 882"/>
                <a:gd name="T36" fmla="*/ 703 w 1671"/>
                <a:gd name="T37" fmla="*/ 876 h 882"/>
                <a:gd name="T38" fmla="*/ 840 w 1671"/>
                <a:gd name="T39" fmla="*/ 869 h 882"/>
                <a:gd name="T40" fmla="*/ 946 w 1671"/>
                <a:gd name="T41" fmla="*/ 818 h 882"/>
                <a:gd name="T42" fmla="*/ 1023 w 1671"/>
                <a:gd name="T43" fmla="*/ 726 h 882"/>
                <a:gd name="T44" fmla="*/ 835 w 1671"/>
                <a:gd name="T45" fmla="*/ 703 h 882"/>
                <a:gd name="T46" fmla="*/ 792 w 1671"/>
                <a:gd name="T47" fmla="*/ 730 h 882"/>
                <a:gd name="T48" fmla="*/ 725 w 1671"/>
                <a:gd name="T49" fmla="*/ 732 h 882"/>
                <a:gd name="T50" fmla="*/ 662 w 1671"/>
                <a:gd name="T51" fmla="*/ 690 h 882"/>
                <a:gd name="T52" fmla="*/ 636 w 1671"/>
                <a:gd name="T53" fmla="*/ 619 h 882"/>
                <a:gd name="T54" fmla="*/ 1049 w 1671"/>
                <a:gd name="T55" fmla="*/ 693 h 882"/>
                <a:gd name="T56" fmla="*/ 1106 w 1671"/>
                <a:gd name="T57" fmla="*/ 790 h 882"/>
                <a:gd name="T58" fmla="*/ 1195 w 1671"/>
                <a:gd name="T59" fmla="*/ 857 h 882"/>
                <a:gd name="T60" fmla="*/ 1309 w 1671"/>
                <a:gd name="T61" fmla="*/ 882 h 882"/>
                <a:gd name="T62" fmla="*/ 1400 w 1671"/>
                <a:gd name="T63" fmla="*/ 859 h 882"/>
                <a:gd name="T64" fmla="*/ 1470 w 1671"/>
                <a:gd name="T65" fmla="*/ 796 h 882"/>
                <a:gd name="T66" fmla="*/ 1671 w 1671"/>
                <a:gd name="T67" fmla="*/ 850 h 882"/>
                <a:gd name="T68" fmla="*/ 642 w 1671"/>
                <a:gd name="T69" fmla="*/ 495 h 882"/>
                <a:gd name="T70" fmla="*/ 681 w 1671"/>
                <a:gd name="T71" fmla="*/ 430 h 882"/>
                <a:gd name="T72" fmla="*/ 749 w 1671"/>
                <a:gd name="T73" fmla="*/ 406 h 882"/>
                <a:gd name="T74" fmla="*/ 822 w 1671"/>
                <a:gd name="T75" fmla="*/ 430 h 882"/>
                <a:gd name="T76" fmla="*/ 858 w 1671"/>
                <a:gd name="T77" fmla="*/ 495 h 882"/>
                <a:gd name="T78" fmla="*/ 825 w 1671"/>
                <a:gd name="T79" fmla="*/ 495 h 882"/>
                <a:gd name="T80" fmla="*/ 751 w 1671"/>
                <a:gd name="T81" fmla="*/ 495 h 882"/>
                <a:gd name="T82" fmla="*/ 647 w 1671"/>
                <a:gd name="T83" fmla="*/ 495 h 882"/>
                <a:gd name="T84" fmla="*/ 1325 w 1671"/>
                <a:gd name="T85" fmla="*/ 718 h 882"/>
                <a:gd name="T86" fmla="*/ 1264 w 1671"/>
                <a:gd name="T87" fmla="*/ 677 h 882"/>
                <a:gd name="T88" fmla="*/ 1234 w 1671"/>
                <a:gd name="T89" fmla="*/ 608 h 882"/>
                <a:gd name="T90" fmla="*/ 1237 w 1671"/>
                <a:gd name="T91" fmla="*/ 532 h 882"/>
                <a:gd name="T92" fmla="*/ 1269 w 1671"/>
                <a:gd name="T93" fmla="*/ 469 h 882"/>
                <a:gd name="T94" fmla="*/ 1326 w 1671"/>
                <a:gd name="T95" fmla="*/ 433 h 882"/>
                <a:gd name="T96" fmla="*/ 1399 w 1671"/>
                <a:gd name="T97" fmla="*/ 441 h 882"/>
                <a:gd name="T98" fmla="*/ 1445 w 1671"/>
                <a:gd name="T99" fmla="*/ 487 h 882"/>
                <a:gd name="T100" fmla="*/ 1465 w 1671"/>
                <a:gd name="T101" fmla="*/ 556 h 882"/>
                <a:gd name="T102" fmla="*/ 1460 w 1671"/>
                <a:gd name="T103" fmla="*/ 627 h 882"/>
                <a:gd name="T104" fmla="*/ 1432 w 1671"/>
                <a:gd name="T105" fmla="*/ 687 h 882"/>
                <a:gd name="T106" fmla="*/ 1375 w 1671"/>
                <a:gd name="T107" fmla="*/ 718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1" h="882">
                  <a:moveTo>
                    <a:pt x="1471" y="0"/>
                  </a:moveTo>
                  <a:lnTo>
                    <a:pt x="1471" y="347"/>
                  </a:lnTo>
                  <a:lnTo>
                    <a:pt x="1470" y="347"/>
                  </a:lnTo>
                  <a:lnTo>
                    <a:pt x="1446" y="324"/>
                  </a:lnTo>
                  <a:lnTo>
                    <a:pt x="1422" y="307"/>
                  </a:lnTo>
                  <a:lnTo>
                    <a:pt x="1395" y="294"/>
                  </a:lnTo>
                  <a:lnTo>
                    <a:pt x="1367" y="286"/>
                  </a:lnTo>
                  <a:lnTo>
                    <a:pt x="1338" y="281"/>
                  </a:lnTo>
                  <a:lnTo>
                    <a:pt x="1306" y="280"/>
                  </a:lnTo>
                  <a:lnTo>
                    <a:pt x="1264" y="282"/>
                  </a:lnTo>
                  <a:lnTo>
                    <a:pt x="1224" y="292"/>
                  </a:lnTo>
                  <a:lnTo>
                    <a:pt x="1188" y="306"/>
                  </a:lnTo>
                  <a:lnTo>
                    <a:pt x="1154" y="327"/>
                  </a:lnTo>
                  <a:lnTo>
                    <a:pt x="1123" y="351"/>
                  </a:lnTo>
                  <a:lnTo>
                    <a:pt x="1097" y="380"/>
                  </a:lnTo>
                  <a:lnTo>
                    <a:pt x="1074" y="413"/>
                  </a:lnTo>
                  <a:lnTo>
                    <a:pt x="1055" y="448"/>
                  </a:lnTo>
                  <a:lnTo>
                    <a:pt x="1042" y="486"/>
                  </a:lnTo>
                  <a:lnTo>
                    <a:pt x="1026" y="444"/>
                  </a:lnTo>
                  <a:lnTo>
                    <a:pt x="1007" y="407"/>
                  </a:lnTo>
                  <a:lnTo>
                    <a:pt x="982" y="374"/>
                  </a:lnTo>
                  <a:lnTo>
                    <a:pt x="954" y="345"/>
                  </a:lnTo>
                  <a:lnTo>
                    <a:pt x="921" y="321"/>
                  </a:lnTo>
                  <a:lnTo>
                    <a:pt x="883" y="303"/>
                  </a:lnTo>
                  <a:lnTo>
                    <a:pt x="842" y="288"/>
                  </a:lnTo>
                  <a:lnTo>
                    <a:pt x="799" y="280"/>
                  </a:lnTo>
                  <a:lnTo>
                    <a:pt x="749" y="277"/>
                  </a:lnTo>
                  <a:lnTo>
                    <a:pt x="705" y="280"/>
                  </a:lnTo>
                  <a:lnTo>
                    <a:pt x="663" y="287"/>
                  </a:lnTo>
                  <a:lnTo>
                    <a:pt x="623" y="299"/>
                  </a:lnTo>
                  <a:lnTo>
                    <a:pt x="588" y="316"/>
                  </a:lnTo>
                  <a:lnTo>
                    <a:pt x="555" y="337"/>
                  </a:lnTo>
                  <a:lnTo>
                    <a:pt x="526" y="361"/>
                  </a:lnTo>
                  <a:lnTo>
                    <a:pt x="500" y="390"/>
                  </a:lnTo>
                  <a:lnTo>
                    <a:pt x="480" y="421"/>
                  </a:lnTo>
                  <a:lnTo>
                    <a:pt x="480" y="310"/>
                  </a:lnTo>
                  <a:lnTo>
                    <a:pt x="225" y="310"/>
                  </a:lnTo>
                  <a:lnTo>
                    <a:pt x="225" y="189"/>
                  </a:lnTo>
                  <a:lnTo>
                    <a:pt x="503" y="189"/>
                  </a:lnTo>
                  <a:lnTo>
                    <a:pt x="503" y="0"/>
                  </a:lnTo>
                  <a:lnTo>
                    <a:pt x="0" y="0"/>
                  </a:lnTo>
                  <a:lnTo>
                    <a:pt x="0" y="850"/>
                  </a:lnTo>
                  <a:lnTo>
                    <a:pt x="225" y="850"/>
                  </a:lnTo>
                  <a:lnTo>
                    <a:pt x="225" y="493"/>
                  </a:lnTo>
                  <a:lnTo>
                    <a:pt x="451" y="493"/>
                  </a:lnTo>
                  <a:lnTo>
                    <a:pt x="443" y="533"/>
                  </a:lnTo>
                  <a:lnTo>
                    <a:pt x="441" y="577"/>
                  </a:lnTo>
                  <a:lnTo>
                    <a:pt x="443" y="624"/>
                  </a:lnTo>
                  <a:lnTo>
                    <a:pt x="453" y="667"/>
                  </a:lnTo>
                  <a:lnTo>
                    <a:pt x="469" y="709"/>
                  </a:lnTo>
                  <a:lnTo>
                    <a:pt x="489" y="746"/>
                  </a:lnTo>
                  <a:lnTo>
                    <a:pt x="515" y="779"/>
                  </a:lnTo>
                  <a:lnTo>
                    <a:pt x="545" y="808"/>
                  </a:lnTo>
                  <a:lnTo>
                    <a:pt x="580" y="833"/>
                  </a:lnTo>
                  <a:lnTo>
                    <a:pt x="618" y="853"/>
                  </a:lnTo>
                  <a:lnTo>
                    <a:pt x="659" y="867"/>
                  </a:lnTo>
                  <a:lnTo>
                    <a:pt x="703" y="876"/>
                  </a:lnTo>
                  <a:lnTo>
                    <a:pt x="749" y="880"/>
                  </a:lnTo>
                  <a:lnTo>
                    <a:pt x="796" y="876"/>
                  </a:lnTo>
                  <a:lnTo>
                    <a:pt x="840" y="869"/>
                  </a:lnTo>
                  <a:lnTo>
                    <a:pt x="879" y="857"/>
                  </a:lnTo>
                  <a:lnTo>
                    <a:pt x="915" y="840"/>
                  </a:lnTo>
                  <a:lnTo>
                    <a:pt x="946" y="818"/>
                  </a:lnTo>
                  <a:lnTo>
                    <a:pt x="975" y="791"/>
                  </a:lnTo>
                  <a:lnTo>
                    <a:pt x="1001" y="761"/>
                  </a:lnTo>
                  <a:lnTo>
                    <a:pt x="1023" y="726"/>
                  </a:lnTo>
                  <a:lnTo>
                    <a:pt x="1042" y="686"/>
                  </a:lnTo>
                  <a:lnTo>
                    <a:pt x="848" y="686"/>
                  </a:lnTo>
                  <a:lnTo>
                    <a:pt x="835" y="703"/>
                  </a:lnTo>
                  <a:lnTo>
                    <a:pt x="823" y="715"/>
                  </a:lnTo>
                  <a:lnTo>
                    <a:pt x="808" y="724"/>
                  </a:lnTo>
                  <a:lnTo>
                    <a:pt x="792" y="730"/>
                  </a:lnTo>
                  <a:lnTo>
                    <a:pt x="773" y="734"/>
                  </a:lnTo>
                  <a:lnTo>
                    <a:pt x="749" y="734"/>
                  </a:lnTo>
                  <a:lnTo>
                    <a:pt x="725" y="732"/>
                  </a:lnTo>
                  <a:lnTo>
                    <a:pt x="700" y="723"/>
                  </a:lnTo>
                  <a:lnTo>
                    <a:pt x="680" y="709"/>
                  </a:lnTo>
                  <a:lnTo>
                    <a:pt x="662" y="690"/>
                  </a:lnTo>
                  <a:lnTo>
                    <a:pt x="648" y="669"/>
                  </a:lnTo>
                  <a:lnTo>
                    <a:pt x="640" y="644"/>
                  </a:lnTo>
                  <a:lnTo>
                    <a:pt x="636" y="619"/>
                  </a:lnTo>
                  <a:lnTo>
                    <a:pt x="1031" y="619"/>
                  </a:lnTo>
                  <a:lnTo>
                    <a:pt x="1037" y="657"/>
                  </a:lnTo>
                  <a:lnTo>
                    <a:pt x="1049" y="693"/>
                  </a:lnTo>
                  <a:lnTo>
                    <a:pt x="1064" y="728"/>
                  </a:lnTo>
                  <a:lnTo>
                    <a:pt x="1083" y="760"/>
                  </a:lnTo>
                  <a:lnTo>
                    <a:pt x="1106" y="790"/>
                  </a:lnTo>
                  <a:lnTo>
                    <a:pt x="1133" y="815"/>
                  </a:lnTo>
                  <a:lnTo>
                    <a:pt x="1163" y="838"/>
                  </a:lnTo>
                  <a:lnTo>
                    <a:pt x="1195" y="857"/>
                  </a:lnTo>
                  <a:lnTo>
                    <a:pt x="1231" y="870"/>
                  </a:lnTo>
                  <a:lnTo>
                    <a:pt x="1269" y="878"/>
                  </a:lnTo>
                  <a:lnTo>
                    <a:pt x="1309" y="882"/>
                  </a:lnTo>
                  <a:lnTo>
                    <a:pt x="1340" y="878"/>
                  </a:lnTo>
                  <a:lnTo>
                    <a:pt x="1371" y="871"/>
                  </a:lnTo>
                  <a:lnTo>
                    <a:pt x="1400" y="859"/>
                  </a:lnTo>
                  <a:lnTo>
                    <a:pt x="1426" y="842"/>
                  </a:lnTo>
                  <a:lnTo>
                    <a:pt x="1449" y="820"/>
                  </a:lnTo>
                  <a:lnTo>
                    <a:pt x="1470" y="796"/>
                  </a:lnTo>
                  <a:lnTo>
                    <a:pt x="1471" y="796"/>
                  </a:lnTo>
                  <a:lnTo>
                    <a:pt x="1471" y="850"/>
                  </a:lnTo>
                  <a:lnTo>
                    <a:pt x="1671" y="850"/>
                  </a:lnTo>
                  <a:lnTo>
                    <a:pt x="1671" y="0"/>
                  </a:lnTo>
                  <a:lnTo>
                    <a:pt x="1471" y="0"/>
                  </a:lnTo>
                  <a:close/>
                  <a:moveTo>
                    <a:pt x="642" y="495"/>
                  </a:moveTo>
                  <a:lnTo>
                    <a:pt x="651" y="470"/>
                  </a:lnTo>
                  <a:lnTo>
                    <a:pt x="664" y="448"/>
                  </a:lnTo>
                  <a:lnTo>
                    <a:pt x="681" y="430"/>
                  </a:lnTo>
                  <a:lnTo>
                    <a:pt x="702" y="417"/>
                  </a:lnTo>
                  <a:lnTo>
                    <a:pt x="725" y="409"/>
                  </a:lnTo>
                  <a:lnTo>
                    <a:pt x="749" y="406"/>
                  </a:lnTo>
                  <a:lnTo>
                    <a:pt x="777" y="408"/>
                  </a:lnTo>
                  <a:lnTo>
                    <a:pt x="801" y="417"/>
                  </a:lnTo>
                  <a:lnTo>
                    <a:pt x="822" y="430"/>
                  </a:lnTo>
                  <a:lnTo>
                    <a:pt x="837" y="448"/>
                  </a:lnTo>
                  <a:lnTo>
                    <a:pt x="849" y="470"/>
                  </a:lnTo>
                  <a:lnTo>
                    <a:pt x="858" y="495"/>
                  </a:lnTo>
                  <a:lnTo>
                    <a:pt x="854" y="495"/>
                  </a:lnTo>
                  <a:lnTo>
                    <a:pt x="843" y="495"/>
                  </a:lnTo>
                  <a:lnTo>
                    <a:pt x="825" y="495"/>
                  </a:lnTo>
                  <a:lnTo>
                    <a:pt x="803" y="495"/>
                  </a:lnTo>
                  <a:lnTo>
                    <a:pt x="778" y="495"/>
                  </a:lnTo>
                  <a:lnTo>
                    <a:pt x="751" y="495"/>
                  </a:lnTo>
                  <a:lnTo>
                    <a:pt x="677" y="495"/>
                  </a:lnTo>
                  <a:lnTo>
                    <a:pt x="659" y="495"/>
                  </a:lnTo>
                  <a:lnTo>
                    <a:pt x="647" y="495"/>
                  </a:lnTo>
                  <a:lnTo>
                    <a:pt x="642" y="495"/>
                  </a:lnTo>
                  <a:close/>
                  <a:moveTo>
                    <a:pt x="1351" y="721"/>
                  </a:moveTo>
                  <a:lnTo>
                    <a:pt x="1325" y="718"/>
                  </a:lnTo>
                  <a:lnTo>
                    <a:pt x="1302" y="709"/>
                  </a:lnTo>
                  <a:lnTo>
                    <a:pt x="1281" y="695"/>
                  </a:lnTo>
                  <a:lnTo>
                    <a:pt x="1264" y="677"/>
                  </a:lnTo>
                  <a:lnTo>
                    <a:pt x="1249" y="657"/>
                  </a:lnTo>
                  <a:lnTo>
                    <a:pt x="1240" y="633"/>
                  </a:lnTo>
                  <a:lnTo>
                    <a:pt x="1234" y="608"/>
                  </a:lnTo>
                  <a:lnTo>
                    <a:pt x="1231" y="581"/>
                  </a:lnTo>
                  <a:lnTo>
                    <a:pt x="1234" y="556"/>
                  </a:lnTo>
                  <a:lnTo>
                    <a:pt x="1237" y="532"/>
                  </a:lnTo>
                  <a:lnTo>
                    <a:pt x="1245" y="509"/>
                  </a:lnTo>
                  <a:lnTo>
                    <a:pt x="1255" y="487"/>
                  </a:lnTo>
                  <a:lnTo>
                    <a:pt x="1269" y="469"/>
                  </a:lnTo>
                  <a:lnTo>
                    <a:pt x="1285" y="453"/>
                  </a:lnTo>
                  <a:lnTo>
                    <a:pt x="1304" y="441"/>
                  </a:lnTo>
                  <a:lnTo>
                    <a:pt x="1326" y="433"/>
                  </a:lnTo>
                  <a:lnTo>
                    <a:pt x="1351" y="431"/>
                  </a:lnTo>
                  <a:lnTo>
                    <a:pt x="1377" y="433"/>
                  </a:lnTo>
                  <a:lnTo>
                    <a:pt x="1399" y="441"/>
                  </a:lnTo>
                  <a:lnTo>
                    <a:pt x="1417" y="453"/>
                  </a:lnTo>
                  <a:lnTo>
                    <a:pt x="1432" y="469"/>
                  </a:lnTo>
                  <a:lnTo>
                    <a:pt x="1445" y="487"/>
                  </a:lnTo>
                  <a:lnTo>
                    <a:pt x="1454" y="509"/>
                  </a:lnTo>
                  <a:lnTo>
                    <a:pt x="1462" y="532"/>
                  </a:lnTo>
                  <a:lnTo>
                    <a:pt x="1465" y="556"/>
                  </a:lnTo>
                  <a:lnTo>
                    <a:pt x="1466" y="581"/>
                  </a:lnTo>
                  <a:lnTo>
                    <a:pt x="1465" y="604"/>
                  </a:lnTo>
                  <a:lnTo>
                    <a:pt x="1460" y="627"/>
                  </a:lnTo>
                  <a:lnTo>
                    <a:pt x="1454" y="649"/>
                  </a:lnTo>
                  <a:lnTo>
                    <a:pt x="1445" y="669"/>
                  </a:lnTo>
                  <a:lnTo>
                    <a:pt x="1432" y="687"/>
                  </a:lnTo>
                  <a:lnTo>
                    <a:pt x="1417" y="700"/>
                  </a:lnTo>
                  <a:lnTo>
                    <a:pt x="1397" y="711"/>
                  </a:lnTo>
                  <a:lnTo>
                    <a:pt x="1375" y="718"/>
                  </a:lnTo>
                  <a:lnTo>
                    <a:pt x="1351" y="721"/>
                  </a:lnTo>
                  <a:close/>
                </a:path>
              </a:pathLst>
            </a:custGeom>
            <a:solidFill>
              <a:srgbClr val="4D148C"/>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ＭＳ Ｐゴシック" pitchFamily="34" charset="-128"/>
                <a:cs typeface="+mn-cs"/>
              </a:endParaRPr>
            </a:p>
          </p:txBody>
        </p:sp>
      </p:grpSp>
      <p:sp>
        <p:nvSpPr>
          <p:cNvPr id="22" name="Picture Placeholder 20">
            <a:extLst>
              <a:ext uri="{FF2B5EF4-FFF2-40B4-BE49-F238E27FC236}">
                <a16:creationId xmlns:a16="http://schemas.microsoft.com/office/drawing/2014/main" id="{5E8ACFF4-F701-4E00-90A2-F7B074169D00}"/>
              </a:ext>
            </a:extLst>
          </p:cNvPr>
          <p:cNvSpPr>
            <a:spLocks noGrp="1"/>
          </p:cNvSpPr>
          <p:nvPr>
            <p:ph type="pic" sz="quarter" idx="15"/>
          </p:nvPr>
        </p:nvSpPr>
        <p:spPr>
          <a:xfrm>
            <a:off x="479425" y="1636713"/>
            <a:ext cx="4921250" cy="3646635"/>
          </a:xfrm>
          <a:solidFill>
            <a:schemeClr val="bg1">
              <a:lumMod val="95000"/>
            </a:schemeClr>
          </a:solidFill>
        </p:spPr>
        <p:txBody>
          <a:bodyPr/>
          <a:lstStyle/>
          <a:p>
            <a:endParaRPr lang="en-GB" dirty="0"/>
          </a:p>
        </p:txBody>
      </p:sp>
      <p:sp>
        <p:nvSpPr>
          <p:cNvPr id="24" name="Title 1">
            <a:extLst>
              <a:ext uri="{FF2B5EF4-FFF2-40B4-BE49-F238E27FC236}">
                <a16:creationId xmlns:a16="http://schemas.microsoft.com/office/drawing/2014/main" id="{651CA013-2133-4A76-BAE5-3D170ED4EB48}"/>
              </a:ext>
            </a:extLst>
          </p:cNvPr>
          <p:cNvSpPr>
            <a:spLocks noGrp="1"/>
          </p:cNvSpPr>
          <p:nvPr>
            <p:ph type="ctrTitle" hasCustomPrompt="1"/>
          </p:nvPr>
        </p:nvSpPr>
        <p:spPr>
          <a:xfrm>
            <a:off x="5818849" y="1803164"/>
            <a:ext cx="5529966" cy="1411262"/>
          </a:xfrm>
        </p:spPr>
        <p:txBody>
          <a:bodyPr anchor="b">
            <a:noAutofit/>
          </a:bodyPr>
          <a:lstStyle>
            <a:lvl1pPr algn="l">
              <a:defRPr sz="4400">
                <a:solidFill>
                  <a:schemeClr val="bg1"/>
                </a:solidFill>
              </a:defRPr>
            </a:lvl1pPr>
          </a:lstStyle>
          <a:p>
            <a:r>
              <a:rPr lang="en-US" dirty="0"/>
              <a:t>Click to Edit Title</a:t>
            </a:r>
            <a:endParaRPr lang="en-GB" dirty="0"/>
          </a:p>
        </p:txBody>
      </p:sp>
      <p:sp>
        <p:nvSpPr>
          <p:cNvPr id="26" name="Subtitle 2">
            <a:extLst>
              <a:ext uri="{FF2B5EF4-FFF2-40B4-BE49-F238E27FC236}">
                <a16:creationId xmlns:a16="http://schemas.microsoft.com/office/drawing/2014/main" id="{B5B812DB-AB92-4058-B211-B5DC6D4F2C24}"/>
              </a:ext>
            </a:extLst>
          </p:cNvPr>
          <p:cNvSpPr>
            <a:spLocks noGrp="1"/>
          </p:cNvSpPr>
          <p:nvPr>
            <p:ph type="subTitle" idx="1" hasCustomPrompt="1"/>
          </p:nvPr>
        </p:nvSpPr>
        <p:spPr>
          <a:xfrm>
            <a:off x="5818849" y="3513859"/>
            <a:ext cx="5529966" cy="606752"/>
          </a:xfrm>
        </p:spPr>
        <p:txBody>
          <a:bodyPr>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text</a:t>
            </a:r>
            <a:endParaRPr lang="en-GB" dirty="0"/>
          </a:p>
        </p:txBody>
      </p:sp>
      <p:sp>
        <p:nvSpPr>
          <p:cNvPr id="29" name="Text Placeholder 15">
            <a:extLst>
              <a:ext uri="{FF2B5EF4-FFF2-40B4-BE49-F238E27FC236}">
                <a16:creationId xmlns:a16="http://schemas.microsoft.com/office/drawing/2014/main" id="{7B50802F-0A31-4504-BFED-C836E468912F}"/>
              </a:ext>
            </a:extLst>
          </p:cNvPr>
          <p:cNvSpPr>
            <a:spLocks noGrp="1"/>
          </p:cNvSpPr>
          <p:nvPr>
            <p:ph type="body" sz="quarter" idx="16" hasCustomPrompt="1"/>
          </p:nvPr>
        </p:nvSpPr>
        <p:spPr>
          <a:xfrm>
            <a:off x="479426" y="6257847"/>
            <a:ext cx="4921250" cy="247800"/>
          </a:xfrm>
        </p:spPr>
        <p:txBody>
          <a:bodyPr anchor="t" anchorCtr="0">
            <a:noAutofit/>
          </a:bodyPr>
          <a:lstStyle>
            <a:lvl1pPr>
              <a:defRPr sz="1400" b="0">
                <a:solidFill>
                  <a:schemeClr val="tx1"/>
                </a:solidFill>
              </a:defRPr>
            </a:lvl1pPr>
          </a:lstStyle>
          <a:p>
            <a:pPr lvl="0"/>
            <a:r>
              <a:rPr lang="en-US" dirty="0"/>
              <a:t>Click to add text</a:t>
            </a:r>
          </a:p>
        </p:txBody>
      </p:sp>
      <p:sp>
        <p:nvSpPr>
          <p:cNvPr id="20" name="Freeform 6">
            <a:extLst>
              <a:ext uri="{FF2B5EF4-FFF2-40B4-BE49-F238E27FC236}">
                <a16:creationId xmlns:a16="http://schemas.microsoft.com/office/drawing/2014/main" id="{19FCD2EB-4253-44E6-846F-B6207B3C2286}"/>
              </a:ext>
            </a:extLst>
          </p:cNvPr>
          <p:cNvSpPr>
            <a:spLocks noChangeAspect="1" noEditPoints="1"/>
          </p:cNvSpPr>
          <p:nvPr userDrawn="1"/>
        </p:nvSpPr>
        <p:spPr bwMode="auto">
          <a:xfrm>
            <a:off x="9797331" y="419517"/>
            <a:ext cx="1920240" cy="696976"/>
          </a:xfrm>
          <a:custGeom>
            <a:avLst/>
            <a:gdLst>
              <a:gd name="T0" fmla="*/ 1445 w 1622"/>
              <a:gd name="T1" fmla="*/ 227 h 587"/>
              <a:gd name="T2" fmla="*/ 1371 w 1622"/>
              <a:gd name="T3" fmla="*/ 230 h 587"/>
              <a:gd name="T4" fmla="*/ 1361 w 1622"/>
              <a:gd name="T5" fmla="*/ 433 h 587"/>
              <a:gd name="T6" fmla="*/ 1291 w 1622"/>
              <a:gd name="T7" fmla="*/ 230 h 587"/>
              <a:gd name="T8" fmla="*/ 1214 w 1622"/>
              <a:gd name="T9" fmla="*/ 227 h 587"/>
              <a:gd name="T10" fmla="*/ 1439 w 1622"/>
              <a:gd name="T11" fmla="*/ 166 h 587"/>
              <a:gd name="T12" fmla="*/ 176 w 1622"/>
              <a:gd name="T13" fmla="*/ 227 h 587"/>
              <a:gd name="T14" fmla="*/ 253 w 1622"/>
              <a:gd name="T15" fmla="*/ 230 h 587"/>
              <a:gd name="T16" fmla="*/ 323 w 1622"/>
              <a:gd name="T17" fmla="*/ 433 h 587"/>
              <a:gd name="T18" fmla="*/ 334 w 1622"/>
              <a:gd name="T19" fmla="*/ 230 h 587"/>
              <a:gd name="T20" fmla="*/ 409 w 1622"/>
              <a:gd name="T21" fmla="*/ 227 h 587"/>
              <a:gd name="T22" fmla="*/ 184 w 1622"/>
              <a:gd name="T23" fmla="*/ 166 h 587"/>
              <a:gd name="T24" fmla="*/ 1123 w 1622"/>
              <a:gd name="T25" fmla="*/ 86 h 587"/>
              <a:gd name="T26" fmla="*/ 945 w 1622"/>
              <a:gd name="T27" fmla="*/ 32 h 587"/>
              <a:gd name="T28" fmla="*/ 676 w 1622"/>
              <a:gd name="T29" fmla="*/ 32 h 587"/>
              <a:gd name="T30" fmla="*/ 498 w 1622"/>
              <a:gd name="T31" fmla="*/ 86 h 587"/>
              <a:gd name="T32" fmla="*/ 244 w 1622"/>
              <a:gd name="T33" fmla="*/ 4 h 587"/>
              <a:gd name="T34" fmla="*/ 32 w 1622"/>
              <a:gd name="T35" fmla="*/ 158 h 587"/>
              <a:gd name="T36" fmla="*/ 32 w 1622"/>
              <a:gd name="T37" fmla="*/ 429 h 587"/>
              <a:gd name="T38" fmla="*/ 244 w 1622"/>
              <a:gd name="T39" fmla="*/ 583 h 587"/>
              <a:gd name="T40" fmla="*/ 498 w 1622"/>
              <a:gd name="T41" fmla="*/ 501 h 587"/>
              <a:gd name="T42" fmla="*/ 676 w 1622"/>
              <a:gd name="T43" fmla="*/ 555 h 587"/>
              <a:gd name="T44" fmla="*/ 945 w 1622"/>
              <a:gd name="T45" fmla="*/ 555 h 587"/>
              <a:gd name="T46" fmla="*/ 1123 w 1622"/>
              <a:gd name="T47" fmla="*/ 501 h 587"/>
              <a:gd name="T48" fmla="*/ 1377 w 1622"/>
              <a:gd name="T49" fmla="*/ 583 h 587"/>
              <a:gd name="T50" fmla="*/ 1589 w 1622"/>
              <a:gd name="T51" fmla="*/ 429 h 587"/>
              <a:gd name="T52" fmla="*/ 1589 w 1622"/>
              <a:gd name="T53" fmla="*/ 158 h 587"/>
              <a:gd name="T54" fmla="*/ 1377 w 1622"/>
              <a:gd name="T55" fmla="*/ 4 h 587"/>
              <a:gd name="T56" fmla="*/ 133 w 1622"/>
              <a:gd name="T57" fmla="*/ 454 h 587"/>
              <a:gd name="T58" fmla="*/ 84 w 1622"/>
              <a:gd name="T59" fmla="*/ 204 h 587"/>
              <a:gd name="T60" fmla="*/ 292 w 1622"/>
              <a:gd name="T61" fmla="*/ 66 h 587"/>
              <a:gd name="T62" fmla="*/ 501 w 1622"/>
              <a:gd name="T63" fmla="*/ 204 h 587"/>
              <a:gd name="T64" fmla="*/ 452 w 1622"/>
              <a:gd name="T65" fmla="*/ 454 h 587"/>
              <a:gd name="T66" fmla="*/ 765 w 1622"/>
              <a:gd name="T67" fmla="*/ 516 h 587"/>
              <a:gd name="T68" fmla="*/ 589 w 1622"/>
              <a:gd name="T69" fmla="*/ 340 h 587"/>
              <a:gd name="T70" fmla="*/ 685 w 1622"/>
              <a:gd name="T71" fmla="*/ 105 h 587"/>
              <a:gd name="T72" fmla="*/ 938 w 1622"/>
              <a:gd name="T73" fmla="*/ 105 h 587"/>
              <a:gd name="T74" fmla="*/ 1033 w 1622"/>
              <a:gd name="T75" fmla="*/ 340 h 587"/>
              <a:gd name="T76" fmla="*/ 856 w 1622"/>
              <a:gd name="T77" fmla="*/ 516 h 587"/>
              <a:gd name="T78" fmla="*/ 1169 w 1622"/>
              <a:gd name="T79" fmla="*/ 454 h 587"/>
              <a:gd name="T80" fmla="*/ 1122 w 1622"/>
              <a:gd name="T81" fmla="*/ 204 h 587"/>
              <a:gd name="T82" fmla="*/ 1329 w 1622"/>
              <a:gd name="T83" fmla="*/ 66 h 587"/>
              <a:gd name="T84" fmla="*/ 1539 w 1622"/>
              <a:gd name="T85" fmla="*/ 204 h 587"/>
              <a:gd name="T86" fmla="*/ 1490 w 1622"/>
              <a:gd name="T87" fmla="*/ 454 h 587"/>
              <a:gd name="T88" fmla="*/ 927 w 1622"/>
              <a:gd name="T89" fmla="*/ 161 h 587"/>
              <a:gd name="T90" fmla="*/ 929 w 1622"/>
              <a:gd name="T91" fmla="*/ 424 h 587"/>
              <a:gd name="T92" fmla="*/ 862 w 1622"/>
              <a:gd name="T93" fmla="*/ 418 h 587"/>
              <a:gd name="T94" fmla="*/ 800 w 1622"/>
              <a:gd name="T95" fmla="*/ 332 h 587"/>
              <a:gd name="T96" fmla="*/ 765 w 1622"/>
              <a:gd name="T97" fmla="*/ 285 h 587"/>
              <a:gd name="T98" fmla="*/ 759 w 1622"/>
              <a:gd name="T99" fmla="*/ 424 h 587"/>
              <a:gd name="T100" fmla="*/ 690 w 1622"/>
              <a:gd name="T101" fmla="*/ 169 h 587"/>
              <a:gd name="T102" fmla="*/ 755 w 1622"/>
              <a:gd name="T103" fmla="*/ 164 h 587"/>
              <a:gd name="T104" fmla="*/ 798 w 1622"/>
              <a:gd name="T105" fmla="*/ 219 h 587"/>
              <a:gd name="T106" fmla="*/ 853 w 1622"/>
              <a:gd name="T107" fmla="*/ 295 h 587"/>
              <a:gd name="T108" fmla="*/ 859 w 1622"/>
              <a:gd name="T109" fmla="*/ 169 h 587"/>
              <a:gd name="T110" fmla="*/ 895 w 1622"/>
              <a:gd name="T111" fmla="*/ 161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2" h="587">
                <a:moveTo>
                  <a:pt x="1439" y="166"/>
                </a:moveTo>
                <a:lnTo>
                  <a:pt x="1442" y="167"/>
                </a:lnTo>
                <a:lnTo>
                  <a:pt x="1445" y="170"/>
                </a:lnTo>
                <a:lnTo>
                  <a:pt x="1447" y="173"/>
                </a:lnTo>
                <a:lnTo>
                  <a:pt x="1447" y="224"/>
                </a:lnTo>
                <a:lnTo>
                  <a:pt x="1445" y="227"/>
                </a:lnTo>
                <a:lnTo>
                  <a:pt x="1442" y="230"/>
                </a:lnTo>
                <a:lnTo>
                  <a:pt x="1439" y="231"/>
                </a:lnTo>
                <a:lnTo>
                  <a:pt x="1383" y="231"/>
                </a:lnTo>
                <a:lnTo>
                  <a:pt x="1378" y="231"/>
                </a:lnTo>
                <a:lnTo>
                  <a:pt x="1374" y="231"/>
                </a:lnTo>
                <a:lnTo>
                  <a:pt x="1371" y="230"/>
                </a:lnTo>
                <a:lnTo>
                  <a:pt x="1369" y="230"/>
                </a:lnTo>
                <a:lnTo>
                  <a:pt x="1368" y="230"/>
                </a:lnTo>
                <a:lnTo>
                  <a:pt x="1368" y="424"/>
                </a:lnTo>
                <a:lnTo>
                  <a:pt x="1366" y="429"/>
                </a:lnTo>
                <a:lnTo>
                  <a:pt x="1363" y="432"/>
                </a:lnTo>
                <a:lnTo>
                  <a:pt x="1361" y="433"/>
                </a:lnTo>
                <a:lnTo>
                  <a:pt x="1300" y="433"/>
                </a:lnTo>
                <a:lnTo>
                  <a:pt x="1295" y="432"/>
                </a:lnTo>
                <a:lnTo>
                  <a:pt x="1292" y="429"/>
                </a:lnTo>
                <a:lnTo>
                  <a:pt x="1291" y="424"/>
                </a:lnTo>
                <a:lnTo>
                  <a:pt x="1291" y="230"/>
                </a:lnTo>
                <a:lnTo>
                  <a:pt x="1291" y="230"/>
                </a:lnTo>
                <a:lnTo>
                  <a:pt x="1288" y="230"/>
                </a:lnTo>
                <a:lnTo>
                  <a:pt x="1285" y="231"/>
                </a:lnTo>
                <a:lnTo>
                  <a:pt x="1280" y="231"/>
                </a:lnTo>
                <a:lnTo>
                  <a:pt x="1220" y="231"/>
                </a:lnTo>
                <a:lnTo>
                  <a:pt x="1217" y="230"/>
                </a:lnTo>
                <a:lnTo>
                  <a:pt x="1214" y="227"/>
                </a:lnTo>
                <a:lnTo>
                  <a:pt x="1212" y="224"/>
                </a:lnTo>
                <a:lnTo>
                  <a:pt x="1212" y="173"/>
                </a:lnTo>
                <a:lnTo>
                  <a:pt x="1214" y="170"/>
                </a:lnTo>
                <a:lnTo>
                  <a:pt x="1217" y="167"/>
                </a:lnTo>
                <a:lnTo>
                  <a:pt x="1220" y="166"/>
                </a:lnTo>
                <a:lnTo>
                  <a:pt x="1439" y="166"/>
                </a:lnTo>
                <a:close/>
                <a:moveTo>
                  <a:pt x="184" y="166"/>
                </a:moveTo>
                <a:lnTo>
                  <a:pt x="179" y="167"/>
                </a:lnTo>
                <a:lnTo>
                  <a:pt x="176" y="170"/>
                </a:lnTo>
                <a:lnTo>
                  <a:pt x="175" y="175"/>
                </a:lnTo>
                <a:lnTo>
                  <a:pt x="175" y="224"/>
                </a:lnTo>
                <a:lnTo>
                  <a:pt x="176" y="227"/>
                </a:lnTo>
                <a:lnTo>
                  <a:pt x="179" y="230"/>
                </a:lnTo>
                <a:lnTo>
                  <a:pt x="184" y="231"/>
                </a:lnTo>
                <a:lnTo>
                  <a:pt x="243" y="231"/>
                </a:lnTo>
                <a:lnTo>
                  <a:pt x="247" y="231"/>
                </a:lnTo>
                <a:lnTo>
                  <a:pt x="250" y="230"/>
                </a:lnTo>
                <a:lnTo>
                  <a:pt x="253" y="230"/>
                </a:lnTo>
                <a:lnTo>
                  <a:pt x="255" y="230"/>
                </a:lnTo>
                <a:lnTo>
                  <a:pt x="255" y="424"/>
                </a:lnTo>
                <a:lnTo>
                  <a:pt x="255" y="429"/>
                </a:lnTo>
                <a:lnTo>
                  <a:pt x="258" y="432"/>
                </a:lnTo>
                <a:lnTo>
                  <a:pt x="262" y="433"/>
                </a:lnTo>
                <a:lnTo>
                  <a:pt x="323" y="433"/>
                </a:lnTo>
                <a:lnTo>
                  <a:pt x="328" y="432"/>
                </a:lnTo>
                <a:lnTo>
                  <a:pt x="329" y="429"/>
                </a:lnTo>
                <a:lnTo>
                  <a:pt x="331" y="424"/>
                </a:lnTo>
                <a:lnTo>
                  <a:pt x="331" y="230"/>
                </a:lnTo>
                <a:lnTo>
                  <a:pt x="332" y="230"/>
                </a:lnTo>
                <a:lnTo>
                  <a:pt x="334" y="230"/>
                </a:lnTo>
                <a:lnTo>
                  <a:pt x="337" y="231"/>
                </a:lnTo>
                <a:lnTo>
                  <a:pt x="341" y="231"/>
                </a:lnTo>
                <a:lnTo>
                  <a:pt x="345" y="231"/>
                </a:lnTo>
                <a:lnTo>
                  <a:pt x="402" y="231"/>
                </a:lnTo>
                <a:lnTo>
                  <a:pt x="406" y="230"/>
                </a:lnTo>
                <a:lnTo>
                  <a:pt x="409" y="227"/>
                </a:lnTo>
                <a:lnTo>
                  <a:pt x="409" y="224"/>
                </a:lnTo>
                <a:lnTo>
                  <a:pt x="409" y="175"/>
                </a:lnTo>
                <a:lnTo>
                  <a:pt x="409" y="170"/>
                </a:lnTo>
                <a:lnTo>
                  <a:pt x="406" y="167"/>
                </a:lnTo>
                <a:lnTo>
                  <a:pt x="402" y="166"/>
                </a:lnTo>
                <a:lnTo>
                  <a:pt x="184" y="166"/>
                </a:lnTo>
                <a:close/>
                <a:moveTo>
                  <a:pt x="1329" y="0"/>
                </a:moveTo>
                <a:lnTo>
                  <a:pt x="1282" y="4"/>
                </a:lnTo>
                <a:lnTo>
                  <a:pt x="1237" y="15"/>
                </a:lnTo>
                <a:lnTo>
                  <a:pt x="1196" y="32"/>
                </a:lnTo>
                <a:lnTo>
                  <a:pt x="1157" y="56"/>
                </a:lnTo>
                <a:lnTo>
                  <a:pt x="1123" y="86"/>
                </a:lnTo>
                <a:lnTo>
                  <a:pt x="1095" y="120"/>
                </a:lnTo>
                <a:lnTo>
                  <a:pt x="1070" y="158"/>
                </a:lnTo>
                <a:lnTo>
                  <a:pt x="1046" y="120"/>
                </a:lnTo>
                <a:lnTo>
                  <a:pt x="1018" y="86"/>
                </a:lnTo>
                <a:lnTo>
                  <a:pt x="984" y="56"/>
                </a:lnTo>
                <a:lnTo>
                  <a:pt x="945" y="32"/>
                </a:lnTo>
                <a:lnTo>
                  <a:pt x="903" y="15"/>
                </a:lnTo>
                <a:lnTo>
                  <a:pt x="859" y="4"/>
                </a:lnTo>
                <a:lnTo>
                  <a:pt x="811" y="0"/>
                </a:lnTo>
                <a:lnTo>
                  <a:pt x="764" y="4"/>
                </a:lnTo>
                <a:lnTo>
                  <a:pt x="719" y="15"/>
                </a:lnTo>
                <a:lnTo>
                  <a:pt x="676" y="32"/>
                </a:lnTo>
                <a:lnTo>
                  <a:pt x="639" y="56"/>
                </a:lnTo>
                <a:lnTo>
                  <a:pt x="605" y="86"/>
                </a:lnTo>
                <a:lnTo>
                  <a:pt x="575" y="120"/>
                </a:lnTo>
                <a:lnTo>
                  <a:pt x="552" y="158"/>
                </a:lnTo>
                <a:lnTo>
                  <a:pt x="528" y="120"/>
                </a:lnTo>
                <a:lnTo>
                  <a:pt x="498" y="86"/>
                </a:lnTo>
                <a:lnTo>
                  <a:pt x="464" y="56"/>
                </a:lnTo>
                <a:lnTo>
                  <a:pt x="427" y="32"/>
                </a:lnTo>
                <a:lnTo>
                  <a:pt x="384" y="15"/>
                </a:lnTo>
                <a:lnTo>
                  <a:pt x="339" y="4"/>
                </a:lnTo>
                <a:lnTo>
                  <a:pt x="292" y="0"/>
                </a:lnTo>
                <a:lnTo>
                  <a:pt x="244" y="4"/>
                </a:lnTo>
                <a:lnTo>
                  <a:pt x="200" y="15"/>
                </a:lnTo>
                <a:lnTo>
                  <a:pt x="158" y="32"/>
                </a:lnTo>
                <a:lnTo>
                  <a:pt x="120" y="56"/>
                </a:lnTo>
                <a:lnTo>
                  <a:pt x="86" y="86"/>
                </a:lnTo>
                <a:lnTo>
                  <a:pt x="56" y="120"/>
                </a:lnTo>
                <a:lnTo>
                  <a:pt x="32" y="158"/>
                </a:lnTo>
                <a:lnTo>
                  <a:pt x="16" y="200"/>
                </a:lnTo>
                <a:lnTo>
                  <a:pt x="4" y="246"/>
                </a:lnTo>
                <a:lnTo>
                  <a:pt x="0" y="294"/>
                </a:lnTo>
                <a:lnTo>
                  <a:pt x="4" y="341"/>
                </a:lnTo>
                <a:lnTo>
                  <a:pt x="16" y="386"/>
                </a:lnTo>
                <a:lnTo>
                  <a:pt x="32" y="429"/>
                </a:lnTo>
                <a:lnTo>
                  <a:pt x="56" y="467"/>
                </a:lnTo>
                <a:lnTo>
                  <a:pt x="86" y="501"/>
                </a:lnTo>
                <a:lnTo>
                  <a:pt x="120" y="529"/>
                </a:lnTo>
                <a:lnTo>
                  <a:pt x="158" y="553"/>
                </a:lnTo>
                <a:lnTo>
                  <a:pt x="200" y="571"/>
                </a:lnTo>
                <a:lnTo>
                  <a:pt x="244" y="583"/>
                </a:lnTo>
                <a:lnTo>
                  <a:pt x="292" y="587"/>
                </a:lnTo>
                <a:lnTo>
                  <a:pt x="339" y="583"/>
                </a:lnTo>
                <a:lnTo>
                  <a:pt x="384" y="572"/>
                </a:lnTo>
                <a:lnTo>
                  <a:pt x="427" y="555"/>
                </a:lnTo>
                <a:lnTo>
                  <a:pt x="464" y="529"/>
                </a:lnTo>
                <a:lnTo>
                  <a:pt x="498" y="501"/>
                </a:lnTo>
                <a:lnTo>
                  <a:pt x="528" y="467"/>
                </a:lnTo>
                <a:lnTo>
                  <a:pt x="552" y="429"/>
                </a:lnTo>
                <a:lnTo>
                  <a:pt x="575" y="467"/>
                </a:lnTo>
                <a:lnTo>
                  <a:pt x="605" y="501"/>
                </a:lnTo>
                <a:lnTo>
                  <a:pt x="639" y="529"/>
                </a:lnTo>
                <a:lnTo>
                  <a:pt x="676" y="555"/>
                </a:lnTo>
                <a:lnTo>
                  <a:pt x="719" y="572"/>
                </a:lnTo>
                <a:lnTo>
                  <a:pt x="764" y="583"/>
                </a:lnTo>
                <a:lnTo>
                  <a:pt x="811" y="587"/>
                </a:lnTo>
                <a:lnTo>
                  <a:pt x="859" y="583"/>
                </a:lnTo>
                <a:lnTo>
                  <a:pt x="903" y="572"/>
                </a:lnTo>
                <a:lnTo>
                  <a:pt x="945" y="555"/>
                </a:lnTo>
                <a:lnTo>
                  <a:pt x="984" y="529"/>
                </a:lnTo>
                <a:lnTo>
                  <a:pt x="1018" y="501"/>
                </a:lnTo>
                <a:lnTo>
                  <a:pt x="1046" y="467"/>
                </a:lnTo>
                <a:lnTo>
                  <a:pt x="1070" y="429"/>
                </a:lnTo>
                <a:lnTo>
                  <a:pt x="1095" y="467"/>
                </a:lnTo>
                <a:lnTo>
                  <a:pt x="1123" y="501"/>
                </a:lnTo>
                <a:lnTo>
                  <a:pt x="1157" y="529"/>
                </a:lnTo>
                <a:lnTo>
                  <a:pt x="1196" y="555"/>
                </a:lnTo>
                <a:lnTo>
                  <a:pt x="1237" y="572"/>
                </a:lnTo>
                <a:lnTo>
                  <a:pt x="1282" y="583"/>
                </a:lnTo>
                <a:lnTo>
                  <a:pt x="1329" y="587"/>
                </a:lnTo>
                <a:lnTo>
                  <a:pt x="1377" y="583"/>
                </a:lnTo>
                <a:lnTo>
                  <a:pt x="1421" y="571"/>
                </a:lnTo>
                <a:lnTo>
                  <a:pt x="1464" y="553"/>
                </a:lnTo>
                <a:lnTo>
                  <a:pt x="1502" y="529"/>
                </a:lnTo>
                <a:lnTo>
                  <a:pt x="1536" y="501"/>
                </a:lnTo>
                <a:lnTo>
                  <a:pt x="1565" y="467"/>
                </a:lnTo>
                <a:lnTo>
                  <a:pt x="1589" y="429"/>
                </a:lnTo>
                <a:lnTo>
                  <a:pt x="1607" y="386"/>
                </a:lnTo>
                <a:lnTo>
                  <a:pt x="1619" y="341"/>
                </a:lnTo>
                <a:lnTo>
                  <a:pt x="1622" y="294"/>
                </a:lnTo>
                <a:lnTo>
                  <a:pt x="1619" y="246"/>
                </a:lnTo>
                <a:lnTo>
                  <a:pt x="1607" y="200"/>
                </a:lnTo>
                <a:lnTo>
                  <a:pt x="1589" y="158"/>
                </a:lnTo>
                <a:lnTo>
                  <a:pt x="1565" y="120"/>
                </a:lnTo>
                <a:lnTo>
                  <a:pt x="1536" y="86"/>
                </a:lnTo>
                <a:lnTo>
                  <a:pt x="1502" y="56"/>
                </a:lnTo>
                <a:lnTo>
                  <a:pt x="1464" y="32"/>
                </a:lnTo>
                <a:lnTo>
                  <a:pt x="1421" y="15"/>
                </a:lnTo>
                <a:lnTo>
                  <a:pt x="1377" y="4"/>
                </a:lnTo>
                <a:lnTo>
                  <a:pt x="1329" y="0"/>
                </a:lnTo>
                <a:close/>
                <a:moveTo>
                  <a:pt x="292" y="521"/>
                </a:moveTo>
                <a:lnTo>
                  <a:pt x="247" y="516"/>
                </a:lnTo>
                <a:lnTo>
                  <a:pt x="204" y="503"/>
                </a:lnTo>
                <a:lnTo>
                  <a:pt x="166" y="482"/>
                </a:lnTo>
                <a:lnTo>
                  <a:pt x="133" y="454"/>
                </a:lnTo>
                <a:lnTo>
                  <a:pt x="105" y="420"/>
                </a:lnTo>
                <a:lnTo>
                  <a:pt x="84" y="381"/>
                </a:lnTo>
                <a:lnTo>
                  <a:pt x="71" y="340"/>
                </a:lnTo>
                <a:lnTo>
                  <a:pt x="66" y="294"/>
                </a:lnTo>
                <a:lnTo>
                  <a:pt x="71" y="248"/>
                </a:lnTo>
                <a:lnTo>
                  <a:pt x="84" y="204"/>
                </a:lnTo>
                <a:lnTo>
                  <a:pt x="105" y="166"/>
                </a:lnTo>
                <a:lnTo>
                  <a:pt x="133" y="133"/>
                </a:lnTo>
                <a:lnTo>
                  <a:pt x="166" y="105"/>
                </a:lnTo>
                <a:lnTo>
                  <a:pt x="204" y="84"/>
                </a:lnTo>
                <a:lnTo>
                  <a:pt x="247" y="71"/>
                </a:lnTo>
                <a:lnTo>
                  <a:pt x="292" y="66"/>
                </a:lnTo>
                <a:lnTo>
                  <a:pt x="338" y="71"/>
                </a:lnTo>
                <a:lnTo>
                  <a:pt x="381" y="84"/>
                </a:lnTo>
                <a:lnTo>
                  <a:pt x="420" y="105"/>
                </a:lnTo>
                <a:lnTo>
                  <a:pt x="452" y="133"/>
                </a:lnTo>
                <a:lnTo>
                  <a:pt x="480" y="166"/>
                </a:lnTo>
                <a:lnTo>
                  <a:pt x="501" y="204"/>
                </a:lnTo>
                <a:lnTo>
                  <a:pt x="515" y="248"/>
                </a:lnTo>
                <a:lnTo>
                  <a:pt x="519" y="294"/>
                </a:lnTo>
                <a:lnTo>
                  <a:pt x="515" y="340"/>
                </a:lnTo>
                <a:lnTo>
                  <a:pt x="501" y="381"/>
                </a:lnTo>
                <a:lnTo>
                  <a:pt x="480" y="420"/>
                </a:lnTo>
                <a:lnTo>
                  <a:pt x="452" y="454"/>
                </a:lnTo>
                <a:lnTo>
                  <a:pt x="420" y="482"/>
                </a:lnTo>
                <a:lnTo>
                  <a:pt x="381" y="503"/>
                </a:lnTo>
                <a:lnTo>
                  <a:pt x="338" y="516"/>
                </a:lnTo>
                <a:lnTo>
                  <a:pt x="292" y="521"/>
                </a:lnTo>
                <a:close/>
                <a:moveTo>
                  <a:pt x="811" y="521"/>
                </a:moveTo>
                <a:lnTo>
                  <a:pt x="765" y="516"/>
                </a:lnTo>
                <a:lnTo>
                  <a:pt x="722" y="503"/>
                </a:lnTo>
                <a:lnTo>
                  <a:pt x="685" y="482"/>
                </a:lnTo>
                <a:lnTo>
                  <a:pt x="651" y="454"/>
                </a:lnTo>
                <a:lnTo>
                  <a:pt x="623" y="420"/>
                </a:lnTo>
                <a:lnTo>
                  <a:pt x="602" y="381"/>
                </a:lnTo>
                <a:lnTo>
                  <a:pt x="589" y="340"/>
                </a:lnTo>
                <a:lnTo>
                  <a:pt x="584" y="294"/>
                </a:lnTo>
                <a:lnTo>
                  <a:pt x="589" y="248"/>
                </a:lnTo>
                <a:lnTo>
                  <a:pt x="602" y="204"/>
                </a:lnTo>
                <a:lnTo>
                  <a:pt x="623" y="166"/>
                </a:lnTo>
                <a:lnTo>
                  <a:pt x="651" y="133"/>
                </a:lnTo>
                <a:lnTo>
                  <a:pt x="685" y="105"/>
                </a:lnTo>
                <a:lnTo>
                  <a:pt x="722" y="84"/>
                </a:lnTo>
                <a:lnTo>
                  <a:pt x="765" y="71"/>
                </a:lnTo>
                <a:lnTo>
                  <a:pt x="811" y="66"/>
                </a:lnTo>
                <a:lnTo>
                  <a:pt x="856" y="71"/>
                </a:lnTo>
                <a:lnTo>
                  <a:pt x="899" y="84"/>
                </a:lnTo>
                <a:lnTo>
                  <a:pt x="938" y="105"/>
                </a:lnTo>
                <a:lnTo>
                  <a:pt x="972" y="133"/>
                </a:lnTo>
                <a:lnTo>
                  <a:pt x="998" y="166"/>
                </a:lnTo>
                <a:lnTo>
                  <a:pt x="1019" y="204"/>
                </a:lnTo>
                <a:lnTo>
                  <a:pt x="1033" y="248"/>
                </a:lnTo>
                <a:lnTo>
                  <a:pt x="1037" y="294"/>
                </a:lnTo>
                <a:lnTo>
                  <a:pt x="1033" y="340"/>
                </a:lnTo>
                <a:lnTo>
                  <a:pt x="1019" y="381"/>
                </a:lnTo>
                <a:lnTo>
                  <a:pt x="998" y="420"/>
                </a:lnTo>
                <a:lnTo>
                  <a:pt x="972" y="454"/>
                </a:lnTo>
                <a:lnTo>
                  <a:pt x="938" y="482"/>
                </a:lnTo>
                <a:lnTo>
                  <a:pt x="899" y="503"/>
                </a:lnTo>
                <a:lnTo>
                  <a:pt x="856" y="516"/>
                </a:lnTo>
                <a:lnTo>
                  <a:pt x="811" y="521"/>
                </a:lnTo>
                <a:close/>
                <a:moveTo>
                  <a:pt x="1329" y="521"/>
                </a:moveTo>
                <a:lnTo>
                  <a:pt x="1285" y="516"/>
                </a:lnTo>
                <a:lnTo>
                  <a:pt x="1242" y="503"/>
                </a:lnTo>
                <a:lnTo>
                  <a:pt x="1203" y="482"/>
                </a:lnTo>
                <a:lnTo>
                  <a:pt x="1169" y="454"/>
                </a:lnTo>
                <a:lnTo>
                  <a:pt x="1142" y="420"/>
                </a:lnTo>
                <a:lnTo>
                  <a:pt x="1122" y="381"/>
                </a:lnTo>
                <a:lnTo>
                  <a:pt x="1108" y="340"/>
                </a:lnTo>
                <a:lnTo>
                  <a:pt x="1104" y="294"/>
                </a:lnTo>
                <a:lnTo>
                  <a:pt x="1108" y="248"/>
                </a:lnTo>
                <a:lnTo>
                  <a:pt x="1122" y="204"/>
                </a:lnTo>
                <a:lnTo>
                  <a:pt x="1142" y="166"/>
                </a:lnTo>
                <a:lnTo>
                  <a:pt x="1169" y="133"/>
                </a:lnTo>
                <a:lnTo>
                  <a:pt x="1203" y="105"/>
                </a:lnTo>
                <a:lnTo>
                  <a:pt x="1242" y="84"/>
                </a:lnTo>
                <a:lnTo>
                  <a:pt x="1285" y="71"/>
                </a:lnTo>
                <a:lnTo>
                  <a:pt x="1329" y="66"/>
                </a:lnTo>
                <a:lnTo>
                  <a:pt x="1375" y="71"/>
                </a:lnTo>
                <a:lnTo>
                  <a:pt x="1417" y="84"/>
                </a:lnTo>
                <a:lnTo>
                  <a:pt x="1456" y="105"/>
                </a:lnTo>
                <a:lnTo>
                  <a:pt x="1490" y="133"/>
                </a:lnTo>
                <a:lnTo>
                  <a:pt x="1518" y="166"/>
                </a:lnTo>
                <a:lnTo>
                  <a:pt x="1539" y="204"/>
                </a:lnTo>
                <a:lnTo>
                  <a:pt x="1552" y="248"/>
                </a:lnTo>
                <a:lnTo>
                  <a:pt x="1556" y="294"/>
                </a:lnTo>
                <a:lnTo>
                  <a:pt x="1552" y="340"/>
                </a:lnTo>
                <a:lnTo>
                  <a:pt x="1539" y="381"/>
                </a:lnTo>
                <a:lnTo>
                  <a:pt x="1518" y="420"/>
                </a:lnTo>
                <a:lnTo>
                  <a:pt x="1490" y="454"/>
                </a:lnTo>
                <a:lnTo>
                  <a:pt x="1456" y="482"/>
                </a:lnTo>
                <a:lnTo>
                  <a:pt x="1417" y="503"/>
                </a:lnTo>
                <a:lnTo>
                  <a:pt x="1375" y="516"/>
                </a:lnTo>
                <a:lnTo>
                  <a:pt x="1329" y="521"/>
                </a:lnTo>
                <a:close/>
                <a:moveTo>
                  <a:pt x="924" y="161"/>
                </a:moveTo>
                <a:lnTo>
                  <a:pt x="927" y="161"/>
                </a:lnTo>
                <a:lnTo>
                  <a:pt x="930" y="164"/>
                </a:lnTo>
                <a:lnTo>
                  <a:pt x="932" y="166"/>
                </a:lnTo>
                <a:lnTo>
                  <a:pt x="932" y="169"/>
                </a:lnTo>
                <a:lnTo>
                  <a:pt x="932" y="417"/>
                </a:lnTo>
                <a:lnTo>
                  <a:pt x="932" y="421"/>
                </a:lnTo>
                <a:lnTo>
                  <a:pt x="929" y="424"/>
                </a:lnTo>
                <a:lnTo>
                  <a:pt x="924" y="426"/>
                </a:lnTo>
                <a:lnTo>
                  <a:pt x="874" y="426"/>
                </a:lnTo>
                <a:lnTo>
                  <a:pt x="869" y="424"/>
                </a:lnTo>
                <a:lnTo>
                  <a:pt x="866" y="423"/>
                </a:lnTo>
                <a:lnTo>
                  <a:pt x="865" y="421"/>
                </a:lnTo>
                <a:lnTo>
                  <a:pt x="862" y="418"/>
                </a:lnTo>
                <a:lnTo>
                  <a:pt x="856" y="409"/>
                </a:lnTo>
                <a:lnTo>
                  <a:pt x="847" y="397"/>
                </a:lnTo>
                <a:lnTo>
                  <a:pt x="837" y="383"/>
                </a:lnTo>
                <a:lnTo>
                  <a:pt x="825" y="366"/>
                </a:lnTo>
                <a:lnTo>
                  <a:pt x="811" y="348"/>
                </a:lnTo>
                <a:lnTo>
                  <a:pt x="800" y="332"/>
                </a:lnTo>
                <a:lnTo>
                  <a:pt x="788" y="316"/>
                </a:lnTo>
                <a:lnTo>
                  <a:pt x="779" y="304"/>
                </a:lnTo>
                <a:lnTo>
                  <a:pt x="773" y="295"/>
                </a:lnTo>
                <a:lnTo>
                  <a:pt x="770" y="291"/>
                </a:lnTo>
                <a:lnTo>
                  <a:pt x="768" y="288"/>
                </a:lnTo>
                <a:lnTo>
                  <a:pt x="765" y="285"/>
                </a:lnTo>
                <a:lnTo>
                  <a:pt x="764" y="282"/>
                </a:lnTo>
                <a:lnTo>
                  <a:pt x="764" y="280"/>
                </a:lnTo>
                <a:lnTo>
                  <a:pt x="764" y="279"/>
                </a:lnTo>
                <a:lnTo>
                  <a:pt x="764" y="417"/>
                </a:lnTo>
                <a:lnTo>
                  <a:pt x="762" y="421"/>
                </a:lnTo>
                <a:lnTo>
                  <a:pt x="759" y="424"/>
                </a:lnTo>
                <a:lnTo>
                  <a:pt x="755" y="426"/>
                </a:lnTo>
                <a:lnTo>
                  <a:pt x="697" y="426"/>
                </a:lnTo>
                <a:lnTo>
                  <a:pt x="694" y="424"/>
                </a:lnTo>
                <a:lnTo>
                  <a:pt x="691" y="421"/>
                </a:lnTo>
                <a:lnTo>
                  <a:pt x="690" y="417"/>
                </a:lnTo>
                <a:lnTo>
                  <a:pt x="690" y="169"/>
                </a:lnTo>
                <a:lnTo>
                  <a:pt x="691" y="166"/>
                </a:lnTo>
                <a:lnTo>
                  <a:pt x="694" y="163"/>
                </a:lnTo>
                <a:lnTo>
                  <a:pt x="697" y="161"/>
                </a:lnTo>
                <a:lnTo>
                  <a:pt x="749" y="161"/>
                </a:lnTo>
                <a:lnTo>
                  <a:pt x="752" y="161"/>
                </a:lnTo>
                <a:lnTo>
                  <a:pt x="755" y="164"/>
                </a:lnTo>
                <a:lnTo>
                  <a:pt x="758" y="166"/>
                </a:lnTo>
                <a:lnTo>
                  <a:pt x="759" y="169"/>
                </a:lnTo>
                <a:lnTo>
                  <a:pt x="765" y="176"/>
                </a:lnTo>
                <a:lnTo>
                  <a:pt x="774" y="188"/>
                </a:lnTo>
                <a:lnTo>
                  <a:pt x="785" y="203"/>
                </a:lnTo>
                <a:lnTo>
                  <a:pt x="798" y="219"/>
                </a:lnTo>
                <a:lnTo>
                  <a:pt x="810" y="237"/>
                </a:lnTo>
                <a:lnTo>
                  <a:pt x="822" y="253"/>
                </a:lnTo>
                <a:lnTo>
                  <a:pt x="834" y="270"/>
                </a:lnTo>
                <a:lnTo>
                  <a:pt x="843" y="282"/>
                </a:lnTo>
                <a:lnTo>
                  <a:pt x="850" y="291"/>
                </a:lnTo>
                <a:lnTo>
                  <a:pt x="853" y="295"/>
                </a:lnTo>
                <a:lnTo>
                  <a:pt x="854" y="298"/>
                </a:lnTo>
                <a:lnTo>
                  <a:pt x="856" y="301"/>
                </a:lnTo>
                <a:lnTo>
                  <a:pt x="857" y="304"/>
                </a:lnTo>
                <a:lnTo>
                  <a:pt x="859" y="307"/>
                </a:lnTo>
                <a:lnTo>
                  <a:pt x="859" y="307"/>
                </a:lnTo>
                <a:lnTo>
                  <a:pt x="859" y="169"/>
                </a:lnTo>
                <a:lnTo>
                  <a:pt x="860" y="166"/>
                </a:lnTo>
                <a:lnTo>
                  <a:pt x="863" y="163"/>
                </a:lnTo>
                <a:lnTo>
                  <a:pt x="866" y="161"/>
                </a:lnTo>
                <a:lnTo>
                  <a:pt x="871" y="161"/>
                </a:lnTo>
                <a:lnTo>
                  <a:pt x="881" y="161"/>
                </a:lnTo>
                <a:lnTo>
                  <a:pt x="895" y="161"/>
                </a:lnTo>
                <a:lnTo>
                  <a:pt x="908" y="161"/>
                </a:lnTo>
                <a:lnTo>
                  <a:pt x="918" y="161"/>
                </a:lnTo>
                <a:lnTo>
                  <a:pt x="924" y="161"/>
                </a:lnTo>
                <a:close/>
              </a:path>
            </a:pathLst>
          </a:custGeom>
          <a:solidFill>
            <a:srgbClr val="FF69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2291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 Fede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C409-F0DC-478F-B46C-71099BD45CF7}"/>
              </a:ext>
            </a:extLst>
          </p:cNvPr>
          <p:cNvSpPr>
            <a:spLocks noGrp="1"/>
          </p:cNvSpPr>
          <p:nvPr>
            <p:ph type="title" hasCustomPrompt="1"/>
          </p:nvPr>
        </p:nvSpPr>
        <p:spPr>
          <a:xfrm>
            <a:off x="487970" y="3266328"/>
            <a:ext cx="11215775" cy="325343"/>
          </a:xfrm>
        </p:spPr>
        <p:txBody>
          <a:bodyPr anchor="ctr" anchorCtr="0"/>
          <a:lstStyle>
            <a:lvl1pPr algn="ctr">
              <a:defRPr baseline="0"/>
            </a:lvl1pPr>
          </a:lstStyle>
          <a:p>
            <a:r>
              <a:rPr lang="en-US" dirty="0"/>
              <a:t>Click to Edit Divider Title</a:t>
            </a:r>
            <a:endParaRPr lang="en-GB" dirty="0"/>
          </a:p>
        </p:txBody>
      </p:sp>
      <p:grpSp>
        <p:nvGrpSpPr>
          <p:cNvPr id="8" name="Group 7">
            <a:extLst>
              <a:ext uri="{FF2B5EF4-FFF2-40B4-BE49-F238E27FC236}">
                <a16:creationId xmlns:a16="http://schemas.microsoft.com/office/drawing/2014/main" id="{7258CC94-DD7C-421F-B839-3A0C813E7E96}"/>
              </a:ext>
            </a:extLst>
          </p:cNvPr>
          <p:cNvGrpSpPr>
            <a:grpSpLocks noChangeAspect="1"/>
          </p:cNvGrpSpPr>
          <p:nvPr userDrawn="1"/>
        </p:nvGrpSpPr>
        <p:grpSpPr>
          <a:xfrm>
            <a:off x="487970" y="6147373"/>
            <a:ext cx="1330867" cy="372475"/>
            <a:chOff x="2560252" y="2184516"/>
            <a:chExt cx="2697021" cy="754827"/>
          </a:xfrm>
        </p:grpSpPr>
        <p:sp>
          <p:nvSpPr>
            <p:cNvPr id="13" name="Freeform 6">
              <a:extLst>
                <a:ext uri="{FF2B5EF4-FFF2-40B4-BE49-F238E27FC236}">
                  <a16:creationId xmlns:a16="http://schemas.microsoft.com/office/drawing/2014/main" id="{CE211EE1-3AEF-4AA2-BBD0-9BF1EFF517F5}"/>
                </a:ext>
              </a:extLst>
            </p:cNvPr>
            <p:cNvSpPr>
              <a:spLocks noChangeAspect="1" noEditPoints="1"/>
            </p:cNvSpPr>
            <p:nvPr/>
          </p:nvSpPr>
          <p:spPr bwMode="auto">
            <a:xfrm>
              <a:off x="5083408" y="2740034"/>
              <a:ext cx="173865" cy="173865"/>
            </a:xfrm>
            <a:custGeom>
              <a:avLst/>
              <a:gdLst>
                <a:gd name="T0" fmla="*/ 182 w 205"/>
                <a:gd name="T1" fmla="*/ 78 h 204"/>
                <a:gd name="T2" fmla="*/ 161 w 205"/>
                <a:gd name="T3" fmla="*/ 40 h 204"/>
                <a:gd name="T4" fmla="*/ 125 w 205"/>
                <a:gd name="T5" fmla="*/ 20 h 204"/>
                <a:gd name="T6" fmla="*/ 80 w 205"/>
                <a:gd name="T7" fmla="*/ 20 h 204"/>
                <a:gd name="T8" fmla="*/ 44 w 205"/>
                <a:gd name="T9" fmla="*/ 40 h 204"/>
                <a:gd name="T10" fmla="*/ 23 w 205"/>
                <a:gd name="T11" fmla="*/ 78 h 204"/>
                <a:gd name="T12" fmla="*/ 23 w 205"/>
                <a:gd name="T13" fmla="*/ 126 h 204"/>
                <a:gd name="T14" fmla="*/ 44 w 205"/>
                <a:gd name="T15" fmla="*/ 163 h 204"/>
                <a:gd name="T16" fmla="*/ 80 w 205"/>
                <a:gd name="T17" fmla="*/ 184 h 204"/>
                <a:gd name="T18" fmla="*/ 125 w 205"/>
                <a:gd name="T19" fmla="*/ 184 h 204"/>
                <a:gd name="T20" fmla="*/ 161 w 205"/>
                <a:gd name="T21" fmla="*/ 163 h 204"/>
                <a:gd name="T22" fmla="*/ 182 w 205"/>
                <a:gd name="T23" fmla="*/ 126 h 204"/>
                <a:gd name="T24" fmla="*/ 81 w 205"/>
                <a:gd name="T25" fmla="*/ 106 h 204"/>
                <a:gd name="T26" fmla="*/ 63 w 205"/>
                <a:gd name="T27" fmla="*/ 162 h 204"/>
                <a:gd name="T28" fmla="*/ 108 w 205"/>
                <a:gd name="T29" fmla="*/ 39 h 204"/>
                <a:gd name="T30" fmla="*/ 136 w 205"/>
                <a:gd name="T31" fmla="*/ 48 h 204"/>
                <a:gd name="T32" fmla="*/ 145 w 205"/>
                <a:gd name="T33" fmla="*/ 73 h 204"/>
                <a:gd name="T34" fmla="*/ 135 w 205"/>
                <a:gd name="T35" fmla="*/ 95 h 204"/>
                <a:gd name="T36" fmla="*/ 124 w 205"/>
                <a:gd name="T37" fmla="*/ 100 h 204"/>
                <a:gd name="T38" fmla="*/ 138 w 205"/>
                <a:gd name="T39" fmla="*/ 113 h 204"/>
                <a:gd name="T40" fmla="*/ 142 w 205"/>
                <a:gd name="T41" fmla="*/ 137 h 204"/>
                <a:gd name="T42" fmla="*/ 145 w 205"/>
                <a:gd name="T43" fmla="*/ 156 h 204"/>
                <a:gd name="T44" fmla="*/ 127 w 205"/>
                <a:gd name="T45" fmla="*/ 162 h 204"/>
                <a:gd name="T46" fmla="*/ 121 w 205"/>
                <a:gd name="T47" fmla="*/ 135 h 204"/>
                <a:gd name="T48" fmla="*/ 115 w 205"/>
                <a:gd name="T49" fmla="*/ 112 h 204"/>
                <a:gd name="T50" fmla="*/ 98 w 205"/>
                <a:gd name="T51" fmla="*/ 106 h 204"/>
                <a:gd name="T52" fmla="*/ 103 w 205"/>
                <a:gd name="T53" fmla="*/ 90 h 204"/>
                <a:gd name="T54" fmla="*/ 121 w 205"/>
                <a:gd name="T55" fmla="*/ 84 h 204"/>
                <a:gd name="T56" fmla="*/ 125 w 205"/>
                <a:gd name="T57" fmla="*/ 73 h 204"/>
                <a:gd name="T58" fmla="*/ 121 w 205"/>
                <a:gd name="T59" fmla="*/ 61 h 204"/>
                <a:gd name="T60" fmla="*/ 103 w 205"/>
                <a:gd name="T61" fmla="*/ 55 h 204"/>
                <a:gd name="T62" fmla="*/ 81 w 205"/>
                <a:gd name="T63" fmla="*/ 90 h 204"/>
                <a:gd name="T64" fmla="*/ 0 w 205"/>
                <a:gd name="T65" fmla="*/ 102 h 204"/>
                <a:gd name="T66" fmla="*/ 11 w 205"/>
                <a:gd name="T67" fmla="*/ 55 h 204"/>
                <a:gd name="T68" fmla="*/ 39 w 205"/>
                <a:gd name="T69" fmla="*/ 21 h 204"/>
                <a:gd name="T70" fmla="*/ 80 w 205"/>
                <a:gd name="T71" fmla="*/ 3 h 204"/>
                <a:gd name="T72" fmla="*/ 125 w 205"/>
                <a:gd name="T73" fmla="*/ 3 h 204"/>
                <a:gd name="T74" fmla="*/ 166 w 205"/>
                <a:gd name="T75" fmla="*/ 21 h 204"/>
                <a:gd name="T76" fmla="*/ 194 w 205"/>
                <a:gd name="T77" fmla="*/ 55 h 204"/>
                <a:gd name="T78" fmla="*/ 205 w 205"/>
                <a:gd name="T79" fmla="*/ 102 h 204"/>
                <a:gd name="T80" fmla="*/ 194 w 205"/>
                <a:gd name="T81" fmla="*/ 149 h 204"/>
                <a:gd name="T82" fmla="*/ 166 w 205"/>
                <a:gd name="T83" fmla="*/ 183 h 204"/>
                <a:gd name="T84" fmla="*/ 125 w 205"/>
                <a:gd name="T85" fmla="*/ 201 h 204"/>
                <a:gd name="T86" fmla="*/ 80 w 205"/>
                <a:gd name="T87" fmla="*/ 201 h 204"/>
                <a:gd name="T88" fmla="*/ 39 w 205"/>
                <a:gd name="T89" fmla="*/ 183 h 204"/>
                <a:gd name="T90" fmla="*/ 11 w 205"/>
                <a:gd name="T91" fmla="*/ 149 h 204"/>
                <a:gd name="T92" fmla="*/ 0 w 205"/>
                <a:gd name="T93"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204">
                  <a:moveTo>
                    <a:pt x="185" y="102"/>
                  </a:moveTo>
                  <a:lnTo>
                    <a:pt x="182" y="78"/>
                  </a:lnTo>
                  <a:lnTo>
                    <a:pt x="174" y="57"/>
                  </a:lnTo>
                  <a:lnTo>
                    <a:pt x="161" y="40"/>
                  </a:lnTo>
                  <a:lnTo>
                    <a:pt x="145" y="28"/>
                  </a:lnTo>
                  <a:lnTo>
                    <a:pt x="125" y="20"/>
                  </a:lnTo>
                  <a:lnTo>
                    <a:pt x="102" y="16"/>
                  </a:lnTo>
                  <a:lnTo>
                    <a:pt x="80" y="20"/>
                  </a:lnTo>
                  <a:lnTo>
                    <a:pt x="60" y="28"/>
                  </a:lnTo>
                  <a:lnTo>
                    <a:pt x="44" y="40"/>
                  </a:lnTo>
                  <a:lnTo>
                    <a:pt x="31" y="57"/>
                  </a:lnTo>
                  <a:lnTo>
                    <a:pt x="23" y="78"/>
                  </a:lnTo>
                  <a:lnTo>
                    <a:pt x="20" y="102"/>
                  </a:lnTo>
                  <a:lnTo>
                    <a:pt x="23" y="126"/>
                  </a:lnTo>
                  <a:lnTo>
                    <a:pt x="31" y="146"/>
                  </a:lnTo>
                  <a:lnTo>
                    <a:pt x="44" y="163"/>
                  </a:lnTo>
                  <a:lnTo>
                    <a:pt x="60" y="176"/>
                  </a:lnTo>
                  <a:lnTo>
                    <a:pt x="80" y="184"/>
                  </a:lnTo>
                  <a:lnTo>
                    <a:pt x="102" y="188"/>
                  </a:lnTo>
                  <a:lnTo>
                    <a:pt x="125" y="184"/>
                  </a:lnTo>
                  <a:lnTo>
                    <a:pt x="145" y="176"/>
                  </a:lnTo>
                  <a:lnTo>
                    <a:pt x="161" y="163"/>
                  </a:lnTo>
                  <a:lnTo>
                    <a:pt x="174" y="146"/>
                  </a:lnTo>
                  <a:lnTo>
                    <a:pt x="182" y="126"/>
                  </a:lnTo>
                  <a:lnTo>
                    <a:pt x="185" y="102"/>
                  </a:lnTo>
                  <a:close/>
                  <a:moveTo>
                    <a:pt x="81" y="106"/>
                  </a:moveTo>
                  <a:lnTo>
                    <a:pt x="81" y="162"/>
                  </a:lnTo>
                  <a:lnTo>
                    <a:pt x="63" y="162"/>
                  </a:lnTo>
                  <a:lnTo>
                    <a:pt x="63" y="39"/>
                  </a:lnTo>
                  <a:lnTo>
                    <a:pt x="108" y="39"/>
                  </a:lnTo>
                  <a:lnTo>
                    <a:pt x="125" y="42"/>
                  </a:lnTo>
                  <a:lnTo>
                    <a:pt x="136" y="48"/>
                  </a:lnTo>
                  <a:lnTo>
                    <a:pt x="143" y="59"/>
                  </a:lnTo>
                  <a:lnTo>
                    <a:pt x="145" y="73"/>
                  </a:lnTo>
                  <a:lnTo>
                    <a:pt x="143" y="85"/>
                  </a:lnTo>
                  <a:lnTo>
                    <a:pt x="135" y="95"/>
                  </a:lnTo>
                  <a:lnTo>
                    <a:pt x="124" y="99"/>
                  </a:lnTo>
                  <a:lnTo>
                    <a:pt x="124" y="100"/>
                  </a:lnTo>
                  <a:lnTo>
                    <a:pt x="132" y="104"/>
                  </a:lnTo>
                  <a:lnTo>
                    <a:pt x="138" y="113"/>
                  </a:lnTo>
                  <a:lnTo>
                    <a:pt x="141" y="128"/>
                  </a:lnTo>
                  <a:lnTo>
                    <a:pt x="142" y="137"/>
                  </a:lnTo>
                  <a:lnTo>
                    <a:pt x="143" y="148"/>
                  </a:lnTo>
                  <a:lnTo>
                    <a:pt x="145" y="156"/>
                  </a:lnTo>
                  <a:lnTo>
                    <a:pt x="148" y="162"/>
                  </a:lnTo>
                  <a:lnTo>
                    <a:pt x="127" y="162"/>
                  </a:lnTo>
                  <a:lnTo>
                    <a:pt x="124" y="149"/>
                  </a:lnTo>
                  <a:lnTo>
                    <a:pt x="121" y="135"/>
                  </a:lnTo>
                  <a:lnTo>
                    <a:pt x="119" y="121"/>
                  </a:lnTo>
                  <a:lnTo>
                    <a:pt x="115" y="112"/>
                  </a:lnTo>
                  <a:lnTo>
                    <a:pt x="108" y="107"/>
                  </a:lnTo>
                  <a:lnTo>
                    <a:pt x="98" y="106"/>
                  </a:lnTo>
                  <a:lnTo>
                    <a:pt x="81" y="106"/>
                  </a:lnTo>
                  <a:close/>
                  <a:moveTo>
                    <a:pt x="103" y="90"/>
                  </a:moveTo>
                  <a:lnTo>
                    <a:pt x="114" y="89"/>
                  </a:lnTo>
                  <a:lnTo>
                    <a:pt x="121" y="84"/>
                  </a:lnTo>
                  <a:lnTo>
                    <a:pt x="125" y="79"/>
                  </a:lnTo>
                  <a:lnTo>
                    <a:pt x="125" y="73"/>
                  </a:lnTo>
                  <a:lnTo>
                    <a:pt x="125" y="66"/>
                  </a:lnTo>
                  <a:lnTo>
                    <a:pt x="121" y="61"/>
                  </a:lnTo>
                  <a:lnTo>
                    <a:pt x="114" y="56"/>
                  </a:lnTo>
                  <a:lnTo>
                    <a:pt x="103" y="55"/>
                  </a:lnTo>
                  <a:lnTo>
                    <a:pt x="81" y="55"/>
                  </a:lnTo>
                  <a:lnTo>
                    <a:pt x="81" y="90"/>
                  </a:lnTo>
                  <a:lnTo>
                    <a:pt x="103" y="90"/>
                  </a:lnTo>
                  <a:close/>
                  <a:moveTo>
                    <a:pt x="0" y="102"/>
                  </a:moveTo>
                  <a:lnTo>
                    <a:pt x="3" y="77"/>
                  </a:lnTo>
                  <a:lnTo>
                    <a:pt x="11" y="55"/>
                  </a:lnTo>
                  <a:lnTo>
                    <a:pt x="23" y="37"/>
                  </a:lnTo>
                  <a:lnTo>
                    <a:pt x="39" y="21"/>
                  </a:lnTo>
                  <a:lnTo>
                    <a:pt x="58" y="10"/>
                  </a:lnTo>
                  <a:lnTo>
                    <a:pt x="80" y="3"/>
                  </a:lnTo>
                  <a:lnTo>
                    <a:pt x="102" y="0"/>
                  </a:lnTo>
                  <a:lnTo>
                    <a:pt x="125" y="3"/>
                  </a:lnTo>
                  <a:lnTo>
                    <a:pt x="147" y="10"/>
                  </a:lnTo>
                  <a:lnTo>
                    <a:pt x="166" y="21"/>
                  </a:lnTo>
                  <a:lnTo>
                    <a:pt x="182" y="37"/>
                  </a:lnTo>
                  <a:lnTo>
                    <a:pt x="194" y="55"/>
                  </a:lnTo>
                  <a:lnTo>
                    <a:pt x="202" y="77"/>
                  </a:lnTo>
                  <a:lnTo>
                    <a:pt x="205" y="102"/>
                  </a:lnTo>
                  <a:lnTo>
                    <a:pt x="202" y="127"/>
                  </a:lnTo>
                  <a:lnTo>
                    <a:pt x="194" y="149"/>
                  </a:lnTo>
                  <a:lnTo>
                    <a:pt x="182" y="167"/>
                  </a:lnTo>
                  <a:lnTo>
                    <a:pt x="166" y="183"/>
                  </a:lnTo>
                  <a:lnTo>
                    <a:pt x="147" y="194"/>
                  </a:lnTo>
                  <a:lnTo>
                    <a:pt x="125" y="201"/>
                  </a:lnTo>
                  <a:lnTo>
                    <a:pt x="102" y="204"/>
                  </a:lnTo>
                  <a:lnTo>
                    <a:pt x="80" y="201"/>
                  </a:lnTo>
                  <a:lnTo>
                    <a:pt x="58" y="194"/>
                  </a:lnTo>
                  <a:lnTo>
                    <a:pt x="39" y="183"/>
                  </a:lnTo>
                  <a:lnTo>
                    <a:pt x="23" y="167"/>
                  </a:lnTo>
                  <a:lnTo>
                    <a:pt x="11" y="149"/>
                  </a:lnTo>
                  <a:lnTo>
                    <a:pt x="3" y="127"/>
                  </a:lnTo>
                  <a:lnTo>
                    <a:pt x="0" y="102"/>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4" name="Freeform 7">
              <a:extLst>
                <a:ext uri="{FF2B5EF4-FFF2-40B4-BE49-F238E27FC236}">
                  <a16:creationId xmlns:a16="http://schemas.microsoft.com/office/drawing/2014/main" id="{E7A079AF-34D5-4B47-A202-AD2A21024235}"/>
                </a:ext>
              </a:extLst>
            </p:cNvPr>
            <p:cNvSpPr>
              <a:spLocks noChangeAspect="1"/>
            </p:cNvSpPr>
            <p:nvPr/>
          </p:nvSpPr>
          <p:spPr bwMode="auto">
            <a:xfrm>
              <a:off x="4375228" y="2451674"/>
              <a:ext cx="623368" cy="462225"/>
            </a:xfrm>
            <a:custGeom>
              <a:avLst/>
              <a:gdLst>
                <a:gd name="T0" fmla="*/ 480 w 734"/>
                <a:gd name="T1" fmla="*/ 544 h 544"/>
                <a:gd name="T2" fmla="*/ 362 w 734"/>
                <a:gd name="T3" fmla="*/ 411 h 544"/>
                <a:gd name="T4" fmla="*/ 246 w 734"/>
                <a:gd name="T5" fmla="*/ 544 h 544"/>
                <a:gd name="T6" fmla="*/ 0 w 734"/>
                <a:gd name="T7" fmla="*/ 544 h 544"/>
                <a:gd name="T8" fmla="*/ 240 w 734"/>
                <a:gd name="T9" fmla="*/ 272 h 544"/>
                <a:gd name="T10" fmla="*/ 0 w 734"/>
                <a:gd name="T11" fmla="*/ 0 h 544"/>
                <a:gd name="T12" fmla="*/ 253 w 734"/>
                <a:gd name="T13" fmla="*/ 0 h 544"/>
                <a:gd name="T14" fmla="*/ 371 w 734"/>
                <a:gd name="T15" fmla="*/ 132 h 544"/>
                <a:gd name="T16" fmla="*/ 486 w 734"/>
                <a:gd name="T17" fmla="*/ 0 h 544"/>
                <a:gd name="T18" fmla="*/ 731 w 734"/>
                <a:gd name="T19" fmla="*/ 0 h 544"/>
                <a:gd name="T20" fmla="*/ 492 w 734"/>
                <a:gd name="T21" fmla="*/ 271 h 544"/>
                <a:gd name="T22" fmla="*/ 734 w 734"/>
                <a:gd name="T23" fmla="*/ 544 h 544"/>
                <a:gd name="T24" fmla="*/ 480 w 734"/>
                <a:gd name="T25" fmla="*/ 544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4" h="544">
                  <a:moveTo>
                    <a:pt x="480" y="544"/>
                  </a:moveTo>
                  <a:lnTo>
                    <a:pt x="362" y="411"/>
                  </a:lnTo>
                  <a:lnTo>
                    <a:pt x="246" y="544"/>
                  </a:lnTo>
                  <a:lnTo>
                    <a:pt x="0" y="544"/>
                  </a:lnTo>
                  <a:lnTo>
                    <a:pt x="240" y="272"/>
                  </a:lnTo>
                  <a:lnTo>
                    <a:pt x="0" y="0"/>
                  </a:lnTo>
                  <a:lnTo>
                    <a:pt x="253" y="0"/>
                  </a:lnTo>
                  <a:lnTo>
                    <a:pt x="371" y="132"/>
                  </a:lnTo>
                  <a:lnTo>
                    <a:pt x="486" y="0"/>
                  </a:lnTo>
                  <a:lnTo>
                    <a:pt x="731" y="0"/>
                  </a:lnTo>
                  <a:lnTo>
                    <a:pt x="492" y="271"/>
                  </a:lnTo>
                  <a:lnTo>
                    <a:pt x="734" y="544"/>
                  </a:lnTo>
                  <a:lnTo>
                    <a:pt x="480" y="544"/>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5" name="Freeform 8">
              <a:extLst>
                <a:ext uri="{FF2B5EF4-FFF2-40B4-BE49-F238E27FC236}">
                  <a16:creationId xmlns:a16="http://schemas.microsoft.com/office/drawing/2014/main" id="{ACBBE9C9-DF8E-44DF-982D-49F62A0FF1DD}"/>
                </a:ext>
              </a:extLst>
            </p:cNvPr>
            <p:cNvSpPr>
              <a:spLocks noChangeAspect="1"/>
            </p:cNvSpPr>
            <p:nvPr/>
          </p:nvSpPr>
          <p:spPr bwMode="auto">
            <a:xfrm>
              <a:off x="3976612" y="2184516"/>
              <a:ext cx="398616" cy="729383"/>
            </a:xfrm>
            <a:custGeom>
              <a:avLst/>
              <a:gdLst>
                <a:gd name="T0" fmla="*/ 0 w 471"/>
                <a:gd name="T1" fmla="*/ 856 h 856"/>
                <a:gd name="T2" fmla="*/ 0 w 471"/>
                <a:gd name="T3" fmla="*/ 0 h 856"/>
                <a:gd name="T4" fmla="*/ 471 w 471"/>
                <a:gd name="T5" fmla="*/ 0 h 856"/>
                <a:gd name="T6" fmla="*/ 471 w 471"/>
                <a:gd name="T7" fmla="*/ 190 h 856"/>
                <a:gd name="T8" fmla="*/ 199 w 471"/>
                <a:gd name="T9" fmla="*/ 190 h 856"/>
                <a:gd name="T10" fmla="*/ 199 w 471"/>
                <a:gd name="T11" fmla="*/ 312 h 856"/>
                <a:gd name="T12" fmla="*/ 471 w 471"/>
                <a:gd name="T13" fmla="*/ 312 h 856"/>
                <a:gd name="T14" fmla="*/ 471 w 471"/>
                <a:gd name="T15" fmla="*/ 496 h 856"/>
                <a:gd name="T16" fmla="*/ 199 w 471"/>
                <a:gd name="T17" fmla="*/ 496 h 856"/>
                <a:gd name="T18" fmla="*/ 199 w 471"/>
                <a:gd name="T19" fmla="*/ 664 h 856"/>
                <a:gd name="T20" fmla="*/ 471 w 471"/>
                <a:gd name="T21" fmla="*/ 664 h 856"/>
                <a:gd name="T22" fmla="*/ 471 w 471"/>
                <a:gd name="T23" fmla="*/ 856 h 856"/>
                <a:gd name="T24" fmla="*/ 0 w 471"/>
                <a:gd name="T25" fmla="*/ 856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856">
                  <a:moveTo>
                    <a:pt x="0" y="856"/>
                  </a:moveTo>
                  <a:lnTo>
                    <a:pt x="0" y="0"/>
                  </a:lnTo>
                  <a:lnTo>
                    <a:pt x="471" y="0"/>
                  </a:lnTo>
                  <a:lnTo>
                    <a:pt x="471" y="190"/>
                  </a:lnTo>
                  <a:lnTo>
                    <a:pt x="199" y="190"/>
                  </a:lnTo>
                  <a:lnTo>
                    <a:pt x="199" y="312"/>
                  </a:lnTo>
                  <a:lnTo>
                    <a:pt x="471" y="312"/>
                  </a:lnTo>
                  <a:lnTo>
                    <a:pt x="471" y="496"/>
                  </a:lnTo>
                  <a:lnTo>
                    <a:pt x="199" y="496"/>
                  </a:lnTo>
                  <a:lnTo>
                    <a:pt x="199" y="664"/>
                  </a:lnTo>
                  <a:lnTo>
                    <a:pt x="471" y="664"/>
                  </a:lnTo>
                  <a:lnTo>
                    <a:pt x="471" y="856"/>
                  </a:lnTo>
                  <a:lnTo>
                    <a:pt x="0" y="856"/>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16" name="Freeform 9">
              <a:extLst>
                <a:ext uri="{FF2B5EF4-FFF2-40B4-BE49-F238E27FC236}">
                  <a16:creationId xmlns:a16="http://schemas.microsoft.com/office/drawing/2014/main" id="{54658999-E533-41BB-AD35-3D94AF7DD963}"/>
                </a:ext>
              </a:extLst>
            </p:cNvPr>
            <p:cNvSpPr>
              <a:spLocks noChangeAspect="1" noEditPoints="1"/>
            </p:cNvSpPr>
            <p:nvPr/>
          </p:nvSpPr>
          <p:spPr bwMode="auto">
            <a:xfrm>
              <a:off x="2560252" y="2184516"/>
              <a:ext cx="1416360" cy="754827"/>
            </a:xfrm>
            <a:custGeom>
              <a:avLst/>
              <a:gdLst>
                <a:gd name="T0" fmla="*/ 1467 w 1668"/>
                <a:gd name="T1" fmla="*/ 350 h 887"/>
                <a:gd name="T2" fmla="*/ 1392 w 1668"/>
                <a:gd name="T3" fmla="*/ 296 h 887"/>
                <a:gd name="T4" fmla="*/ 1304 w 1668"/>
                <a:gd name="T5" fmla="*/ 282 h 887"/>
                <a:gd name="T6" fmla="*/ 1185 w 1668"/>
                <a:gd name="T7" fmla="*/ 309 h 887"/>
                <a:gd name="T8" fmla="*/ 1095 w 1668"/>
                <a:gd name="T9" fmla="*/ 383 h 887"/>
                <a:gd name="T10" fmla="*/ 1040 w 1668"/>
                <a:gd name="T11" fmla="*/ 489 h 887"/>
                <a:gd name="T12" fmla="*/ 980 w 1668"/>
                <a:gd name="T13" fmla="*/ 377 h 887"/>
                <a:gd name="T14" fmla="*/ 882 w 1668"/>
                <a:gd name="T15" fmla="*/ 305 h 887"/>
                <a:gd name="T16" fmla="*/ 748 w 1668"/>
                <a:gd name="T17" fmla="*/ 279 h 887"/>
                <a:gd name="T18" fmla="*/ 622 w 1668"/>
                <a:gd name="T19" fmla="*/ 301 h 887"/>
                <a:gd name="T20" fmla="*/ 525 w 1668"/>
                <a:gd name="T21" fmla="*/ 363 h 887"/>
                <a:gd name="T22" fmla="*/ 479 w 1668"/>
                <a:gd name="T23" fmla="*/ 312 h 887"/>
                <a:gd name="T24" fmla="*/ 502 w 1668"/>
                <a:gd name="T25" fmla="*/ 190 h 887"/>
                <a:gd name="T26" fmla="*/ 0 w 1668"/>
                <a:gd name="T27" fmla="*/ 856 h 887"/>
                <a:gd name="T28" fmla="*/ 450 w 1668"/>
                <a:gd name="T29" fmla="*/ 496 h 887"/>
                <a:gd name="T30" fmla="*/ 443 w 1668"/>
                <a:gd name="T31" fmla="*/ 628 h 887"/>
                <a:gd name="T32" fmla="*/ 489 w 1668"/>
                <a:gd name="T33" fmla="*/ 751 h 887"/>
                <a:gd name="T34" fmla="*/ 580 w 1668"/>
                <a:gd name="T35" fmla="*/ 839 h 887"/>
                <a:gd name="T36" fmla="*/ 702 w 1668"/>
                <a:gd name="T37" fmla="*/ 881 h 887"/>
                <a:gd name="T38" fmla="*/ 838 w 1668"/>
                <a:gd name="T39" fmla="*/ 874 h 887"/>
                <a:gd name="T40" fmla="*/ 945 w 1668"/>
                <a:gd name="T41" fmla="*/ 823 h 887"/>
                <a:gd name="T42" fmla="*/ 1021 w 1668"/>
                <a:gd name="T43" fmla="*/ 730 h 887"/>
                <a:gd name="T44" fmla="*/ 833 w 1668"/>
                <a:gd name="T45" fmla="*/ 707 h 887"/>
                <a:gd name="T46" fmla="*/ 791 w 1668"/>
                <a:gd name="T47" fmla="*/ 735 h 887"/>
                <a:gd name="T48" fmla="*/ 723 w 1668"/>
                <a:gd name="T49" fmla="*/ 736 h 887"/>
                <a:gd name="T50" fmla="*/ 661 w 1668"/>
                <a:gd name="T51" fmla="*/ 695 h 887"/>
                <a:gd name="T52" fmla="*/ 635 w 1668"/>
                <a:gd name="T53" fmla="*/ 623 h 887"/>
                <a:gd name="T54" fmla="*/ 1047 w 1668"/>
                <a:gd name="T55" fmla="*/ 697 h 887"/>
                <a:gd name="T56" fmla="*/ 1104 w 1668"/>
                <a:gd name="T57" fmla="*/ 795 h 887"/>
                <a:gd name="T58" fmla="*/ 1193 w 1668"/>
                <a:gd name="T59" fmla="*/ 862 h 887"/>
                <a:gd name="T60" fmla="*/ 1306 w 1668"/>
                <a:gd name="T61" fmla="*/ 887 h 887"/>
                <a:gd name="T62" fmla="*/ 1397 w 1668"/>
                <a:gd name="T63" fmla="*/ 864 h 887"/>
                <a:gd name="T64" fmla="*/ 1467 w 1668"/>
                <a:gd name="T65" fmla="*/ 801 h 887"/>
                <a:gd name="T66" fmla="*/ 1668 w 1668"/>
                <a:gd name="T67" fmla="*/ 856 h 887"/>
                <a:gd name="T68" fmla="*/ 641 w 1668"/>
                <a:gd name="T69" fmla="*/ 499 h 887"/>
                <a:gd name="T70" fmla="*/ 680 w 1668"/>
                <a:gd name="T71" fmla="*/ 433 h 887"/>
                <a:gd name="T72" fmla="*/ 748 w 1668"/>
                <a:gd name="T73" fmla="*/ 409 h 887"/>
                <a:gd name="T74" fmla="*/ 820 w 1668"/>
                <a:gd name="T75" fmla="*/ 433 h 887"/>
                <a:gd name="T76" fmla="*/ 856 w 1668"/>
                <a:gd name="T77" fmla="*/ 499 h 887"/>
                <a:gd name="T78" fmla="*/ 824 w 1668"/>
                <a:gd name="T79" fmla="*/ 499 h 887"/>
                <a:gd name="T80" fmla="*/ 750 w 1668"/>
                <a:gd name="T81" fmla="*/ 499 h 887"/>
                <a:gd name="T82" fmla="*/ 676 w 1668"/>
                <a:gd name="T83" fmla="*/ 499 h 887"/>
                <a:gd name="T84" fmla="*/ 641 w 1668"/>
                <a:gd name="T85" fmla="*/ 499 h 887"/>
                <a:gd name="T86" fmla="*/ 1299 w 1668"/>
                <a:gd name="T87" fmla="*/ 713 h 887"/>
                <a:gd name="T88" fmla="*/ 1247 w 1668"/>
                <a:gd name="T89" fmla="*/ 661 h 887"/>
                <a:gd name="T90" fmla="*/ 1229 w 1668"/>
                <a:gd name="T91" fmla="*/ 585 h 887"/>
                <a:gd name="T92" fmla="*/ 1242 w 1668"/>
                <a:gd name="T93" fmla="*/ 512 h 887"/>
                <a:gd name="T94" fmla="*/ 1282 w 1668"/>
                <a:gd name="T95" fmla="*/ 456 h 887"/>
                <a:gd name="T96" fmla="*/ 1348 w 1668"/>
                <a:gd name="T97" fmla="*/ 434 h 887"/>
                <a:gd name="T98" fmla="*/ 1414 w 1668"/>
                <a:gd name="T99" fmla="*/ 456 h 887"/>
                <a:gd name="T100" fmla="*/ 1451 w 1668"/>
                <a:gd name="T101" fmla="*/ 512 h 887"/>
                <a:gd name="T102" fmla="*/ 1463 w 1668"/>
                <a:gd name="T103" fmla="*/ 585 h 887"/>
                <a:gd name="T104" fmla="*/ 1451 w 1668"/>
                <a:gd name="T105" fmla="*/ 653 h 887"/>
                <a:gd name="T106" fmla="*/ 1414 w 1668"/>
                <a:gd name="T107" fmla="*/ 705 h 887"/>
                <a:gd name="T108" fmla="*/ 1348 w 1668"/>
                <a:gd name="T109" fmla="*/ 725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68" h="887">
                  <a:moveTo>
                    <a:pt x="1468" y="0"/>
                  </a:moveTo>
                  <a:lnTo>
                    <a:pt x="1468" y="350"/>
                  </a:lnTo>
                  <a:lnTo>
                    <a:pt x="1467" y="350"/>
                  </a:lnTo>
                  <a:lnTo>
                    <a:pt x="1443" y="327"/>
                  </a:lnTo>
                  <a:lnTo>
                    <a:pt x="1419" y="310"/>
                  </a:lnTo>
                  <a:lnTo>
                    <a:pt x="1392" y="296"/>
                  </a:lnTo>
                  <a:lnTo>
                    <a:pt x="1364" y="288"/>
                  </a:lnTo>
                  <a:lnTo>
                    <a:pt x="1335" y="283"/>
                  </a:lnTo>
                  <a:lnTo>
                    <a:pt x="1304" y="282"/>
                  </a:lnTo>
                  <a:lnTo>
                    <a:pt x="1261" y="284"/>
                  </a:lnTo>
                  <a:lnTo>
                    <a:pt x="1222" y="294"/>
                  </a:lnTo>
                  <a:lnTo>
                    <a:pt x="1185" y="309"/>
                  </a:lnTo>
                  <a:lnTo>
                    <a:pt x="1151" y="329"/>
                  </a:lnTo>
                  <a:lnTo>
                    <a:pt x="1121" y="354"/>
                  </a:lnTo>
                  <a:lnTo>
                    <a:pt x="1095" y="383"/>
                  </a:lnTo>
                  <a:lnTo>
                    <a:pt x="1072" y="416"/>
                  </a:lnTo>
                  <a:lnTo>
                    <a:pt x="1053" y="451"/>
                  </a:lnTo>
                  <a:lnTo>
                    <a:pt x="1040" y="489"/>
                  </a:lnTo>
                  <a:lnTo>
                    <a:pt x="1024" y="447"/>
                  </a:lnTo>
                  <a:lnTo>
                    <a:pt x="1005" y="410"/>
                  </a:lnTo>
                  <a:lnTo>
                    <a:pt x="980" y="377"/>
                  </a:lnTo>
                  <a:lnTo>
                    <a:pt x="952" y="348"/>
                  </a:lnTo>
                  <a:lnTo>
                    <a:pt x="919" y="323"/>
                  </a:lnTo>
                  <a:lnTo>
                    <a:pt x="882" y="305"/>
                  </a:lnTo>
                  <a:lnTo>
                    <a:pt x="841" y="290"/>
                  </a:lnTo>
                  <a:lnTo>
                    <a:pt x="797" y="282"/>
                  </a:lnTo>
                  <a:lnTo>
                    <a:pt x="748" y="279"/>
                  </a:lnTo>
                  <a:lnTo>
                    <a:pt x="704" y="282"/>
                  </a:lnTo>
                  <a:lnTo>
                    <a:pt x="662" y="289"/>
                  </a:lnTo>
                  <a:lnTo>
                    <a:pt x="622" y="301"/>
                  </a:lnTo>
                  <a:lnTo>
                    <a:pt x="587" y="318"/>
                  </a:lnTo>
                  <a:lnTo>
                    <a:pt x="554" y="339"/>
                  </a:lnTo>
                  <a:lnTo>
                    <a:pt x="525" y="363"/>
                  </a:lnTo>
                  <a:lnTo>
                    <a:pt x="500" y="393"/>
                  </a:lnTo>
                  <a:lnTo>
                    <a:pt x="479" y="424"/>
                  </a:lnTo>
                  <a:lnTo>
                    <a:pt x="479" y="312"/>
                  </a:lnTo>
                  <a:lnTo>
                    <a:pt x="225" y="312"/>
                  </a:lnTo>
                  <a:lnTo>
                    <a:pt x="225" y="190"/>
                  </a:lnTo>
                  <a:lnTo>
                    <a:pt x="502" y="190"/>
                  </a:lnTo>
                  <a:lnTo>
                    <a:pt x="502" y="0"/>
                  </a:lnTo>
                  <a:lnTo>
                    <a:pt x="0" y="0"/>
                  </a:lnTo>
                  <a:lnTo>
                    <a:pt x="0" y="856"/>
                  </a:lnTo>
                  <a:lnTo>
                    <a:pt x="225" y="856"/>
                  </a:lnTo>
                  <a:lnTo>
                    <a:pt x="225" y="496"/>
                  </a:lnTo>
                  <a:lnTo>
                    <a:pt x="450" y="496"/>
                  </a:lnTo>
                  <a:lnTo>
                    <a:pt x="443" y="536"/>
                  </a:lnTo>
                  <a:lnTo>
                    <a:pt x="440" y="580"/>
                  </a:lnTo>
                  <a:lnTo>
                    <a:pt x="443" y="628"/>
                  </a:lnTo>
                  <a:lnTo>
                    <a:pt x="453" y="672"/>
                  </a:lnTo>
                  <a:lnTo>
                    <a:pt x="468" y="713"/>
                  </a:lnTo>
                  <a:lnTo>
                    <a:pt x="489" y="751"/>
                  </a:lnTo>
                  <a:lnTo>
                    <a:pt x="514" y="784"/>
                  </a:lnTo>
                  <a:lnTo>
                    <a:pt x="544" y="813"/>
                  </a:lnTo>
                  <a:lnTo>
                    <a:pt x="580" y="839"/>
                  </a:lnTo>
                  <a:lnTo>
                    <a:pt x="617" y="858"/>
                  </a:lnTo>
                  <a:lnTo>
                    <a:pt x="658" y="873"/>
                  </a:lnTo>
                  <a:lnTo>
                    <a:pt x="702" y="881"/>
                  </a:lnTo>
                  <a:lnTo>
                    <a:pt x="748" y="885"/>
                  </a:lnTo>
                  <a:lnTo>
                    <a:pt x="795" y="881"/>
                  </a:lnTo>
                  <a:lnTo>
                    <a:pt x="838" y="874"/>
                  </a:lnTo>
                  <a:lnTo>
                    <a:pt x="877" y="862"/>
                  </a:lnTo>
                  <a:lnTo>
                    <a:pt x="913" y="845"/>
                  </a:lnTo>
                  <a:lnTo>
                    <a:pt x="945" y="823"/>
                  </a:lnTo>
                  <a:lnTo>
                    <a:pt x="974" y="796"/>
                  </a:lnTo>
                  <a:lnTo>
                    <a:pt x="999" y="765"/>
                  </a:lnTo>
                  <a:lnTo>
                    <a:pt x="1021" y="730"/>
                  </a:lnTo>
                  <a:lnTo>
                    <a:pt x="1040" y="690"/>
                  </a:lnTo>
                  <a:lnTo>
                    <a:pt x="847" y="690"/>
                  </a:lnTo>
                  <a:lnTo>
                    <a:pt x="833" y="707"/>
                  </a:lnTo>
                  <a:lnTo>
                    <a:pt x="821" y="719"/>
                  </a:lnTo>
                  <a:lnTo>
                    <a:pt x="807" y="729"/>
                  </a:lnTo>
                  <a:lnTo>
                    <a:pt x="791" y="735"/>
                  </a:lnTo>
                  <a:lnTo>
                    <a:pt x="772" y="739"/>
                  </a:lnTo>
                  <a:lnTo>
                    <a:pt x="748" y="739"/>
                  </a:lnTo>
                  <a:lnTo>
                    <a:pt x="723" y="736"/>
                  </a:lnTo>
                  <a:lnTo>
                    <a:pt x="699" y="728"/>
                  </a:lnTo>
                  <a:lnTo>
                    <a:pt x="679" y="713"/>
                  </a:lnTo>
                  <a:lnTo>
                    <a:pt x="661" y="695"/>
                  </a:lnTo>
                  <a:lnTo>
                    <a:pt x="647" y="673"/>
                  </a:lnTo>
                  <a:lnTo>
                    <a:pt x="639" y="648"/>
                  </a:lnTo>
                  <a:lnTo>
                    <a:pt x="635" y="623"/>
                  </a:lnTo>
                  <a:lnTo>
                    <a:pt x="1029" y="623"/>
                  </a:lnTo>
                  <a:lnTo>
                    <a:pt x="1035" y="661"/>
                  </a:lnTo>
                  <a:lnTo>
                    <a:pt x="1047" y="697"/>
                  </a:lnTo>
                  <a:lnTo>
                    <a:pt x="1062" y="733"/>
                  </a:lnTo>
                  <a:lnTo>
                    <a:pt x="1081" y="764"/>
                  </a:lnTo>
                  <a:lnTo>
                    <a:pt x="1104" y="795"/>
                  </a:lnTo>
                  <a:lnTo>
                    <a:pt x="1131" y="820"/>
                  </a:lnTo>
                  <a:lnTo>
                    <a:pt x="1161" y="843"/>
                  </a:lnTo>
                  <a:lnTo>
                    <a:pt x="1193" y="862"/>
                  </a:lnTo>
                  <a:lnTo>
                    <a:pt x="1229" y="875"/>
                  </a:lnTo>
                  <a:lnTo>
                    <a:pt x="1266" y="884"/>
                  </a:lnTo>
                  <a:lnTo>
                    <a:pt x="1306" y="887"/>
                  </a:lnTo>
                  <a:lnTo>
                    <a:pt x="1338" y="884"/>
                  </a:lnTo>
                  <a:lnTo>
                    <a:pt x="1368" y="876"/>
                  </a:lnTo>
                  <a:lnTo>
                    <a:pt x="1397" y="864"/>
                  </a:lnTo>
                  <a:lnTo>
                    <a:pt x="1423" y="847"/>
                  </a:lnTo>
                  <a:lnTo>
                    <a:pt x="1446" y="825"/>
                  </a:lnTo>
                  <a:lnTo>
                    <a:pt x="1467" y="801"/>
                  </a:lnTo>
                  <a:lnTo>
                    <a:pt x="1468" y="801"/>
                  </a:lnTo>
                  <a:lnTo>
                    <a:pt x="1468" y="856"/>
                  </a:lnTo>
                  <a:lnTo>
                    <a:pt x="1668" y="856"/>
                  </a:lnTo>
                  <a:lnTo>
                    <a:pt x="1668" y="0"/>
                  </a:lnTo>
                  <a:lnTo>
                    <a:pt x="1468" y="0"/>
                  </a:lnTo>
                  <a:close/>
                  <a:moveTo>
                    <a:pt x="641" y="499"/>
                  </a:moveTo>
                  <a:lnTo>
                    <a:pt x="650" y="473"/>
                  </a:lnTo>
                  <a:lnTo>
                    <a:pt x="663" y="451"/>
                  </a:lnTo>
                  <a:lnTo>
                    <a:pt x="680" y="433"/>
                  </a:lnTo>
                  <a:lnTo>
                    <a:pt x="700" y="419"/>
                  </a:lnTo>
                  <a:lnTo>
                    <a:pt x="723" y="412"/>
                  </a:lnTo>
                  <a:lnTo>
                    <a:pt x="748" y="409"/>
                  </a:lnTo>
                  <a:lnTo>
                    <a:pt x="775" y="411"/>
                  </a:lnTo>
                  <a:lnTo>
                    <a:pt x="800" y="419"/>
                  </a:lnTo>
                  <a:lnTo>
                    <a:pt x="820" y="433"/>
                  </a:lnTo>
                  <a:lnTo>
                    <a:pt x="836" y="451"/>
                  </a:lnTo>
                  <a:lnTo>
                    <a:pt x="848" y="473"/>
                  </a:lnTo>
                  <a:lnTo>
                    <a:pt x="856" y="499"/>
                  </a:lnTo>
                  <a:lnTo>
                    <a:pt x="853" y="499"/>
                  </a:lnTo>
                  <a:lnTo>
                    <a:pt x="842" y="499"/>
                  </a:lnTo>
                  <a:lnTo>
                    <a:pt x="824" y="499"/>
                  </a:lnTo>
                  <a:lnTo>
                    <a:pt x="802" y="499"/>
                  </a:lnTo>
                  <a:lnTo>
                    <a:pt x="777" y="499"/>
                  </a:lnTo>
                  <a:lnTo>
                    <a:pt x="750" y="499"/>
                  </a:lnTo>
                  <a:lnTo>
                    <a:pt x="723" y="499"/>
                  </a:lnTo>
                  <a:lnTo>
                    <a:pt x="698" y="499"/>
                  </a:lnTo>
                  <a:lnTo>
                    <a:pt x="676" y="499"/>
                  </a:lnTo>
                  <a:lnTo>
                    <a:pt x="658" y="499"/>
                  </a:lnTo>
                  <a:lnTo>
                    <a:pt x="646" y="499"/>
                  </a:lnTo>
                  <a:lnTo>
                    <a:pt x="641" y="499"/>
                  </a:lnTo>
                  <a:close/>
                  <a:moveTo>
                    <a:pt x="1348" y="725"/>
                  </a:moveTo>
                  <a:lnTo>
                    <a:pt x="1322" y="723"/>
                  </a:lnTo>
                  <a:lnTo>
                    <a:pt x="1299" y="713"/>
                  </a:lnTo>
                  <a:lnTo>
                    <a:pt x="1278" y="700"/>
                  </a:lnTo>
                  <a:lnTo>
                    <a:pt x="1261" y="681"/>
                  </a:lnTo>
                  <a:lnTo>
                    <a:pt x="1247" y="661"/>
                  </a:lnTo>
                  <a:lnTo>
                    <a:pt x="1237" y="638"/>
                  </a:lnTo>
                  <a:lnTo>
                    <a:pt x="1231" y="612"/>
                  </a:lnTo>
                  <a:lnTo>
                    <a:pt x="1229" y="585"/>
                  </a:lnTo>
                  <a:lnTo>
                    <a:pt x="1231" y="560"/>
                  </a:lnTo>
                  <a:lnTo>
                    <a:pt x="1235" y="535"/>
                  </a:lnTo>
                  <a:lnTo>
                    <a:pt x="1242" y="512"/>
                  </a:lnTo>
                  <a:lnTo>
                    <a:pt x="1253" y="490"/>
                  </a:lnTo>
                  <a:lnTo>
                    <a:pt x="1266" y="472"/>
                  </a:lnTo>
                  <a:lnTo>
                    <a:pt x="1282" y="456"/>
                  </a:lnTo>
                  <a:lnTo>
                    <a:pt x="1301" y="444"/>
                  </a:lnTo>
                  <a:lnTo>
                    <a:pt x="1323" y="437"/>
                  </a:lnTo>
                  <a:lnTo>
                    <a:pt x="1348" y="434"/>
                  </a:lnTo>
                  <a:lnTo>
                    <a:pt x="1374" y="437"/>
                  </a:lnTo>
                  <a:lnTo>
                    <a:pt x="1396" y="444"/>
                  </a:lnTo>
                  <a:lnTo>
                    <a:pt x="1414" y="456"/>
                  </a:lnTo>
                  <a:lnTo>
                    <a:pt x="1429" y="472"/>
                  </a:lnTo>
                  <a:lnTo>
                    <a:pt x="1442" y="490"/>
                  </a:lnTo>
                  <a:lnTo>
                    <a:pt x="1451" y="512"/>
                  </a:lnTo>
                  <a:lnTo>
                    <a:pt x="1459" y="535"/>
                  </a:lnTo>
                  <a:lnTo>
                    <a:pt x="1462" y="560"/>
                  </a:lnTo>
                  <a:lnTo>
                    <a:pt x="1463" y="585"/>
                  </a:lnTo>
                  <a:lnTo>
                    <a:pt x="1462" y="608"/>
                  </a:lnTo>
                  <a:lnTo>
                    <a:pt x="1457" y="631"/>
                  </a:lnTo>
                  <a:lnTo>
                    <a:pt x="1451" y="653"/>
                  </a:lnTo>
                  <a:lnTo>
                    <a:pt x="1442" y="673"/>
                  </a:lnTo>
                  <a:lnTo>
                    <a:pt x="1429" y="691"/>
                  </a:lnTo>
                  <a:lnTo>
                    <a:pt x="1414" y="705"/>
                  </a:lnTo>
                  <a:lnTo>
                    <a:pt x="1394" y="715"/>
                  </a:lnTo>
                  <a:lnTo>
                    <a:pt x="1373" y="723"/>
                  </a:lnTo>
                  <a:lnTo>
                    <a:pt x="1348" y="725"/>
                  </a:lnTo>
                  <a:close/>
                </a:path>
              </a:pathLst>
            </a:custGeom>
            <a:solidFill>
              <a:srgbClr val="4D14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spTree>
    <p:extLst>
      <p:ext uri="{BB962C8B-B14F-4D97-AF65-F5344CB8AC3E}">
        <p14:creationId xmlns:p14="http://schemas.microsoft.com/office/powerpoint/2010/main" val="60490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51B2-278F-4CAE-92E9-D210995AE907}"/>
              </a:ext>
            </a:extLst>
          </p:cNvPr>
          <p:cNvSpPr>
            <a:spLocks noGrp="1"/>
          </p:cNvSpPr>
          <p:nvPr>
            <p:ph type="title"/>
          </p:nvPr>
        </p:nvSpPr>
        <p:spPr>
          <a:xfrm>
            <a:off x="489600" y="365124"/>
            <a:ext cx="11215775" cy="1027839"/>
          </a:xfrm>
          <a:prstGeom prst="rect">
            <a:avLst/>
          </a:prstGeom>
        </p:spPr>
        <p:txBody>
          <a:bodyPr vert="horz" lIns="0" tIns="0" rIns="0" bIns="0" rtlCol="0" anchor="t" anchorCtr="0">
            <a:noAutofit/>
          </a:bodyPr>
          <a:lstStyle/>
          <a:p>
            <a:r>
              <a:rPr lang="en-US" dirty="0"/>
              <a:t>Click to Edit Text</a:t>
            </a:r>
            <a:endParaRPr lang="en-GB" dirty="0"/>
          </a:p>
        </p:txBody>
      </p:sp>
      <p:sp>
        <p:nvSpPr>
          <p:cNvPr id="3" name="Text Placeholder 2">
            <a:extLst>
              <a:ext uri="{FF2B5EF4-FFF2-40B4-BE49-F238E27FC236}">
                <a16:creationId xmlns:a16="http://schemas.microsoft.com/office/drawing/2014/main" id="{998760F3-3BF6-4DEE-98F6-1F6527C37746}"/>
              </a:ext>
            </a:extLst>
          </p:cNvPr>
          <p:cNvSpPr>
            <a:spLocks noGrp="1"/>
          </p:cNvSpPr>
          <p:nvPr>
            <p:ph type="body" idx="1"/>
          </p:nvPr>
        </p:nvSpPr>
        <p:spPr>
          <a:xfrm>
            <a:off x="489600" y="1522800"/>
            <a:ext cx="11215774" cy="4501763"/>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lang="en-US" dirty="0"/>
              <a:t>Click to edit text. </a:t>
            </a:r>
            <a:r>
              <a:rPr lang="en-GB" dirty="0"/>
              <a:t>To access the correct levels of text (including bullet points), please use the ‘Increase / Decrease List Level’ buttons on your home tab.</a:t>
            </a:r>
            <a:endParaRPr lang="en-US" dirty="0"/>
          </a:p>
          <a:p>
            <a:pPr lvl="1"/>
            <a:r>
              <a:rPr lang="en-US" dirty="0"/>
              <a:t>Second level</a:t>
            </a:r>
          </a:p>
          <a:p>
            <a:pPr lvl="2"/>
            <a:r>
              <a:rPr lang="en-US" dirty="0"/>
              <a:t>Third level</a:t>
            </a:r>
          </a:p>
          <a:p>
            <a:pPr lvl="3"/>
            <a:r>
              <a:rPr lang="en-US" dirty="0"/>
              <a:t>Fourth level</a:t>
            </a:r>
          </a:p>
        </p:txBody>
      </p:sp>
      <p:sp>
        <p:nvSpPr>
          <p:cNvPr id="7" name="TextBox 6">
            <a:extLst>
              <a:ext uri="{FF2B5EF4-FFF2-40B4-BE49-F238E27FC236}">
                <a16:creationId xmlns:a16="http://schemas.microsoft.com/office/drawing/2014/main" id="{45005873-319F-43FE-88EE-9B377C5E7102}"/>
              </a:ext>
            </a:extLst>
          </p:cNvPr>
          <p:cNvSpPr txBox="1"/>
          <p:nvPr userDrawn="1"/>
        </p:nvSpPr>
        <p:spPr>
          <a:xfrm>
            <a:off x="7691114" y="6296609"/>
            <a:ext cx="3525901" cy="246221"/>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j-lt"/>
                <a:ea typeface="ＭＳ Ｐゴシック" pitchFamily="34" charset="-128"/>
                <a:cs typeface="+mn-cs"/>
              </a:rPr>
              <a:t>Confidential and Proprietary</a:t>
            </a:r>
          </a:p>
        </p:txBody>
      </p:sp>
      <p:sp>
        <p:nvSpPr>
          <p:cNvPr id="9" name="TextBox 8">
            <a:extLst>
              <a:ext uri="{FF2B5EF4-FFF2-40B4-BE49-F238E27FC236}">
                <a16:creationId xmlns:a16="http://schemas.microsoft.com/office/drawing/2014/main" id="{52952A89-78C7-4A9C-B0F8-68A669479B99}"/>
              </a:ext>
            </a:extLst>
          </p:cNvPr>
          <p:cNvSpPr txBox="1"/>
          <p:nvPr userDrawn="1"/>
        </p:nvSpPr>
        <p:spPr>
          <a:xfrm>
            <a:off x="11319557" y="6304303"/>
            <a:ext cx="413606" cy="230832"/>
          </a:xfrm>
          <a:prstGeom prst="rect">
            <a:avLst/>
          </a:prstGeom>
          <a:noFill/>
        </p:spPr>
        <p:txBody>
          <a:bodyPr wrap="square" lIns="0" tIns="0" rIns="0" bIns="4572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1953F9-9016-43D3-94C7-543A56CBF111}" type="slidenum">
              <a:rPr kumimoji="0" lang="en-US" sz="1200" b="0" i="0" u="none" strike="noStrike" kern="1200" cap="none" spc="0" normalizeH="0" baseline="0" noProof="0">
                <a:ln>
                  <a:noFill/>
                </a:ln>
                <a:solidFill>
                  <a:schemeClr val="tx1"/>
                </a:solidFill>
                <a:effectLst/>
                <a:uLnTx/>
                <a:uFillTx/>
                <a:latin typeface="+mj-lt"/>
                <a:ea typeface="ＭＳ Ｐゴシック" pitchFamily="34" charset="-128"/>
                <a:cs typeface="+mn-cs"/>
              </a:rPr>
              <a:t>‹#›</a:t>
            </a:fld>
            <a:endParaRPr kumimoji="0" lang="en-US" sz="1200" b="0" i="0" u="none" strike="noStrike" kern="1200" cap="none" spc="0" normalizeH="0" baseline="0" noProof="0" dirty="0">
              <a:ln>
                <a:noFill/>
              </a:ln>
              <a:solidFill>
                <a:schemeClr val="tx1"/>
              </a:solidFill>
              <a:effectLst/>
              <a:uLnTx/>
              <a:uFillTx/>
              <a:latin typeface="+mj-lt"/>
              <a:ea typeface="ＭＳ Ｐゴシック" pitchFamily="34" charset="-128"/>
              <a:cs typeface="+mn-cs"/>
            </a:endParaRPr>
          </a:p>
        </p:txBody>
      </p:sp>
    </p:spTree>
    <p:extLst>
      <p:ext uri="{BB962C8B-B14F-4D97-AF65-F5344CB8AC3E}">
        <p14:creationId xmlns:p14="http://schemas.microsoft.com/office/powerpoint/2010/main" val="45536186"/>
      </p:ext>
    </p:extLst>
  </p:cSld>
  <p:clrMap bg1="lt1" tx1="dk1" bg2="lt2" tx2="dk2" accent1="accent1" accent2="accent2" accent3="accent3" accent4="accent4" accent5="accent5" accent6="accent6" hlink="hlink" folHlink="folHlink"/>
  <p:sldLayoutIdLst>
    <p:sldLayoutId id="2147483661" r:id="rId1"/>
    <p:sldLayoutId id="2147483658" r:id="rId2"/>
    <p:sldLayoutId id="2147483652" r:id="rId3"/>
    <p:sldLayoutId id="2147483670" r:id="rId4"/>
    <p:sldLayoutId id="2147483665" r:id="rId5"/>
    <p:sldLayoutId id="2147483662" r:id="rId6"/>
    <p:sldLayoutId id="2147483654" r:id="rId7"/>
    <p:sldLayoutId id="2147483649" r:id="rId8"/>
    <p:sldLayoutId id="2147483671" r:id="rId9"/>
    <p:sldLayoutId id="2147483668" r:id="rId10"/>
    <p:sldLayoutId id="2147483663" r:id="rId11"/>
    <p:sldLayoutId id="2147483655" r:id="rId12"/>
    <p:sldLayoutId id="2147483650" r:id="rId13"/>
    <p:sldLayoutId id="2147483672" r:id="rId14"/>
    <p:sldLayoutId id="2147483666" r:id="rId15"/>
    <p:sldLayoutId id="2147483659" r:id="rId16"/>
    <p:sldLayoutId id="2147483656" r:id="rId17"/>
    <p:sldLayoutId id="2147483651" r:id="rId18"/>
    <p:sldLayoutId id="2147483669" r:id="rId19"/>
    <p:sldLayoutId id="2147483660" r:id="rId20"/>
    <p:sldLayoutId id="2147483653" r:id="rId21"/>
    <p:sldLayoutId id="2147483673" r:id="rId22"/>
    <p:sldLayoutId id="2147483667" r:id="rId23"/>
    <p:sldLayoutId id="2147483664" r:id="rId24"/>
    <p:sldLayoutId id="2147483657" r:id="rId25"/>
    <p:sldLayoutId id="2147483680" r:id="rId26"/>
    <p:sldLayoutId id="2147483681" r:id="rId27"/>
    <p:sldLayoutId id="2147483684" r:id="rId28"/>
    <p:sldLayoutId id="2147483685" r:id="rId29"/>
    <p:sldLayoutId id="2147483686" r:id="rId30"/>
  </p:sldLayoutIdLst>
  <p:hf sldNum="0"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sz="16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600"/>
        </a:spcAft>
        <a:buClr>
          <a:schemeClr val="accent1"/>
        </a:buClr>
        <a:buFont typeface="Arial" panose="020B0604020202020204" pitchFamily="34" charset="0"/>
        <a:buNone/>
        <a:defRPr sz="1400" kern="1200">
          <a:solidFill>
            <a:schemeClr val="accent3"/>
          </a:solidFill>
          <a:latin typeface="+mn-lt"/>
          <a:ea typeface="+mn-ea"/>
          <a:cs typeface="+mn-cs"/>
        </a:defRPr>
      </a:lvl2pPr>
      <a:lvl3pPr marL="265113" indent="-26511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accent3"/>
          </a:solidFill>
          <a:latin typeface="+mn-lt"/>
          <a:ea typeface="+mn-ea"/>
          <a:cs typeface="+mn-cs"/>
        </a:defRPr>
      </a:lvl3pPr>
      <a:lvl4pPr marL="538163" indent="-27305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accent3"/>
          </a:solidFill>
          <a:latin typeface="+mn-lt"/>
          <a:ea typeface="+mn-ea"/>
          <a:cs typeface="+mn-cs"/>
        </a:defRPr>
      </a:lvl4pPr>
      <a:lvl5pPr marL="803275" indent="-265113" algn="l" defTabSz="914400" rtl="0" eaLnBrk="1" latinLnBrk="0" hangingPunct="1">
        <a:lnSpc>
          <a:spcPct val="90000"/>
        </a:lnSpc>
        <a:spcBef>
          <a:spcPts val="0"/>
        </a:spcBef>
        <a:spcAft>
          <a:spcPts val="600"/>
        </a:spcAft>
        <a:buClr>
          <a:schemeClr val="accent1"/>
        </a:buClr>
        <a:buFont typeface="Arial" panose="020B0604020202020204" pitchFamily="34" charset="0"/>
        <a:buChar char="•"/>
        <a:tabLst/>
        <a:defRPr sz="10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2">
          <p15:clr>
            <a:srgbClr val="F26B43"/>
          </p15:clr>
        </p15:guide>
        <p15:guide id="4" pos="7378">
          <p15:clr>
            <a:srgbClr val="F26B43"/>
          </p15:clr>
        </p15:guide>
        <p15:guide id="5" orient="horz" pos="37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bin"/><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hyperlink" Target="https://urldefense.com/v3/__http:/impot.gouv.fr__;!!AhGNFqKB8wRZstQ!ROFMRMrKa43IUMJxjdn20BsxJ6Bw0NI3_BDqhwM_lsCL0VOx6vDWjBps7aozGIfsyjB6yg$"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urldefense.com/v3/__https:/nam11.safelinks.protection.outlook.com/?url=https*3A*2F*2Fwww.douane.gouv.fr*2Fsites*2Fdefault*2Ffiles*2F2021-11*2F30*2Fnote-aux-operateurs-generalisation-de-lautoliquidation-de-la-tva.pdf&amp;data=04*7C01*7Ccharles.da-conceicao*40fedex.com*7C3e5b95d0e5fc4f96a3b008d9d0f9db2e*7Cb945c813dce641f884575a12c2fe15bf*7C0*7C0*7C637770593804365860*7CUnknown*7CTWFpbGZsb3d8eyJWIjoiMC4wLjAwMDAiLCJQIjoiV2luMzIiLCJBTiI6Ik1haWwiLCJXVCI6Mn0*3D*7C3000&amp;sdata=vJW57666wyceOA3*2Bek*2FUhf4UcAZLaGRqDur4N5oF8wo*3D&amp;reserved=0__;JSUlJSUlJSUlJSUlJSUlJSUlJSUlJSUl!!AhGNFqKB8wRZstQ!ROFMRMrKa43IUMJxjdn20BsxJ6Bw0NI3_BDqhwM_lsCL0VOx6vDWjBps7aozGIfk5l56mg$" TargetMode="External"/><Relationship Id="rId7" Type="http://schemas.openxmlformats.org/officeDocument/2006/relationships/hyperlink" Target="https://urldefense.com/v3/__http:/douane.gouv.fr__;!!AhGNFqKB8wRZstQ!ROFMRMrKa43IUMJxjdn20BsxJ6Bw0NI3_BDqhwM_lsCL0VOx6vDWjBps7aozGIf8Kt_14A$" TargetMode="External"/><Relationship Id="rId2" Type="http://schemas.openxmlformats.org/officeDocument/2006/relationships/hyperlink" Target="https://urldefense.com/v3/__https:/nam11.safelinks.protection.outlook.com/?url=https*3A*2F*2Fwww.douane.gouv.fr*2Fla-douane*2Finformations*2Fbulletins-officiels-des-douanes*2Fbod*2F7440&amp;data=04*7C01*7Ccharles.da-conceicao*40fedex.com*7C3e5b95d0e5fc4f96a3b008d9d0f9db2e*7Cb945c813dce641f884575a12c2fe15bf*7C0*7C0*7C637770593804365860*7CUnknown*7CTWFpbGZsb3d8eyJWIjoiMC4wLjAwMDAiLCJQIjoiV2luMzIiLCJBTiI6Ik1haWwiLCJXVCI6Mn0*3D*7C3000&amp;sdata=*2Bqo8mzBDbCQngt6N409DEUXDnq*2B3yRtjsj8RhLTayR8*3D&amp;reserved=0__;JSUlJSUlJSUlJSUlJSUlJSUlJSUlJSU!!AhGNFqKB8wRZstQ!ROFMRMrKa43IUMJxjdn20BsxJ6Bw0NI3_BDqhwM_lsCL0VOx6vDWjBps7aozGIcCyuY3PQ$" TargetMode="External"/><Relationship Id="rId1" Type="http://schemas.openxmlformats.org/officeDocument/2006/relationships/slideLayout" Target="../slideLayouts/slideLayout28.xml"/><Relationship Id="rId6" Type="http://schemas.openxmlformats.org/officeDocument/2006/relationships/hyperlink" Target="https://urldefense.com/v3/__https:/nam11.safelinks.protection.outlook.com/?url=https*3A*2F*2Fwww.impots.gouv.fr*2Fportail*2F&amp;data=04*7C01*7Ccharles.da-conceicao*40fedex.com*7C3e5b95d0e5fc4f96a3b008d9d0f9db2e*7Cb945c813dce641f884575a12c2fe15bf*7C0*7C0*7C637770593804365860*7CUnknown*7CTWFpbGZsb3d8eyJWIjoiMC4wLjAwMDAiLCJQIjoiV2luMzIiLCJBTiI6Ik1haWwiLCJXVCI6Mn0*3D*7C3000&amp;sdata=*2BwU1tP4o4BuNoy5I8SIITjtJ8UI0*2FwAXioc7O3q7r0g*3D&amp;reserved=0__;JSUlJSUlJSUlJSUlJSUlJSUlJSU!!AhGNFqKB8wRZstQ!ROFMRMrKa43IUMJxjdn20BsxJ6Bw0NI3_BDqhwM_lsCL0VOx6vDWjBps7aozGIdYRPiciQ$" TargetMode="External"/><Relationship Id="rId5" Type="http://schemas.openxmlformats.org/officeDocument/2006/relationships/hyperlink" Target="https://urldefense.com/v3/__https:/nam11.safelinks.protection.outlook.com/?url=https*3A*2F*2Fwww.douane.gouv.fr*2Fsites*2Fdefault*2Ffiles*2F2021-12*2F27*2FNote-aux-operateurs-21000217-20211217-Note-COMINT1-ATVAI-note-bascule-operateurs.pdf&amp;data=04*7C01*7Ccharles.da-conceicao*40fedex.com*7C3e5b95d0e5fc4f96a3b008d9d0f9db2e*7Cb945c813dce641f884575a12c2fe15bf*7C0*7C0*7C637770593804365860*7CUnknown*7CTWFpbGZsb3d8eyJWIjoiMC4wLjAwMDAiLCJQIjoiV2luMzIiLCJBTiI6Ik1haWwiLCJXVCI6Mn0*3D*7C3000&amp;sdata=pRFa5hTs0quX*2Fb5xxlLlKWx*2BxILYMhPMF8HrdKUpHH8*3D&amp;reserved=0__;JSUlJSUlJSUlJSUlJSUlJSUlJSUlJSUl!!AhGNFqKB8wRZstQ!ROFMRMrKa43IUMJxjdn20BsxJ6Bw0NI3_BDqhwM_lsCL0VOx6vDWjBps7aozGIcnS1RivQ$" TargetMode="External"/><Relationship Id="rId4" Type="http://schemas.openxmlformats.org/officeDocument/2006/relationships/hyperlink" Target="https://urldefense.com/v3/__https:/nam11.safelinks.protection.outlook.com/?url=https*3A*2F*2Fwww.douane.gouv.fr*2Fsites*2Fdefault*2Ffiles*2F2021-12*2F27*2FQuestions-Reponses-Dispositif-ATVAI-2022-Operateurs.pdf&amp;data=04*7C01*7Ccharles.da-conceicao*40fedex.com*7C3e5b95d0e5fc4f96a3b008d9d0f9db2e*7Cb945c813dce641f884575a12c2fe15bf*7C0*7C0*7C637770593804365860*7CUnknown*7CTWFpbGZsb3d8eyJWIjoiMC4wLjAwMDAiLCJQIjoiV2luMzIiLCJBTiI6Ik1haWwiLCJXVCI6Mn0*3D*7C3000&amp;sdata=lmvKQfZdryr7VhhxNjjLXuq4vE2*2F6uuIMsKYg*2Fkmrz0*3D&amp;reserved=0__;JSUlJSUlJSUlJSUlJSUlJSUlJSUlJSUl!!AhGNFqKB8wRZstQ!ROFMRMrKa43IUMJxjdn20BsxJ6Bw0NI3_BDqhwM_lsCL0VOx6vDWjBps7aozGIdH9_5_3w$"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hyperlink" Target="mailto:easycustoms_frgts@corp.ds.fedex.com" TargetMode="Externa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edex.com/GTM" TargetMode="Externa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7.xml"/><Relationship Id="rId5" Type="http://schemas.openxmlformats.org/officeDocument/2006/relationships/hyperlink" Target="https://myfedex-my.sharepoint.com/personal/alexandre_sarfati_fedex_com/Documents/Desktop/Clients/CLIENTS%20NAE/RESEAU%20MESURE/Cr&#233;ations%20et%20rattachements%20de%20comptes/PROCESS%202022%20documents%20ODC%20MAJ/Achats%20mutualis&#233;s%20R&#233;seau%20Mesure%20-%20TNT%20-%202022%20avec%20protocole%20(003).pdf"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hyperlink" Target="https://www.fedex.com/fr-fr/billing.html"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Palette.service@tnt.fr" TargetMode="External"/><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tnt.fr/"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fede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4463" t="14540" b="5026"/>
          <a:stretch/>
        </p:blipFill>
        <p:spPr>
          <a:xfrm>
            <a:off x="0" y="-4148"/>
            <a:ext cx="12192000" cy="6862148"/>
          </a:xfrm>
          <a:prstGeom prst="rect">
            <a:avLst/>
          </a:prstGeom>
        </p:spPr>
      </p:pic>
      <p:sp>
        <p:nvSpPr>
          <p:cNvPr id="5" name="Freeform: Shape 18">
            <a:extLst>
              <a:ext uri="{FF2B5EF4-FFF2-40B4-BE49-F238E27FC236}">
                <a16:creationId xmlns:a16="http://schemas.microsoft.com/office/drawing/2014/main" id="{91426ADD-CB80-4189-A479-46BEEF68D2F6}"/>
              </a:ext>
            </a:extLst>
          </p:cNvPr>
          <p:cNvSpPr/>
          <p:nvPr/>
        </p:nvSpPr>
        <p:spPr>
          <a:xfrm>
            <a:off x="0" y="-4148"/>
            <a:ext cx="12192000" cy="6862148"/>
          </a:xfrm>
          <a:custGeom>
            <a:avLst/>
            <a:gdLst>
              <a:gd name="connsiteX0" fmla="*/ 7625090 w 12192000"/>
              <a:gd name="connsiteY0" fmla="*/ 5219782 h 6862148"/>
              <a:gd name="connsiteX1" fmla="*/ 9075265 w 12192000"/>
              <a:gd name="connsiteY1" fmla="*/ 6862148 h 6862148"/>
              <a:gd name="connsiteX2" fmla="*/ 6161359 w 12192000"/>
              <a:gd name="connsiteY2" fmla="*/ 6862148 h 6862148"/>
              <a:gd name="connsiteX3" fmla="*/ 12192000 w 12192000"/>
              <a:gd name="connsiteY3" fmla="*/ 173840 h 6862148"/>
              <a:gd name="connsiteX4" fmla="*/ 12192000 w 12192000"/>
              <a:gd name="connsiteY4" fmla="*/ 6287798 h 6862148"/>
              <a:gd name="connsiteX5" fmla="*/ 9478763 w 12192000"/>
              <a:gd name="connsiteY5" fmla="*/ 3238538 h 6862148"/>
              <a:gd name="connsiteX6" fmla="*/ 6609364 w 12192000"/>
              <a:gd name="connsiteY6" fmla="*/ 0 h 6862148"/>
              <a:gd name="connsiteX7" fmla="*/ 8848201 w 12192000"/>
              <a:gd name="connsiteY7" fmla="*/ 0 h 6862148"/>
              <a:gd name="connsiteX8" fmla="*/ 7749707 w 12192000"/>
              <a:gd name="connsiteY8" fmla="*/ 1257296 h 6862148"/>
              <a:gd name="connsiteX9" fmla="*/ 0 w 12192000"/>
              <a:gd name="connsiteY9" fmla="*/ 0 h 6862148"/>
              <a:gd name="connsiteX10" fmla="*/ 2984643 w 12192000"/>
              <a:gd name="connsiteY10" fmla="*/ 0 h 6862148"/>
              <a:gd name="connsiteX11" fmla="*/ 5864877 w 12192000"/>
              <a:gd name="connsiteY11" fmla="*/ 3238538 h 6862148"/>
              <a:gd name="connsiteX12" fmla="*/ 2655170 w 12192000"/>
              <a:gd name="connsiteY12" fmla="*/ 6862148 h 6862148"/>
              <a:gd name="connsiteX13" fmla="*/ 0 w 12192000"/>
              <a:gd name="connsiteY13" fmla="*/ 6862148 h 686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6862148">
                <a:moveTo>
                  <a:pt x="7625090" y="5219782"/>
                </a:moveTo>
                <a:lnTo>
                  <a:pt x="9075265" y="6862148"/>
                </a:lnTo>
                <a:lnTo>
                  <a:pt x="6161359" y="6862148"/>
                </a:lnTo>
                <a:close/>
                <a:moveTo>
                  <a:pt x="12192000" y="173840"/>
                </a:moveTo>
                <a:lnTo>
                  <a:pt x="12192000" y="6287798"/>
                </a:lnTo>
                <a:lnTo>
                  <a:pt x="9478763" y="3238538"/>
                </a:lnTo>
                <a:close/>
                <a:moveTo>
                  <a:pt x="6609364" y="0"/>
                </a:moveTo>
                <a:lnTo>
                  <a:pt x="8848201" y="0"/>
                </a:lnTo>
                <a:lnTo>
                  <a:pt x="7749707" y="1257296"/>
                </a:lnTo>
                <a:close/>
                <a:moveTo>
                  <a:pt x="0" y="0"/>
                </a:moveTo>
                <a:lnTo>
                  <a:pt x="2984643" y="0"/>
                </a:lnTo>
                <a:lnTo>
                  <a:pt x="5864877" y="3238538"/>
                </a:lnTo>
                <a:lnTo>
                  <a:pt x="2655170" y="6862148"/>
                </a:lnTo>
                <a:lnTo>
                  <a:pt x="0" y="6862148"/>
                </a:lnTo>
                <a:close/>
              </a:path>
            </a:pathLst>
          </a:custGeom>
          <a:gradFill flip="none" rotWithShape="1">
            <a:gsLst>
              <a:gs pos="0">
                <a:srgbClr val="4D148C">
                  <a:alpha val="90000"/>
                </a:srgbClr>
              </a:gs>
              <a:gs pos="33000">
                <a:srgbClr val="7D22C3">
                  <a:alpha val="69804"/>
                </a:srgbClr>
              </a:gs>
              <a:gs pos="100000">
                <a:srgbClr val="FF6600">
                  <a:alpha val="9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DCAC89B0-FC44-46F1-9E7A-0DE3837E7E7C}"/>
              </a:ext>
            </a:extLst>
          </p:cNvPr>
          <p:cNvGrpSpPr>
            <a:grpSpLocks noChangeAspect="1"/>
          </p:cNvGrpSpPr>
          <p:nvPr/>
        </p:nvGrpSpPr>
        <p:grpSpPr>
          <a:xfrm>
            <a:off x="479425" y="5827078"/>
            <a:ext cx="1706929" cy="472357"/>
            <a:chOff x="3760788" y="1030288"/>
            <a:chExt cx="1009650" cy="279400"/>
          </a:xfrm>
        </p:grpSpPr>
        <p:sp>
          <p:nvSpPr>
            <p:cNvPr id="7" name="Freeform 6">
              <a:extLst>
                <a:ext uri="{FF2B5EF4-FFF2-40B4-BE49-F238E27FC236}">
                  <a16:creationId xmlns:a16="http://schemas.microsoft.com/office/drawing/2014/main" id="{E71D8ADD-FAAB-46B7-9EE7-82C2D5C0A7B7}"/>
                </a:ext>
              </a:extLst>
            </p:cNvPr>
            <p:cNvSpPr>
              <a:spLocks noEditPoints="1"/>
            </p:cNvSpPr>
            <p:nvPr userDrawn="1"/>
          </p:nvSpPr>
          <p:spPr bwMode="auto">
            <a:xfrm>
              <a:off x="4705350" y="1241425"/>
              <a:ext cx="65088" cy="65088"/>
            </a:xfrm>
            <a:custGeom>
              <a:avLst/>
              <a:gdLst>
                <a:gd name="T0" fmla="*/ 182 w 205"/>
                <a:gd name="T1" fmla="*/ 78 h 203"/>
                <a:gd name="T2" fmla="*/ 161 w 205"/>
                <a:gd name="T3" fmla="*/ 40 h 203"/>
                <a:gd name="T4" fmla="*/ 125 w 205"/>
                <a:gd name="T5" fmla="*/ 18 h 203"/>
                <a:gd name="T6" fmla="*/ 80 w 205"/>
                <a:gd name="T7" fmla="*/ 18 h 203"/>
                <a:gd name="T8" fmla="*/ 44 w 205"/>
                <a:gd name="T9" fmla="*/ 40 h 203"/>
                <a:gd name="T10" fmla="*/ 23 w 205"/>
                <a:gd name="T11" fmla="*/ 78 h 203"/>
                <a:gd name="T12" fmla="*/ 23 w 205"/>
                <a:gd name="T13" fmla="*/ 124 h 203"/>
                <a:gd name="T14" fmla="*/ 44 w 205"/>
                <a:gd name="T15" fmla="*/ 161 h 203"/>
                <a:gd name="T16" fmla="*/ 80 w 205"/>
                <a:gd name="T17" fmla="*/ 183 h 203"/>
                <a:gd name="T18" fmla="*/ 125 w 205"/>
                <a:gd name="T19" fmla="*/ 183 h 203"/>
                <a:gd name="T20" fmla="*/ 161 w 205"/>
                <a:gd name="T21" fmla="*/ 161 h 203"/>
                <a:gd name="T22" fmla="*/ 182 w 205"/>
                <a:gd name="T23" fmla="*/ 124 h 203"/>
                <a:gd name="T24" fmla="*/ 81 w 205"/>
                <a:gd name="T25" fmla="*/ 106 h 203"/>
                <a:gd name="T26" fmla="*/ 63 w 205"/>
                <a:gd name="T27" fmla="*/ 160 h 203"/>
                <a:gd name="T28" fmla="*/ 108 w 205"/>
                <a:gd name="T29" fmla="*/ 38 h 203"/>
                <a:gd name="T30" fmla="*/ 136 w 205"/>
                <a:gd name="T31" fmla="*/ 46 h 203"/>
                <a:gd name="T32" fmla="*/ 146 w 205"/>
                <a:gd name="T33" fmla="*/ 72 h 203"/>
                <a:gd name="T34" fmla="*/ 135 w 205"/>
                <a:gd name="T35" fmla="*/ 94 h 203"/>
                <a:gd name="T36" fmla="*/ 124 w 205"/>
                <a:gd name="T37" fmla="*/ 98 h 203"/>
                <a:gd name="T38" fmla="*/ 138 w 205"/>
                <a:gd name="T39" fmla="*/ 112 h 203"/>
                <a:gd name="T40" fmla="*/ 142 w 205"/>
                <a:gd name="T41" fmla="*/ 136 h 203"/>
                <a:gd name="T42" fmla="*/ 146 w 205"/>
                <a:gd name="T43" fmla="*/ 155 h 203"/>
                <a:gd name="T44" fmla="*/ 127 w 205"/>
                <a:gd name="T45" fmla="*/ 160 h 203"/>
                <a:gd name="T46" fmla="*/ 121 w 205"/>
                <a:gd name="T47" fmla="*/ 134 h 203"/>
                <a:gd name="T48" fmla="*/ 115 w 205"/>
                <a:gd name="T49" fmla="*/ 111 h 203"/>
                <a:gd name="T50" fmla="*/ 98 w 205"/>
                <a:gd name="T51" fmla="*/ 106 h 203"/>
                <a:gd name="T52" fmla="*/ 103 w 205"/>
                <a:gd name="T53" fmla="*/ 90 h 203"/>
                <a:gd name="T54" fmla="*/ 121 w 205"/>
                <a:gd name="T55" fmla="*/ 84 h 203"/>
                <a:gd name="T56" fmla="*/ 125 w 205"/>
                <a:gd name="T57" fmla="*/ 72 h 203"/>
                <a:gd name="T58" fmla="*/ 121 w 205"/>
                <a:gd name="T59" fmla="*/ 60 h 203"/>
                <a:gd name="T60" fmla="*/ 103 w 205"/>
                <a:gd name="T61" fmla="*/ 55 h 203"/>
                <a:gd name="T62" fmla="*/ 81 w 205"/>
                <a:gd name="T63" fmla="*/ 90 h 203"/>
                <a:gd name="T64" fmla="*/ 0 w 205"/>
                <a:gd name="T65" fmla="*/ 101 h 203"/>
                <a:gd name="T66" fmla="*/ 11 w 205"/>
                <a:gd name="T67" fmla="*/ 55 h 203"/>
                <a:gd name="T68" fmla="*/ 39 w 205"/>
                <a:gd name="T69" fmla="*/ 21 h 203"/>
                <a:gd name="T70" fmla="*/ 80 w 205"/>
                <a:gd name="T71" fmla="*/ 3 h 203"/>
                <a:gd name="T72" fmla="*/ 125 w 205"/>
                <a:gd name="T73" fmla="*/ 3 h 203"/>
                <a:gd name="T74" fmla="*/ 166 w 205"/>
                <a:gd name="T75" fmla="*/ 21 h 203"/>
                <a:gd name="T76" fmla="*/ 194 w 205"/>
                <a:gd name="T77" fmla="*/ 55 h 203"/>
                <a:gd name="T78" fmla="*/ 205 w 205"/>
                <a:gd name="T79" fmla="*/ 101 h 203"/>
                <a:gd name="T80" fmla="*/ 194 w 205"/>
                <a:gd name="T81" fmla="*/ 147 h 203"/>
                <a:gd name="T82" fmla="*/ 166 w 205"/>
                <a:gd name="T83" fmla="*/ 181 h 203"/>
                <a:gd name="T84" fmla="*/ 125 w 205"/>
                <a:gd name="T85" fmla="*/ 200 h 203"/>
                <a:gd name="T86" fmla="*/ 80 w 205"/>
                <a:gd name="T87" fmla="*/ 200 h 203"/>
                <a:gd name="T88" fmla="*/ 39 w 205"/>
                <a:gd name="T89" fmla="*/ 181 h 203"/>
                <a:gd name="T90" fmla="*/ 11 w 205"/>
                <a:gd name="T91" fmla="*/ 147 h 203"/>
                <a:gd name="T92" fmla="*/ 0 w 205"/>
                <a:gd name="T93" fmla="*/ 10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5" h="203">
                  <a:moveTo>
                    <a:pt x="186" y="101"/>
                  </a:moveTo>
                  <a:lnTo>
                    <a:pt x="182" y="78"/>
                  </a:lnTo>
                  <a:lnTo>
                    <a:pt x="175" y="57"/>
                  </a:lnTo>
                  <a:lnTo>
                    <a:pt x="161" y="40"/>
                  </a:lnTo>
                  <a:lnTo>
                    <a:pt x="146" y="27"/>
                  </a:lnTo>
                  <a:lnTo>
                    <a:pt x="125" y="18"/>
                  </a:lnTo>
                  <a:lnTo>
                    <a:pt x="102" y="16"/>
                  </a:lnTo>
                  <a:lnTo>
                    <a:pt x="80" y="18"/>
                  </a:lnTo>
                  <a:lnTo>
                    <a:pt x="60" y="27"/>
                  </a:lnTo>
                  <a:lnTo>
                    <a:pt x="44" y="40"/>
                  </a:lnTo>
                  <a:lnTo>
                    <a:pt x="30" y="57"/>
                  </a:lnTo>
                  <a:lnTo>
                    <a:pt x="23" y="78"/>
                  </a:lnTo>
                  <a:lnTo>
                    <a:pt x="20" y="101"/>
                  </a:lnTo>
                  <a:lnTo>
                    <a:pt x="23" y="124"/>
                  </a:lnTo>
                  <a:lnTo>
                    <a:pt x="30" y="144"/>
                  </a:lnTo>
                  <a:lnTo>
                    <a:pt x="44" y="161"/>
                  </a:lnTo>
                  <a:lnTo>
                    <a:pt x="60" y="175"/>
                  </a:lnTo>
                  <a:lnTo>
                    <a:pt x="80" y="183"/>
                  </a:lnTo>
                  <a:lnTo>
                    <a:pt x="102" y="186"/>
                  </a:lnTo>
                  <a:lnTo>
                    <a:pt x="125" y="183"/>
                  </a:lnTo>
                  <a:lnTo>
                    <a:pt x="146" y="175"/>
                  </a:lnTo>
                  <a:lnTo>
                    <a:pt x="161" y="161"/>
                  </a:lnTo>
                  <a:lnTo>
                    <a:pt x="175" y="144"/>
                  </a:lnTo>
                  <a:lnTo>
                    <a:pt x="182" y="124"/>
                  </a:lnTo>
                  <a:lnTo>
                    <a:pt x="186" y="101"/>
                  </a:lnTo>
                  <a:close/>
                  <a:moveTo>
                    <a:pt x="81" y="106"/>
                  </a:moveTo>
                  <a:lnTo>
                    <a:pt x="81" y="160"/>
                  </a:lnTo>
                  <a:lnTo>
                    <a:pt x="63" y="160"/>
                  </a:lnTo>
                  <a:lnTo>
                    <a:pt x="63" y="38"/>
                  </a:lnTo>
                  <a:lnTo>
                    <a:pt x="108" y="38"/>
                  </a:lnTo>
                  <a:lnTo>
                    <a:pt x="125" y="40"/>
                  </a:lnTo>
                  <a:lnTo>
                    <a:pt x="136" y="46"/>
                  </a:lnTo>
                  <a:lnTo>
                    <a:pt x="143" y="57"/>
                  </a:lnTo>
                  <a:lnTo>
                    <a:pt x="146" y="72"/>
                  </a:lnTo>
                  <a:lnTo>
                    <a:pt x="143" y="85"/>
                  </a:lnTo>
                  <a:lnTo>
                    <a:pt x="135" y="94"/>
                  </a:lnTo>
                  <a:lnTo>
                    <a:pt x="124" y="98"/>
                  </a:lnTo>
                  <a:lnTo>
                    <a:pt x="124" y="98"/>
                  </a:lnTo>
                  <a:lnTo>
                    <a:pt x="132" y="103"/>
                  </a:lnTo>
                  <a:lnTo>
                    <a:pt x="138" y="112"/>
                  </a:lnTo>
                  <a:lnTo>
                    <a:pt x="141" y="126"/>
                  </a:lnTo>
                  <a:lnTo>
                    <a:pt x="142" y="136"/>
                  </a:lnTo>
                  <a:lnTo>
                    <a:pt x="143" y="146"/>
                  </a:lnTo>
                  <a:lnTo>
                    <a:pt x="146" y="155"/>
                  </a:lnTo>
                  <a:lnTo>
                    <a:pt x="148" y="160"/>
                  </a:lnTo>
                  <a:lnTo>
                    <a:pt x="127" y="160"/>
                  </a:lnTo>
                  <a:lnTo>
                    <a:pt x="124" y="148"/>
                  </a:lnTo>
                  <a:lnTo>
                    <a:pt x="121" y="134"/>
                  </a:lnTo>
                  <a:lnTo>
                    <a:pt x="119" y="119"/>
                  </a:lnTo>
                  <a:lnTo>
                    <a:pt x="115" y="111"/>
                  </a:lnTo>
                  <a:lnTo>
                    <a:pt x="108" y="107"/>
                  </a:lnTo>
                  <a:lnTo>
                    <a:pt x="98" y="106"/>
                  </a:lnTo>
                  <a:lnTo>
                    <a:pt x="81" y="106"/>
                  </a:lnTo>
                  <a:close/>
                  <a:moveTo>
                    <a:pt x="103" y="90"/>
                  </a:moveTo>
                  <a:lnTo>
                    <a:pt x="114" y="87"/>
                  </a:lnTo>
                  <a:lnTo>
                    <a:pt x="121" y="84"/>
                  </a:lnTo>
                  <a:lnTo>
                    <a:pt x="125" y="78"/>
                  </a:lnTo>
                  <a:lnTo>
                    <a:pt x="125" y="72"/>
                  </a:lnTo>
                  <a:lnTo>
                    <a:pt x="125" y="66"/>
                  </a:lnTo>
                  <a:lnTo>
                    <a:pt x="121" y="60"/>
                  </a:lnTo>
                  <a:lnTo>
                    <a:pt x="114" y="56"/>
                  </a:lnTo>
                  <a:lnTo>
                    <a:pt x="103" y="55"/>
                  </a:lnTo>
                  <a:lnTo>
                    <a:pt x="81" y="55"/>
                  </a:lnTo>
                  <a:lnTo>
                    <a:pt x="81" y="90"/>
                  </a:lnTo>
                  <a:lnTo>
                    <a:pt x="103" y="90"/>
                  </a:lnTo>
                  <a:close/>
                  <a:moveTo>
                    <a:pt x="0" y="101"/>
                  </a:moveTo>
                  <a:lnTo>
                    <a:pt x="3" y="77"/>
                  </a:lnTo>
                  <a:lnTo>
                    <a:pt x="11" y="55"/>
                  </a:lnTo>
                  <a:lnTo>
                    <a:pt x="23" y="35"/>
                  </a:lnTo>
                  <a:lnTo>
                    <a:pt x="39" y="21"/>
                  </a:lnTo>
                  <a:lnTo>
                    <a:pt x="58" y="9"/>
                  </a:lnTo>
                  <a:lnTo>
                    <a:pt x="80" y="3"/>
                  </a:lnTo>
                  <a:lnTo>
                    <a:pt x="102" y="0"/>
                  </a:lnTo>
                  <a:lnTo>
                    <a:pt x="125" y="3"/>
                  </a:lnTo>
                  <a:lnTo>
                    <a:pt x="147" y="9"/>
                  </a:lnTo>
                  <a:lnTo>
                    <a:pt x="166" y="21"/>
                  </a:lnTo>
                  <a:lnTo>
                    <a:pt x="182" y="35"/>
                  </a:lnTo>
                  <a:lnTo>
                    <a:pt x="194" y="55"/>
                  </a:lnTo>
                  <a:lnTo>
                    <a:pt x="203" y="77"/>
                  </a:lnTo>
                  <a:lnTo>
                    <a:pt x="205" y="101"/>
                  </a:lnTo>
                  <a:lnTo>
                    <a:pt x="203" y="125"/>
                  </a:lnTo>
                  <a:lnTo>
                    <a:pt x="194" y="147"/>
                  </a:lnTo>
                  <a:lnTo>
                    <a:pt x="182" y="166"/>
                  </a:lnTo>
                  <a:lnTo>
                    <a:pt x="166" y="181"/>
                  </a:lnTo>
                  <a:lnTo>
                    <a:pt x="147" y="193"/>
                  </a:lnTo>
                  <a:lnTo>
                    <a:pt x="125" y="200"/>
                  </a:lnTo>
                  <a:lnTo>
                    <a:pt x="102" y="203"/>
                  </a:lnTo>
                  <a:lnTo>
                    <a:pt x="80" y="200"/>
                  </a:lnTo>
                  <a:lnTo>
                    <a:pt x="58" y="193"/>
                  </a:lnTo>
                  <a:lnTo>
                    <a:pt x="39" y="181"/>
                  </a:lnTo>
                  <a:lnTo>
                    <a:pt x="23" y="166"/>
                  </a:lnTo>
                  <a:lnTo>
                    <a:pt x="11" y="147"/>
                  </a:lnTo>
                  <a:lnTo>
                    <a:pt x="3" y="125"/>
                  </a:lnTo>
                  <a:lnTo>
                    <a:pt x="0" y="101"/>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8" name="Freeform 7">
              <a:extLst>
                <a:ext uri="{FF2B5EF4-FFF2-40B4-BE49-F238E27FC236}">
                  <a16:creationId xmlns:a16="http://schemas.microsoft.com/office/drawing/2014/main" id="{D1040F2E-7C43-410B-A283-FF9EE741917B}"/>
                </a:ext>
              </a:extLst>
            </p:cNvPr>
            <p:cNvSpPr>
              <a:spLocks/>
            </p:cNvSpPr>
            <p:nvPr userDrawn="1"/>
          </p:nvSpPr>
          <p:spPr bwMode="auto">
            <a:xfrm>
              <a:off x="4440238" y="1128713"/>
              <a:ext cx="234950" cy="171450"/>
            </a:xfrm>
            <a:custGeom>
              <a:avLst/>
              <a:gdLst>
                <a:gd name="T0" fmla="*/ 481 w 736"/>
                <a:gd name="T1" fmla="*/ 540 h 540"/>
                <a:gd name="T2" fmla="*/ 362 w 736"/>
                <a:gd name="T3" fmla="*/ 408 h 540"/>
                <a:gd name="T4" fmla="*/ 246 w 736"/>
                <a:gd name="T5" fmla="*/ 540 h 540"/>
                <a:gd name="T6" fmla="*/ 0 w 736"/>
                <a:gd name="T7" fmla="*/ 540 h 540"/>
                <a:gd name="T8" fmla="*/ 240 w 736"/>
                <a:gd name="T9" fmla="*/ 270 h 540"/>
                <a:gd name="T10" fmla="*/ 0 w 736"/>
                <a:gd name="T11" fmla="*/ 0 h 540"/>
                <a:gd name="T12" fmla="*/ 253 w 736"/>
                <a:gd name="T13" fmla="*/ 0 h 540"/>
                <a:gd name="T14" fmla="*/ 372 w 736"/>
                <a:gd name="T15" fmla="*/ 131 h 540"/>
                <a:gd name="T16" fmla="*/ 487 w 736"/>
                <a:gd name="T17" fmla="*/ 0 h 540"/>
                <a:gd name="T18" fmla="*/ 732 w 736"/>
                <a:gd name="T19" fmla="*/ 0 h 540"/>
                <a:gd name="T20" fmla="*/ 493 w 736"/>
                <a:gd name="T21" fmla="*/ 269 h 540"/>
                <a:gd name="T22" fmla="*/ 736 w 736"/>
                <a:gd name="T23" fmla="*/ 540 h 540"/>
                <a:gd name="T24" fmla="*/ 481 w 736"/>
                <a:gd name="T25" fmla="*/ 54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6" h="540">
                  <a:moveTo>
                    <a:pt x="481" y="540"/>
                  </a:moveTo>
                  <a:lnTo>
                    <a:pt x="362" y="408"/>
                  </a:lnTo>
                  <a:lnTo>
                    <a:pt x="246" y="540"/>
                  </a:lnTo>
                  <a:lnTo>
                    <a:pt x="0" y="540"/>
                  </a:lnTo>
                  <a:lnTo>
                    <a:pt x="240" y="270"/>
                  </a:lnTo>
                  <a:lnTo>
                    <a:pt x="0" y="0"/>
                  </a:lnTo>
                  <a:lnTo>
                    <a:pt x="253" y="0"/>
                  </a:lnTo>
                  <a:lnTo>
                    <a:pt x="372" y="131"/>
                  </a:lnTo>
                  <a:lnTo>
                    <a:pt x="487" y="0"/>
                  </a:lnTo>
                  <a:lnTo>
                    <a:pt x="732" y="0"/>
                  </a:lnTo>
                  <a:lnTo>
                    <a:pt x="493" y="269"/>
                  </a:lnTo>
                  <a:lnTo>
                    <a:pt x="736" y="540"/>
                  </a:lnTo>
                  <a:lnTo>
                    <a:pt x="481" y="540"/>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9" name="Freeform 8">
              <a:extLst>
                <a:ext uri="{FF2B5EF4-FFF2-40B4-BE49-F238E27FC236}">
                  <a16:creationId xmlns:a16="http://schemas.microsoft.com/office/drawing/2014/main" id="{B9C214A2-BAF0-4EF3-82C0-8C9169217420}"/>
                </a:ext>
              </a:extLst>
            </p:cNvPr>
            <p:cNvSpPr>
              <a:spLocks/>
            </p:cNvSpPr>
            <p:nvPr userDrawn="1"/>
          </p:nvSpPr>
          <p:spPr bwMode="auto">
            <a:xfrm>
              <a:off x="4291013" y="1030288"/>
              <a:ext cx="149225" cy="269875"/>
            </a:xfrm>
            <a:custGeom>
              <a:avLst/>
              <a:gdLst>
                <a:gd name="T0" fmla="*/ 0 w 473"/>
                <a:gd name="T1" fmla="*/ 850 h 850"/>
                <a:gd name="T2" fmla="*/ 0 w 473"/>
                <a:gd name="T3" fmla="*/ 0 h 850"/>
                <a:gd name="T4" fmla="*/ 473 w 473"/>
                <a:gd name="T5" fmla="*/ 0 h 850"/>
                <a:gd name="T6" fmla="*/ 473 w 473"/>
                <a:gd name="T7" fmla="*/ 189 h 850"/>
                <a:gd name="T8" fmla="*/ 200 w 473"/>
                <a:gd name="T9" fmla="*/ 189 h 850"/>
                <a:gd name="T10" fmla="*/ 200 w 473"/>
                <a:gd name="T11" fmla="*/ 310 h 850"/>
                <a:gd name="T12" fmla="*/ 473 w 473"/>
                <a:gd name="T13" fmla="*/ 310 h 850"/>
                <a:gd name="T14" fmla="*/ 473 w 473"/>
                <a:gd name="T15" fmla="*/ 493 h 850"/>
                <a:gd name="T16" fmla="*/ 200 w 473"/>
                <a:gd name="T17" fmla="*/ 493 h 850"/>
                <a:gd name="T18" fmla="*/ 200 w 473"/>
                <a:gd name="T19" fmla="*/ 660 h 850"/>
                <a:gd name="T20" fmla="*/ 473 w 473"/>
                <a:gd name="T21" fmla="*/ 660 h 850"/>
                <a:gd name="T22" fmla="*/ 473 w 473"/>
                <a:gd name="T23" fmla="*/ 850 h 850"/>
                <a:gd name="T24" fmla="*/ 0 w 473"/>
                <a:gd name="T25" fmla="*/ 85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3" h="850">
                  <a:moveTo>
                    <a:pt x="0" y="850"/>
                  </a:moveTo>
                  <a:lnTo>
                    <a:pt x="0" y="0"/>
                  </a:lnTo>
                  <a:lnTo>
                    <a:pt x="473" y="0"/>
                  </a:lnTo>
                  <a:lnTo>
                    <a:pt x="473" y="189"/>
                  </a:lnTo>
                  <a:lnTo>
                    <a:pt x="200" y="189"/>
                  </a:lnTo>
                  <a:lnTo>
                    <a:pt x="200" y="310"/>
                  </a:lnTo>
                  <a:lnTo>
                    <a:pt x="473" y="310"/>
                  </a:lnTo>
                  <a:lnTo>
                    <a:pt x="473" y="493"/>
                  </a:lnTo>
                  <a:lnTo>
                    <a:pt x="200" y="493"/>
                  </a:lnTo>
                  <a:lnTo>
                    <a:pt x="200" y="660"/>
                  </a:lnTo>
                  <a:lnTo>
                    <a:pt x="473" y="660"/>
                  </a:lnTo>
                  <a:lnTo>
                    <a:pt x="473" y="850"/>
                  </a:lnTo>
                  <a:lnTo>
                    <a:pt x="0" y="850"/>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10" name="Freeform 9">
              <a:extLst>
                <a:ext uri="{FF2B5EF4-FFF2-40B4-BE49-F238E27FC236}">
                  <a16:creationId xmlns:a16="http://schemas.microsoft.com/office/drawing/2014/main" id="{A0985052-806F-4E9B-B255-701714643347}"/>
                </a:ext>
              </a:extLst>
            </p:cNvPr>
            <p:cNvSpPr>
              <a:spLocks noEditPoints="1"/>
            </p:cNvSpPr>
            <p:nvPr userDrawn="1"/>
          </p:nvSpPr>
          <p:spPr bwMode="auto">
            <a:xfrm>
              <a:off x="3760788" y="1030288"/>
              <a:ext cx="530225" cy="279400"/>
            </a:xfrm>
            <a:custGeom>
              <a:avLst/>
              <a:gdLst>
                <a:gd name="T0" fmla="*/ 1470 w 1671"/>
                <a:gd name="T1" fmla="*/ 347 h 882"/>
                <a:gd name="T2" fmla="*/ 1395 w 1671"/>
                <a:gd name="T3" fmla="*/ 294 h 882"/>
                <a:gd name="T4" fmla="*/ 1306 w 1671"/>
                <a:gd name="T5" fmla="*/ 280 h 882"/>
                <a:gd name="T6" fmla="*/ 1188 w 1671"/>
                <a:gd name="T7" fmla="*/ 306 h 882"/>
                <a:gd name="T8" fmla="*/ 1097 w 1671"/>
                <a:gd name="T9" fmla="*/ 380 h 882"/>
                <a:gd name="T10" fmla="*/ 1042 w 1671"/>
                <a:gd name="T11" fmla="*/ 486 h 882"/>
                <a:gd name="T12" fmla="*/ 982 w 1671"/>
                <a:gd name="T13" fmla="*/ 374 h 882"/>
                <a:gd name="T14" fmla="*/ 883 w 1671"/>
                <a:gd name="T15" fmla="*/ 303 h 882"/>
                <a:gd name="T16" fmla="*/ 749 w 1671"/>
                <a:gd name="T17" fmla="*/ 277 h 882"/>
                <a:gd name="T18" fmla="*/ 623 w 1671"/>
                <a:gd name="T19" fmla="*/ 299 h 882"/>
                <a:gd name="T20" fmla="*/ 526 w 1671"/>
                <a:gd name="T21" fmla="*/ 361 h 882"/>
                <a:gd name="T22" fmla="*/ 480 w 1671"/>
                <a:gd name="T23" fmla="*/ 310 h 882"/>
                <a:gd name="T24" fmla="*/ 503 w 1671"/>
                <a:gd name="T25" fmla="*/ 189 h 882"/>
                <a:gd name="T26" fmla="*/ 0 w 1671"/>
                <a:gd name="T27" fmla="*/ 850 h 882"/>
                <a:gd name="T28" fmla="*/ 451 w 1671"/>
                <a:gd name="T29" fmla="*/ 493 h 882"/>
                <a:gd name="T30" fmla="*/ 443 w 1671"/>
                <a:gd name="T31" fmla="*/ 624 h 882"/>
                <a:gd name="T32" fmla="*/ 489 w 1671"/>
                <a:gd name="T33" fmla="*/ 746 h 882"/>
                <a:gd name="T34" fmla="*/ 580 w 1671"/>
                <a:gd name="T35" fmla="*/ 833 h 882"/>
                <a:gd name="T36" fmla="*/ 703 w 1671"/>
                <a:gd name="T37" fmla="*/ 876 h 882"/>
                <a:gd name="T38" fmla="*/ 840 w 1671"/>
                <a:gd name="T39" fmla="*/ 869 h 882"/>
                <a:gd name="T40" fmla="*/ 946 w 1671"/>
                <a:gd name="T41" fmla="*/ 818 h 882"/>
                <a:gd name="T42" fmla="*/ 1023 w 1671"/>
                <a:gd name="T43" fmla="*/ 726 h 882"/>
                <a:gd name="T44" fmla="*/ 835 w 1671"/>
                <a:gd name="T45" fmla="*/ 703 h 882"/>
                <a:gd name="T46" fmla="*/ 792 w 1671"/>
                <a:gd name="T47" fmla="*/ 730 h 882"/>
                <a:gd name="T48" fmla="*/ 725 w 1671"/>
                <a:gd name="T49" fmla="*/ 732 h 882"/>
                <a:gd name="T50" fmla="*/ 662 w 1671"/>
                <a:gd name="T51" fmla="*/ 690 h 882"/>
                <a:gd name="T52" fmla="*/ 636 w 1671"/>
                <a:gd name="T53" fmla="*/ 619 h 882"/>
                <a:gd name="T54" fmla="*/ 1049 w 1671"/>
                <a:gd name="T55" fmla="*/ 693 h 882"/>
                <a:gd name="T56" fmla="*/ 1106 w 1671"/>
                <a:gd name="T57" fmla="*/ 790 h 882"/>
                <a:gd name="T58" fmla="*/ 1195 w 1671"/>
                <a:gd name="T59" fmla="*/ 857 h 882"/>
                <a:gd name="T60" fmla="*/ 1309 w 1671"/>
                <a:gd name="T61" fmla="*/ 882 h 882"/>
                <a:gd name="T62" fmla="*/ 1400 w 1671"/>
                <a:gd name="T63" fmla="*/ 859 h 882"/>
                <a:gd name="T64" fmla="*/ 1470 w 1671"/>
                <a:gd name="T65" fmla="*/ 796 h 882"/>
                <a:gd name="T66" fmla="*/ 1671 w 1671"/>
                <a:gd name="T67" fmla="*/ 850 h 882"/>
                <a:gd name="T68" fmla="*/ 642 w 1671"/>
                <a:gd name="T69" fmla="*/ 495 h 882"/>
                <a:gd name="T70" fmla="*/ 681 w 1671"/>
                <a:gd name="T71" fmla="*/ 430 h 882"/>
                <a:gd name="T72" fmla="*/ 749 w 1671"/>
                <a:gd name="T73" fmla="*/ 406 h 882"/>
                <a:gd name="T74" fmla="*/ 822 w 1671"/>
                <a:gd name="T75" fmla="*/ 430 h 882"/>
                <a:gd name="T76" fmla="*/ 858 w 1671"/>
                <a:gd name="T77" fmla="*/ 495 h 882"/>
                <a:gd name="T78" fmla="*/ 825 w 1671"/>
                <a:gd name="T79" fmla="*/ 495 h 882"/>
                <a:gd name="T80" fmla="*/ 751 w 1671"/>
                <a:gd name="T81" fmla="*/ 495 h 882"/>
                <a:gd name="T82" fmla="*/ 647 w 1671"/>
                <a:gd name="T83" fmla="*/ 495 h 882"/>
                <a:gd name="T84" fmla="*/ 1325 w 1671"/>
                <a:gd name="T85" fmla="*/ 718 h 882"/>
                <a:gd name="T86" fmla="*/ 1264 w 1671"/>
                <a:gd name="T87" fmla="*/ 677 h 882"/>
                <a:gd name="T88" fmla="*/ 1234 w 1671"/>
                <a:gd name="T89" fmla="*/ 608 h 882"/>
                <a:gd name="T90" fmla="*/ 1237 w 1671"/>
                <a:gd name="T91" fmla="*/ 532 h 882"/>
                <a:gd name="T92" fmla="*/ 1269 w 1671"/>
                <a:gd name="T93" fmla="*/ 469 h 882"/>
                <a:gd name="T94" fmla="*/ 1326 w 1671"/>
                <a:gd name="T95" fmla="*/ 433 h 882"/>
                <a:gd name="T96" fmla="*/ 1399 w 1671"/>
                <a:gd name="T97" fmla="*/ 441 h 882"/>
                <a:gd name="T98" fmla="*/ 1445 w 1671"/>
                <a:gd name="T99" fmla="*/ 487 h 882"/>
                <a:gd name="T100" fmla="*/ 1465 w 1671"/>
                <a:gd name="T101" fmla="*/ 556 h 882"/>
                <a:gd name="T102" fmla="*/ 1460 w 1671"/>
                <a:gd name="T103" fmla="*/ 627 h 882"/>
                <a:gd name="T104" fmla="*/ 1432 w 1671"/>
                <a:gd name="T105" fmla="*/ 687 h 882"/>
                <a:gd name="T106" fmla="*/ 1375 w 1671"/>
                <a:gd name="T107" fmla="*/ 718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1" h="882">
                  <a:moveTo>
                    <a:pt x="1471" y="0"/>
                  </a:moveTo>
                  <a:lnTo>
                    <a:pt x="1471" y="347"/>
                  </a:lnTo>
                  <a:lnTo>
                    <a:pt x="1470" y="347"/>
                  </a:lnTo>
                  <a:lnTo>
                    <a:pt x="1446" y="324"/>
                  </a:lnTo>
                  <a:lnTo>
                    <a:pt x="1422" y="307"/>
                  </a:lnTo>
                  <a:lnTo>
                    <a:pt x="1395" y="294"/>
                  </a:lnTo>
                  <a:lnTo>
                    <a:pt x="1367" y="286"/>
                  </a:lnTo>
                  <a:lnTo>
                    <a:pt x="1338" y="281"/>
                  </a:lnTo>
                  <a:lnTo>
                    <a:pt x="1306" y="280"/>
                  </a:lnTo>
                  <a:lnTo>
                    <a:pt x="1264" y="282"/>
                  </a:lnTo>
                  <a:lnTo>
                    <a:pt x="1224" y="292"/>
                  </a:lnTo>
                  <a:lnTo>
                    <a:pt x="1188" y="306"/>
                  </a:lnTo>
                  <a:lnTo>
                    <a:pt x="1154" y="327"/>
                  </a:lnTo>
                  <a:lnTo>
                    <a:pt x="1123" y="351"/>
                  </a:lnTo>
                  <a:lnTo>
                    <a:pt x="1097" y="380"/>
                  </a:lnTo>
                  <a:lnTo>
                    <a:pt x="1074" y="413"/>
                  </a:lnTo>
                  <a:lnTo>
                    <a:pt x="1055" y="448"/>
                  </a:lnTo>
                  <a:lnTo>
                    <a:pt x="1042" y="486"/>
                  </a:lnTo>
                  <a:lnTo>
                    <a:pt x="1026" y="444"/>
                  </a:lnTo>
                  <a:lnTo>
                    <a:pt x="1007" y="407"/>
                  </a:lnTo>
                  <a:lnTo>
                    <a:pt x="982" y="374"/>
                  </a:lnTo>
                  <a:lnTo>
                    <a:pt x="954" y="345"/>
                  </a:lnTo>
                  <a:lnTo>
                    <a:pt x="921" y="321"/>
                  </a:lnTo>
                  <a:lnTo>
                    <a:pt x="883" y="303"/>
                  </a:lnTo>
                  <a:lnTo>
                    <a:pt x="842" y="288"/>
                  </a:lnTo>
                  <a:lnTo>
                    <a:pt x="799" y="280"/>
                  </a:lnTo>
                  <a:lnTo>
                    <a:pt x="749" y="277"/>
                  </a:lnTo>
                  <a:lnTo>
                    <a:pt x="705" y="280"/>
                  </a:lnTo>
                  <a:lnTo>
                    <a:pt x="663" y="287"/>
                  </a:lnTo>
                  <a:lnTo>
                    <a:pt x="623" y="299"/>
                  </a:lnTo>
                  <a:lnTo>
                    <a:pt x="588" y="316"/>
                  </a:lnTo>
                  <a:lnTo>
                    <a:pt x="555" y="337"/>
                  </a:lnTo>
                  <a:lnTo>
                    <a:pt x="526" y="361"/>
                  </a:lnTo>
                  <a:lnTo>
                    <a:pt x="500" y="390"/>
                  </a:lnTo>
                  <a:lnTo>
                    <a:pt x="480" y="421"/>
                  </a:lnTo>
                  <a:lnTo>
                    <a:pt x="480" y="310"/>
                  </a:lnTo>
                  <a:lnTo>
                    <a:pt x="225" y="310"/>
                  </a:lnTo>
                  <a:lnTo>
                    <a:pt x="225" y="189"/>
                  </a:lnTo>
                  <a:lnTo>
                    <a:pt x="503" y="189"/>
                  </a:lnTo>
                  <a:lnTo>
                    <a:pt x="503" y="0"/>
                  </a:lnTo>
                  <a:lnTo>
                    <a:pt x="0" y="0"/>
                  </a:lnTo>
                  <a:lnTo>
                    <a:pt x="0" y="850"/>
                  </a:lnTo>
                  <a:lnTo>
                    <a:pt x="225" y="850"/>
                  </a:lnTo>
                  <a:lnTo>
                    <a:pt x="225" y="493"/>
                  </a:lnTo>
                  <a:lnTo>
                    <a:pt x="451" y="493"/>
                  </a:lnTo>
                  <a:lnTo>
                    <a:pt x="443" y="533"/>
                  </a:lnTo>
                  <a:lnTo>
                    <a:pt x="441" y="577"/>
                  </a:lnTo>
                  <a:lnTo>
                    <a:pt x="443" y="624"/>
                  </a:lnTo>
                  <a:lnTo>
                    <a:pt x="453" y="667"/>
                  </a:lnTo>
                  <a:lnTo>
                    <a:pt x="469" y="709"/>
                  </a:lnTo>
                  <a:lnTo>
                    <a:pt x="489" y="746"/>
                  </a:lnTo>
                  <a:lnTo>
                    <a:pt x="515" y="779"/>
                  </a:lnTo>
                  <a:lnTo>
                    <a:pt x="545" y="808"/>
                  </a:lnTo>
                  <a:lnTo>
                    <a:pt x="580" y="833"/>
                  </a:lnTo>
                  <a:lnTo>
                    <a:pt x="618" y="853"/>
                  </a:lnTo>
                  <a:lnTo>
                    <a:pt x="659" y="867"/>
                  </a:lnTo>
                  <a:lnTo>
                    <a:pt x="703" y="876"/>
                  </a:lnTo>
                  <a:lnTo>
                    <a:pt x="749" y="880"/>
                  </a:lnTo>
                  <a:lnTo>
                    <a:pt x="796" y="876"/>
                  </a:lnTo>
                  <a:lnTo>
                    <a:pt x="840" y="869"/>
                  </a:lnTo>
                  <a:lnTo>
                    <a:pt x="879" y="857"/>
                  </a:lnTo>
                  <a:lnTo>
                    <a:pt x="915" y="840"/>
                  </a:lnTo>
                  <a:lnTo>
                    <a:pt x="946" y="818"/>
                  </a:lnTo>
                  <a:lnTo>
                    <a:pt x="975" y="791"/>
                  </a:lnTo>
                  <a:lnTo>
                    <a:pt x="1001" y="761"/>
                  </a:lnTo>
                  <a:lnTo>
                    <a:pt x="1023" y="726"/>
                  </a:lnTo>
                  <a:lnTo>
                    <a:pt x="1042" y="686"/>
                  </a:lnTo>
                  <a:lnTo>
                    <a:pt x="848" y="686"/>
                  </a:lnTo>
                  <a:lnTo>
                    <a:pt x="835" y="703"/>
                  </a:lnTo>
                  <a:lnTo>
                    <a:pt x="823" y="715"/>
                  </a:lnTo>
                  <a:lnTo>
                    <a:pt x="808" y="724"/>
                  </a:lnTo>
                  <a:lnTo>
                    <a:pt x="792" y="730"/>
                  </a:lnTo>
                  <a:lnTo>
                    <a:pt x="773" y="734"/>
                  </a:lnTo>
                  <a:lnTo>
                    <a:pt x="749" y="734"/>
                  </a:lnTo>
                  <a:lnTo>
                    <a:pt x="725" y="732"/>
                  </a:lnTo>
                  <a:lnTo>
                    <a:pt x="700" y="723"/>
                  </a:lnTo>
                  <a:lnTo>
                    <a:pt x="680" y="709"/>
                  </a:lnTo>
                  <a:lnTo>
                    <a:pt x="662" y="690"/>
                  </a:lnTo>
                  <a:lnTo>
                    <a:pt x="648" y="669"/>
                  </a:lnTo>
                  <a:lnTo>
                    <a:pt x="640" y="644"/>
                  </a:lnTo>
                  <a:lnTo>
                    <a:pt x="636" y="619"/>
                  </a:lnTo>
                  <a:lnTo>
                    <a:pt x="1031" y="619"/>
                  </a:lnTo>
                  <a:lnTo>
                    <a:pt x="1037" y="657"/>
                  </a:lnTo>
                  <a:lnTo>
                    <a:pt x="1049" y="693"/>
                  </a:lnTo>
                  <a:lnTo>
                    <a:pt x="1064" y="728"/>
                  </a:lnTo>
                  <a:lnTo>
                    <a:pt x="1083" y="760"/>
                  </a:lnTo>
                  <a:lnTo>
                    <a:pt x="1106" y="790"/>
                  </a:lnTo>
                  <a:lnTo>
                    <a:pt x="1133" y="815"/>
                  </a:lnTo>
                  <a:lnTo>
                    <a:pt x="1163" y="838"/>
                  </a:lnTo>
                  <a:lnTo>
                    <a:pt x="1195" y="857"/>
                  </a:lnTo>
                  <a:lnTo>
                    <a:pt x="1231" y="870"/>
                  </a:lnTo>
                  <a:lnTo>
                    <a:pt x="1269" y="878"/>
                  </a:lnTo>
                  <a:lnTo>
                    <a:pt x="1309" y="882"/>
                  </a:lnTo>
                  <a:lnTo>
                    <a:pt x="1340" y="878"/>
                  </a:lnTo>
                  <a:lnTo>
                    <a:pt x="1371" y="871"/>
                  </a:lnTo>
                  <a:lnTo>
                    <a:pt x="1400" y="859"/>
                  </a:lnTo>
                  <a:lnTo>
                    <a:pt x="1426" y="842"/>
                  </a:lnTo>
                  <a:lnTo>
                    <a:pt x="1449" y="820"/>
                  </a:lnTo>
                  <a:lnTo>
                    <a:pt x="1470" y="796"/>
                  </a:lnTo>
                  <a:lnTo>
                    <a:pt x="1471" y="796"/>
                  </a:lnTo>
                  <a:lnTo>
                    <a:pt x="1471" y="850"/>
                  </a:lnTo>
                  <a:lnTo>
                    <a:pt x="1671" y="850"/>
                  </a:lnTo>
                  <a:lnTo>
                    <a:pt x="1671" y="0"/>
                  </a:lnTo>
                  <a:lnTo>
                    <a:pt x="1471" y="0"/>
                  </a:lnTo>
                  <a:close/>
                  <a:moveTo>
                    <a:pt x="642" y="495"/>
                  </a:moveTo>
                  <a:lnTo>
                    <a:pt x="651" y="470"/>
                  </a:lnTo>
                  <a:lnTo>
                    <a:pt x="664" y="448"/>
                  </a:lnTo>
                  <a:lnTo>
                    <a:pt x="681" y="430"/>
                  </a:lnTo>
                  <a:lnTo>
                    <a:pt x="702" y="417"/>
                  </a:lnTo>
                  <a:lnTo>
                    <a:pt x="725" y="409"/>
                  </a:lnTo>
                  <a:lnTo>
                    <a:pt x="749" y="406"/>
                  </a:lnTo>
                  <a:lnTo>
                    <a:pt x="777" y="408"/>
                  </a:lnTo>
                  <a:lnTo>
                    <a:pt x="801" y="417"/>
                  </a:lnTo>
                  <a:lnTo>
                    <a:pt x="822" y="430"/>
                  </a:lnTo>
                  <a:lnTo>
                    <a:pt x="837" y="448"/>
                  </a:lnTo>
                  <a:lnTo>
                    <a:pt x="849" y="470"/>
                  </a:lnTo>
                  <a:lnTo>
                    <a:pt x="858" y="495"/>
                  </a:lnTo>
                  <a:lnTo>
                    <a:pt x="854" y="495"/>
                  </a:lnTo>
                  <a:lnTo>
                    <a:pt x="843" y="495"/>
                  </a:lnTo>
                  <a:lnTo>
                    <a:pt x="825" y="495"/>
                  </a:lnTo>
                  <a:lnTo>
                    <a:pt x="803" y="495"/>
                  </a:lnTo>
                  <a:lnTo>
                    <a:pt x="778" y="495"/>
                  </a:lnTo>
                  <a:lnTo>
                    <a:pt x="751" y="495"/>
                  </a:lnTo>
                  <a:lnTo>
                    <a:pt x="677" y="495"/>
                  </a:lnTo>
                  <a:lnTo>
                    <a:pt x="659" y="495"/>
                  </a:lnTo>
                  <a:lnTo>
                    <a:pt x="647" y="495"/>
                  </a:lnTo>
                  <a:lnTo>
                    <a:pt x="642" y="495"/>
                  </a:lnTo>
                  <a:close/>
                  <a:moveTo>
                    <a:pt x="1351" y="721"/>
                  </a:moveTo>
                  <a:lnTo>
                    <a:pt x="1325" y="718"/>
                  </a:lnTo>
                  <a:lnTo>
                    <a:pt x="1302" y="709"/>
                  </a:lnTo>
                  <a:lnTo>
                    <a:pt x="1281" y="695"/>
                  </a:lnTo>
                  <a:lnTo>
                    <a:pt x="1264" y="677"/>
                  </a:lnTo>
                  <a:lnTo>
                    <a:pt x="1249" y="657"/>
                  </a:lnTo>
                  <a:lnTo>
                    <a:pt x="1240" y="633"/>
                  </a:lnTo>
                  <a:lnTo>
                    <a:pt x="1234" y="608"/>
                  </a:lnTo>
                  <a:lnTo>
                    <a:pt x="1231" y="581"/>
                  </a:lnTo>
                  <a:lnTo>
                    <a:pt x="1234" y="556"/>
                  </a:lnTo>
                  <a:lnTo>
                    <a:pt x="1237" y="532"/>
                  </a:lnTo>
                  <a:lnTo>
                    <a:pt x="1245" y="509"/>
                  </a:lnTo>
                  <a:lnTo>
                    <a:pt x="1255" y="487"/>
                  </a:lnTo>
                  <a:lnTo>
                    <a:pt x="1269" y="469"/>
                  </a:lnTo>
                  <a:lnTo>
                    <a:pt x="1285" y="453"/>
                  </a:lnTo>
                  <a:lnTo>
                    <a:pt x="1304" y="441"/>
                  </a:lnTo>
                  <a:lnTo>
                    <a:pt x="1326" y="433"/>
                  </a:lnTo>
                  <a:lnTo>
                    <a:pt x="1351" y="431"/>
                  </a:lnTo>
                  <a:lnTo>
                    <a:pt x="1377" y="433"/>
                  </a:lnTo>
                  <a:lnTo>
                    <a:pt x="1399" y="441"/>
                  </a:lnTo>
                  <a:lnTo>
                    <a:pt x="1417" y="453"/>
                  </a:lnTo>
                  <a:lnTo>
                    <a:pt x="1432" y="469"/>
                  </a:lnTo>
                  <a:lnTo>
                    <a:pt x="1445" y="487"/>
                  </a:lnTo>
                  <a:lnTo>
                    <a:pt x="1454" y="509"/>
                  </a:lnTo>
                  <a:lnTo>
                    <a:pt x="1462" y="532"/>
                  </a:lnTo>
                  <a:lnTo>
                    <a:pt x="1465" y="556"/>
                  </a:lnTo>
                  <a:lnTo>
                    <a:pt x="1466" y="581"/>
                  </a:lnTo>
                  <a:lnTo>
                    <a:pt x="1465" y="604"/>
                  </a:lnTo>
                  <a:lnTo>
                    <a:pt x="1460" y="627"/>
                  </a:lnTo>
                  <a:lnTo>
                    <a:pt x="1454" y="649"/>
                  </a:lnTo>
                  <a:lnTo>
                    <a:pt x="1445" y="669"/>
                  </a:lnTo>
                  <a:lnTo>
                    <a:pt x="1432" y="687"/>
                  </a:lnTo>
                  <a:lnTo>
                    <a:pt x="1417" y="700"/>
                  </a:lnTo>
                  <a:lnTo>
                    <a:pt x="1397" y="711"/>
                  </a:lnTo>
                  <a:lnTo>
                    <a:pt x="1375" y="718"/>
                  </a:lnTo>
                  <a:lnTo>
                    <a:pt x="1351" y="7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itchFamily="34" charset="0"/>
                <a:ea typeface="ＭＳ Ｐゴシック" pitchFamily="34" charset="-128"/>
                <a:cs typeface="+mn-cs"/>
              </a:endParaRPr>
            </a:p>
          </p:txBody>
        </p:sp>
      </p:grpSp>
      <p:sp>
        <p:nvSpPr>
          <p:cNvPr id="11" name="Subtitle 1"/>
          <p:cNvSpPr txBox="1">
            <a:spLocks/>
          </p:cNvSpPr>
          <p:nvPr/>
        </p:nvSpPr>
        <p:spPr>
          <a:xfrm>
            <a:off x="479425" y="2115636"/>
            <a:ext cx="4868698" cy="1386351"/>
          </a:xfrm>
          <a:prstGeom prst="rect">
            <a:avLst/>
          </a:prstGeom>
        </p:spPr>
        <p:txBody>
          <a:bodyPr vert="horz" lIns="0" tIns="0" rIns="0" bIns="0" rtlCol="0" anchor="t" anchorCtr="0">
            <a:noAutofit/>
          </a:bodyPr>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sz="16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600"/>
              </a:spcAft>
              <a:buClr>
                <a:schemeClr val="accent1"/>
              </a:buClr>
              <a:buFont typeface="Arial" panose="020B0604020202020204" pitchFamily="34" charset="0"/>
              <a:buNone/>
              <a:defRPr sz="1400" kern="1200">
                <a:solidFill>
                  <a:schemeClr val="accent3"/>
                </a:solidFill>
                <a:latin typeface="+mn-lt"/>
                <a:ea typeface="+mn-ea"/>
                <a:cs typeface="+mn-cs"/>
              </a:defRPr>
            </a:lvl2pPr>
            <a:lvl3pPr marL="265113" indent="-26511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accent3"/>
                </a:solidFill>
                <a:latin typeface="+mn-lt"/>
                <a:ea typeface="+mn-ea"/>
                <a:cs typeface="+mn-cs"/>
              </a:defRPr>
            </a:lvl3pPr>
            <a:lvl4pPr marL="538163" indent="-27305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accent3"/>
                </a:solidFill>
                <a:latin typeface="+mn-lt"/>
                <a:ea typeface="+mn-ea"/>
                <a:cs typeface="+mn-cs"/>
              </a:defRPr>
            </a:lvl4pPr>
            <a:lvl5pPr marL="803275" indent="-265113" algn="l" defTabSz="914400" rtl="0" eaLnBrk="1" latinLnBrk="0" hangingPunct="1">
              <a:lnSpc>
                <a:spcPct val="90000"/>
              </a:lnSpc>
              <a:spcBef>
                <a:spcPts val="0"/>
              </a:spcBef>
              <a:spcAft>
                <a:spcPts val="600"/>
              </a:spcAft>
              <a:buClr>
                <a:schemeClr val="accent1"/>
              </a:buClr>
              <a:buFont typeface="Arial" panose="020B0604020202020204" pitchFamily="34" charset="0"/>
              <a:buChar char="•"/>
              <a:tabLst/>
              <a:defRPr sz="10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olidFill>
                  <a:schemeClr val="bg1"/>
                </a:solidFill>
              </a:rPr>
              <a:t>RESEAU MESURE</a:t>
            </a:r>
          </a:p>
          <a:p>
            <a:r>
              <a:rPr lang="fr-FR" sz="2000" dirty="0">
                <a:solidFill>
                  <a:schemeClr val="bg1"/>
                </a:solidFill>
              </a:rPr>
              <a:t>Jeudi 10 février 2022</a:t>
            </a:r>
          </a:p>
          <a:p>
            <a:endParaRPr lang="en-US" sz="2000" dirty="0">
              <a:solidFill>
                <a:schemeClr val="bg1"/>
              </a:solidFill>
            </a:endParaRPr>
          </a:p>
        </p:txBody>
      </p:sp>
      <p:sp>
        <p:nvSpPr>
          <p:cNvPr id="12" name="Text Placeholder 3"/>
          <p:cNvSpPr txBox="1">
            <a:spLocks/>
          </p:cNvSpPr>
          <p:nvPr/>
        </p:nvSpPr>
        <p:spPr>
          <a:xfrm>
            <a:off x="479425" y="2795802"/>
            <a:ext cx="4315313" cy="512960"/>
          </a:xfrm>
          <a:prstGeom prst="rect">
            <a:avLst/>
          </a:prstGeom>
        </p:spPr>
        <p:txBody>
          <a:bodyPr lIns="0" tIns="0" rIns="0" bIns="0"/>
          <a:lstStyle>
            <a:lvl1pPr marL="0" marR="0" indent="0" algn="l" defTabSz="914400" rtl="0" eaLnBrk="1" fontAlgn="auto" latinLnBrk="0" hangingPunct="1">
              <a:lnSpc>
                <a:spcPct val="90000"/>
              </a:lnSpc>
              <a:spcBef>
                <a:spcPts val="1200"/>
              </a:spcBef>
              <a:spcAft>
                <a:spcPts val="1200"/>
              </a:spcAft>
              <a:buClrTx/>
              <a:buSzTx/>
              <a:buFont typeface="Arial" panose="020B0604020202020204" pitchFamily="34" charset="0"/>
              <a:buNone/>
              <a:tabLst/>
              <a:defRPr sz="16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600"/>
              </a:spcAft>
              <a:buClr>
                <a:schemeClr val="accent1"/>
              </a:buClr>
              <a:buFont typeface="Arial" panose="020B0604020202020204" pitchFamily="34" charset="0"/>
              <a:buNone/>
              <a:defRPr sz="1400" kern="1200">
                <a:solidFill>
                  <a:schemeClr val="accent3"/>
                </a:solidFill>
                <a:latin typeface="+mn-lt"/>
                <a:ea typeface="+mn-ea"/>
                <a:cs typeface="+mn-cs"/>
              </a:defRPr>
            </a:lvl2pPr>
            <a:lvl3pPr marL="265113" indent="-26511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accent3"/>
                </a:solidFill>
                <a:latin typeface="+mn-lt"/>
                <a:ea typeface="+mn-ea"/>
                <a:cs typeface="+mn-cs"/>
              </a:defRPr>
            </a:lvl3pPr>
            <a:lvl4pPr marL="538163" indent="-27305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accent3"/>
                </a:solidFill>
                <a:latin typeface="+mn-lt"/>
                <a:ea typeface="+mn-ea"/>
                <a:cs typeface="+mn-cs"/>
              </a:defRPr>
            </a:lvl4pPr>
            <a:lvl5pPr marL="803275" indent="-265113" algn="l" defTabSz="914400" rtl="0" eaLnBrk="1" latinLnBrk="0" hangingPunct="1">
              <a:lnSpc>
                <a:spcPct val="90000"/>
              </a:lnSpc>
              <a:spcBef>
                <a:spcPts val="0"/>
              </a:spcBef>
              <a:spcAft>
                <a:spcPts val="600"/>
              </a:spcAft>
              <a:buClr>
                <a:schemeClr val="accent1"/>
              </a:buClr>
              <a:buFont typeface="Arial" panose="020B0604020202020204" pitchFamily="34" charset="0"/>
              <a:buChar char="•"/>
              <a:tabLst/>
              <a:defRPr sz="10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chemeClr val="bg1"/>
              </a:solidFill>
            </a:endParaRPr>
          </a:p>
        </p:txBody>
      </p:sp>
      <p:sp>
        <p:nvSpPr>
          <p:cNvPr id="14" name="Text Placeholder 3"/>
          <p:cNvSpPr txBox="1">
            <a:spLocks/>
          </p:cNvSpPr>
          <p:nvPr/>
        </p:nvSpPr>
        <p:spPr>
          <a:xfrm>
            <a:off x="479425" y="4620647"/>
            <a:ext cx="4445000" cy="254168"/>
          </a:xfrm>
          <a:prstGeom prst="rect">
            <a:avLst/>
          </a:prstGeom>
        </p:spPr>
        <p:txBody>
          <a:bodyPr vert="horz" lIns="0" tIns="0" rIns="0" bIns="0" rtlCol="0" anchor="t" anchorCtr="0">
            <a:no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200" b="0"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600"/>
              </a:spcAft>
              <a:buClr>
                <a:schemeClr val="accent1"/>
              </a:buClr>
              <a:buFont typeface="Arial" panose="020B0604020202020204" pitchFamily="34" charset="0"/>
              <a:buNone/>
              <a:defRPr sz="1400" kern="1200">
                <a:solidFill>
                  <a:schemeClr val="accent3"/>
                </a:solidFill>
                <a:latin typeface="+mn-lt"/>
                <a:ea typeface="+mn-ea"/>
                <a:cs typeface="+mn-cs"/>
              </a:defRPr>
            </a:lvl2pPr>
            <a:lvl3pPr marL="265113" indent="-265113"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accent3"/>
                </a:solidFill>
                <a:latin typeface="+mn-lt"/>
                <a:ea typeface="+mn-ea"/>
                <a:cs typeface="+mn-cs"/>
              </a:defRPr>
            </a:lvl3pPr>
            <a:lvl4pPr marL="538163" indent="-273050" algn="l" defTabSz="914400" rtl="0" eaLnBrk="1" latinLnBrk="0" hangingPunct="1">
              <a:lnSpc>
                <a:spcPct val="90000"/>
              </a:lnSpc>
              <a:spcBef>
                <a:spcPts val="0"/>
              </a:spcBef>
              <a:spcAft>
                <a:spcPts val="600"/>
              </a:spcAft>
              <a:buClr>
                <a:schemeClr val="accent1"/>
              </a:buClr>
              <a:buFont typeface="Arial" panose="020B0604020202020204" pitchFamily="34" charset="0"/>
              <a:buChar char="−"/>
              <a:defRPr sz="1400" kern="1200">
                <a:solidFill>
                  <a:schemeClr val="accent3"/>
                </a:solidFill>
                <a:latin typeface="+mn-lt"/>
                <a:ea typeface="+mn-ea"/>
                <a:cs typeface="+mn-cs"/>
              </a:defRPr>
            </a:lvl4pPr>
            <a:lvl5pPr marL="803275" indent="-265113" algn="l" defTabSz="914400" rtl="0" eaLnBrk="1" latinLnBrk="0" hangingPunct="1">
              <a:lnSpc>
                <a:spcPct val="90000"/>
              </a:lnSpc>
              <a:spcBef>
                <a:spcPts val="0"/>
              </a:spcBef>
              <a:spcAft>
                <a:spcPts val="600"/>
              </a:spcAft>
              <a:buClr>
                <a:schemeClr val="accent1"/>
              </a:buClr>
              <a:buFont typeface="Arial" panose="020B0604020202020204" pitchFamily="34" charset="0"/>
              <a:buChar char="•"/>
              <a:tabLst/>
              <a:defRPr sz="10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00" dirty="0"/>
          </a:p>
        </p:txBody>
      </p:sp>
      <p:pic>
        <p:nvPicPr>
          <p:cNvPr id="13" name="Picture 12">
            <a:extLst>
              <a:ext uri="{FF2B5EF4-FFF2-40B4-BE49-F238E27FC236}">
                <a16:creationId xmlns:a16="http://schemas.microsoft.com/office/drawing/2014/main" id="{B80D646B-FC7A-40BD-AD3C-758BD5D85E0C}"/>
              </a:ext>
            </a:extLst>
          </p:cNvPr>
          <p:cNvPicPr>
            <a:picLocks noChangeAspect="1"/>
          </p:cNvPicPr>
          <p:nvPr/>
        </p:nvPicPr>
        <p:blipFill>
          <a:blip r:embed="rId4"/>
          <a:stretch>
            <a:fillRect/>
          </a:stretch>
        </p:blipFill>
        <p:spPr>
          <a:xfrm>
            <a:off x="383414" y="4077119"/>
            <a:ext cx="3283817" cy="1273828"/>
          </a:xfrm>
          <a:prstGeom prst="rect">
            <a:avLst/>
          </a:prstGeom>
        </p:spPr>
      </p:pic>
    </p:spTree>
    <p:extLst>
      <p:ext uri="{BB962C8B-B14F-4D97-AF65-F5344CB8AC3E}">
        <p14:creationId xmlns:p14="http://schemas.microsoft.com/office/powerpoint/2010/main" val="3175817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4B3C06-1DBC-45BD-9568-7A0C87D2253C}"/>
              </a:ext>
            </a:extLst>
          </p:cNvPr>
          <p:cNvSpPr/>
          <p:nvPr/>
        </p:nvSpPr>
        <p:spPr>
          <a:xfrm>
            <a:off x="0" y="1"/>
            <a:ext cx="12192000" cy="6858002"/>
          </a:xfrm>
          <a:custGeom>
            <a:avLst/>
            <a:gdLst>
              <a:gd name="connsiteX0" fmla="*/ 12192000 w 12192000"/>
              <a:gd name="connsiteY0" fmla="*/ 2745691 h 6858001"/>
              <a:gd name="connsiteX1" fmla="*/ 12192000 w 12192000"/>
              <a:gd name="connsiteY1" fmla="*/ 6858001 h 6858001"/>
              <a:gd name="connsiteX2" fmla="*/ 8551293 w 12192000"/>
              <a:gd name="connsiteY2" fmla="*/ 6858001 h 6858001"/>
              <a:gd name="connsiteX3" fmla="*/ 0 w 12192000"/>
              <a:gd name="connsiteY3" fmla="*/ 0 h 6858001"/>
              <a:gd name="connsiteX4" fmla="*/ 3812839 w 12192000"/>
              <a:gd name="connsiteY4" fmla="*/ 0 h 6858001"/>
              <a:gd name="connsiteX5" fmla="*/ 0 w 12192000"/>
              <a:gd name="connsiteY5" fmla="*/ 436402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1">
                <a:moveTo>
                  <a:pt x="12192000" y="2745691"/>
                </a:moveTo>
                <a:lnTo>
                  <a:pt x="12192000" y="6858001"/>
                </a:lnTo>
                <a:lnTo>
                  <a:pt x="8551293" y="6858001"/>
                </a:lnTo>
                <a:close/>
                <a:moveTo>
                  <a:pt x="0" y="0"/>
                </a:moveTo>
                <a:lnTo>
                  <a:pt x="3812839" y="0"/>
                </a:lnTo>
                <a:lnTo>
                  <a:pt x="0" y="4364028"/>
                </a:lnTo>
                <a:close/>
              </a:path>
            </a:pathLst>
          </a:custGeom>
          <a:gradFill flip="none" rotWithShape="1">
            <a:gsLst>
              <a:gs pos="9000">
                <a:srgbClr val="4D148C"/>
              </a:gs>
              <a:gs pos="33000">
                <a:srgbClr val="7D22C3"/>
              </a:gs>
              <a:gs pos="84000">
                <a:srgbClr val="FF66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1" dirty="0">
              <a:latin typeface="+mj-lt"/>
            </a:endParaRPr>
          </a:p>
        </p:txBody>
      </p:sp>
      <p:sp>
        <p:nvSpPr>
          <p:cNvPr id="11" name="Title 1">
            <a:extLst>
              <a:ext uri="{FF2B5EF4-FFF2-40B4-BE49-F238E27FC236}">
                <a16:creationId xmlns:a16="http://schemas.microsoft.com/office/drawing/2014/main" id="{28260078-BC75-4672-B3A5-7C26E9A76952}"/>
              </a:ext>
            </a:extLst>
          </p:cNvPr>
          <p:cNvSpPr txBox="1">
            <a:spLocks/>
          </p:cNvSpPr>
          <p:nvPr/>
        </p:nvSpPr>
        <p:spPr>
          <a:xfrm>
            <a:off x="3728906" y="27349"/>
            <a:ext cx="6894573" cy="554000"/>
          </a:xfrm>
          <a:prstGeom prst="rect">
            <a:avLst/>
          </a:prstGeom>
        </p:spPr>
        <p:txBody>
          <a:bodyPr/>
          <a:lstStyle>
            <a:lvl1pPr algn="l" defTabSz="914400" rtl="0" eaLnBrk="1" latinLnBrk="0" hangingPunct="1">
              <a:lnSpc>
                <a:spcPct val="130000"/>
              </a:lnSpc>
              <a:spcBef>
                <a:spcPct val="0"/>
              </a:spcBef>
              <a:buNone/>
              <a:defRPr sz="3600" kern="1200">
                <a:solidFill>
                  <a:schemeClr val="bg1">
                    <a:lumMod val="50000"/>
                  </a:schemeClr>
                </a:solidFill>
                <a:latin typeface="FedEx Sans" panose="020B0603020203020204" pitchFamily="34" charset="0"/>
                <a:ea typeface="FedEx Sans" panose="020B0603020203020204" pitchFamily="34" charset="0"/>
                <a:cs typeface="FedEx Sans" panose="020B0603020203020204" pitchFamily="34" charset="0"/>
              </a:defRPr>
            </a:lvl1pPr>
          </a:lstStyle>
          <a:p>
            <a:pPr algn="ctr" defTabSz="914423" fontAlgn="auto">
              <a:spcAft>
                <a:spcPts val="0"/>
              </a:spcAft>
              <a:defRPr/>
            </a:pPr>
            <a:r>
              <a:rPr lang="fr-FR"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Douanes / Autoliquidation de TVA</a:t>
            </a:r>
            <a:endParaRPr lang="en-US" sz="2000" dirty="0">
              <a:solidFill>
                <a:schemeClr val="tx1"/>
              </a:solidFill>
              <a:latin typeface="FedEx Sans Medium"/>
              <a:ea typeface="FedEx Sans Light" panose="020B0403020203020204" pitchFamily="34" charset="0"/>
              <a:cs typeface="FedEx Sans Light" panose="020B0403020203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547FE1AF-4ED2-414B-8EF1-4B48A1EFDDC5}"/>
              </a:ext>
            </a:extLst>
          </p:cNvPr>
          <p:cNvPicPr>
            <a:picLocks noChangeAspect="1"/>
          </p:cNvPicPr>
          <p:nvPr/>
        </p:nvPicPr>
        <p:blipFill>
          <a:blip r:embed="rId3"/>
          <a:stretch>
            <a:fillRect/>
          </a:stretch>
        </p:blipFill>
        <p:spPr>
          <a:xfrm rot="1444639">
            <a:off x="10181387" y="5464052"/>
            <a:ext cx="1096578" cy="110514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1A6D3D81-7E6B-43A5-BB6C-1DF9542C899F}"/>
              </a:ext>
            </a:extLst>
          </p:cNvPr>
          <p:cNvPicPr>
            <a:picLocks noChangeAspect="1"/>
          </p:cNvPicPr>
          <p:nvPr/>
        </p:nvPicPr>
        <p:blipFill>
          <a:blip r:embed="rId3"/>
          <a:stretch>
            <a:fillRect/>
          </a:stretch>
        </p:blipFill>
        <p:spPr>
          <a:xfrm rot="1444639">
            <a:off x="450022" y="479958"/>
            <a:ext cx="1096578" cy="110514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D79DE5-3E2C-4A47-AD38-4A6505D6C69D}"/>
              </a:ext>
            </a:extLst>
          </p:cNvPr>
          <p:cNvPicPr>
            <a:picLocks noChangeAspect="1"/>
          </p:cNvPicPr>
          <p:nvPr/>
        </p:nvPicPr>
        <p:blipFill>
          <a:blip r:embed="rId4"/>
          <a:stretch>
            <a:fillRect/>
          </a:stretch>
        </p:blipFill>
        <p:spPr>
          <a:xfrm>
            <a:off x="10729684" y="4578154"/>
            <a:ext cx="1096578" cy="1105145"/>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E8688EB3-D824-47CD-BFAF-F56D9AA60D3A}"/>
              </a:ext>
            </a:extLst>
          </p:cNvPr>
          <p:cNvPicPr>
            <a:picLocks noChangeAspect="1"/>
          </p:cNvPicPr>
          <p:nvPr/>
        </p:nvPicPr>
        <p:blipFill>
          <a:blip r:embed="rId4"/>
          <a:stretch>
            <a:fillRect/>
          </a:stretch>
        </p:blipFill>
        <p:spPr>
          <a:xfrm>
            <a:off x="242411" y="1543414"/>
            <a:ext cx="1096578" cy="1105145"/>
          </a:xfrm>
          <a:prstGeom prst="rect">
            <a:avLst/>
          </a:prstGeom>
        </p:spPr>
      </p:pic>
      <p:sp>
        <p:nvSpPr>
          <p:cNvPr id="2" name="TextBox 1">
            <a:extLst>
              <a:ext uri="{FF2B5EF4-FFF2-40B4-BE49-F238E27FC236}">
                <a16:creationId xmlns:a16="http://schemas.microsoft.com/office/drawing/2014/main" id="{49166BFF-1C85-4769-85EF-448E284385A8}"/>
              </a:ext>
            </a:extLst>
          </p:cNvPr>
          <p:cNvSpPr txBox="1"/>
          <p:nvPr/>
        </p:nvSpPr>
        <p:spPr>
          <a:xfrm>
            <a:off x="1283450" y="3024310"/>
            <a:ext cx="9340029" cy="1726627"/>
          </a:xfrm>
          <a:prstGeom prst="rect">
            <a:avLst/>
          </a:prstGeom>
          <a:noFill/>
        </p:spPr>
        <p:txBody>
          <a:bodyPr wrap="square" rtlCol="0">
            <a:spAutoFit/>
          </a:bodyPr>
          <a:lstStyle/>
          <a:p>
            <a:pPr algn="l"/>
            <a:r>
              <a:rPr lang="fr-FR" sz="1800" dirty="0">
                <a:solidFill>
                  <a:srgbClr val="000000"/>
                </a:solidFill>
                <a:effectLst/>
                <a:latin typeface="Arial" panose="020B0604020202020204" pitchFamily="34" charset="0"/>
                <a:ea typeface="Calibri" panose="020F0502020204030204" pitchFamily="34" charset="0"/>
              </a:rPr>
              <a:t>Ci-dessous le détail, mais pour faire simple cela veut dire qu’un client FR qui reçoit de la marchandise à l’import pour laquelle il n’y aura pas de droit à payer (en fonction du HS code) et qu’avant le 01/01/22 il était assujetti à la TVA par une facture de DT, à compte du 01/01/22 il n’aura aucune facture puisque la TVA sera automatiquement liquidée </a:t>
            </a:r>
            <a:r>
              <a:rPr lang="fr-FR" sz="1800" dirty="0">
                <a:solidFill>
                  <a:srgbClr val="000000"/>
                </a:solidFill>
                <a:effectLst/>
                <a:latin typeface="Wingdings" panose="05000000000000000000" pitchFamily="2" charset="2"/>
                <a:ea typeface="Calibri" panose="020F0502020204030204" pitchFamily="34" charset="0"/>
              </a:rPr>
              <a:t>J</a:t>
            </a:r>
            <a:r>
              <a:rPr lang="fr-FR" sz="1800" dirty="0">
                <a:solidFill>
                  <a:srgbClr val="000000"/>
                </a:solidFill>
                <a:effectLst/>
                <a:latin typeface="Arial" panose="020B060402020202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algn="l"/>
            <a:r>
              <a:rPr lang="fr-FR" sz="1800" dirty="0">
                <a:solidFill>
                  <a:srgbClr val="000000"/>
                </a:solidFill>
                <a:effectLst/>
                <a:latin typeface="Arial" panose="020B0604020202020204" pitchFamily="34" charset="0"/>
                <a:ea typeface="Calibri" panose="020F0502020204030204" pitchFamily="34" charset="0"/>
              </a:rPr>
              <a:t>Les clients devront aller sur leur portail </a:t>
            </a:r>
            <a:r>
              <a:rPr lang="fr-FR" sz="1800" u="sng" dirty="0">
                <a:solidFill>
                  <a:srgbClr val="000000"/>
                </a:solidFill>
                <a:effectLst/>
                <a:latin typeface="Arial" panose="020B0604020202020204" pitchFamily="34" charset="0"/>
                <a:ea typeface="Calibri" panose="020F0502020204030204" pitchFamily="34" charset="0"/>
                <a:hlinkClick r:id="rId5"/>
              </a:rPr>
              <a:t>impot.gouv.fr</a:t>
            </a:r>
            <a:r>
              <a:rPr lang="fr-FR" sz="1800" dirty="0">
                <a:solidFill>
                  <a:srgbClr val="000000"/>
                </a:solidFill>
                <a:effectLst/>
                <a:latin typeface="Arial" panose="020B0604020202020204" pitchFamily="34" charset="0"/>
                <a:ea typeface="Calibri" panose="020F0502020204030204" pitchFamily="34" charset="0"/>
              </a:rPr>
              <a:t> pour payer leur TVA (en jaune ci-dessous) </a:t>
            </a:r>
            <a:endParaRPr lang="en-US" sz="18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67F9B5CE-CB7A-45F5-9ED4-92F97E5FC750}"/>
              </a:ext>
            </a:extLst>
          </p:cNvPr>
          <p:cNvSpPr txBox="1"/>
          <p:nvPr/>
        </p:nvSpPr>
        <p:spPr>
          <a:xfrm>
            <a:off x="3909309" y="1543414"/>
            <a:ext cx="6097712" cy="590931"/>
          </a:xfrm>
          <a:prstGeom prst="rect">
            <a:avLst/>
          </a:prstGeom>
          <a:noFill/>
        </p:spPr>
        <p:txBody>
          <a:bodyPr wrap="square">
            <a:spAutoFit/>
          </a:bodyPr>
          <a:lstStyle/>
          <a:p>
            <a:r>
              <a:rPr lang="fr-FR" sz="1800" dirty="0">
                <a:solidFill>
                  <a:srgbClr val="000000"/>
                </a:solidFill>
                <a:effectLst/>
                <a:latin typeface="Arial" panose="020B0604020202020204" pitchFamily="34" charset="0"/>
                <a:ea typeface="Calibri" panose="020F0502020204030204" pitchFamily="34" charset="0"/>
              </a:rPr>
              <a:t>À partir du 1er janvier 2022, autoliquider sa TVA à l’importation devient obligatoire et automatique</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109881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67ECA-BDB2-4E06-8585-24DE712D70DC}"/>
              </a:ext>
            </a:extLst>
          </p:cNvPr>
          <p:cNvSpPr>
            <a:spLocks noGrp="1"/>
          </p:cNvSpPr>
          <p:nvPr>
            <p:ph type="title"/>
          </p:nvPr>
        </p:nvSpPr>
        <p:spPr>
          <a:xfrm>
            <a:off x="2895601" y="164388"/>
            <a:ext cx="6403975" cy="277402"/>
          </a:xfrm>
        </p:spPr>
        <p:txBody>
          <a:bodyPr/>
          <a:lstStyle/>
          <a:p>
            <a:pPr algn="ctr" defTabSz="914423">
              <a:lnSpc>
                <a:spcPct val="130000"/>
              </a:lnSpc>
              <a:defRPr/>
            </a:pPr>
            <a:r>
              <a:rPr lang="fr-FR"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Douanes / Autoliquidation de TVA</a:t>
            </a:r>
            <a:endParaRPr lang="en-US"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p:txBody>
      </p:sp>
      <p:sp>
        <p:nvSpPr>
          <p:cNvPr id="3" name="Content Placeholder 2">
            <a:extLst>
              <a:ext uri="{FF2B5EF4-FFF2-40B4-BE49-F238E27FC236}">
                <a16:creationId xmlns:a16="http://schemas.microsoft.com/office/drawing/2014/main" id="{9A02FBD6-9737-499C-A228-F370CA44E60B}"/>
              </a:ext>
            </a:extLst>
          </p:cNvPr>
          <p:cNvSpPr>
            <a:spLocks noGrp="1"/>
          </p:cNvSpPr>
          <p:nvPr>
            <p:ph idx="1"/>
          </p:nvPr>
        </p:nvSpPr>
        <p:spPr>
          <a:xfrm>
            <a:off x="308225" y="611696"/>
            <a:ext cx="11229653" cy="6158974"/>
          </a:xfrm>
        </p:spPr>
        <p:txBody>
          <a:bodyPr/>
          <a:lstStyle/>
          <a:p>
            <a:r>
              <a:rPr lang="fr-FR" sz="800" dirty="0">
                <a:solidFill>
                  <a:srgbClr val="3F4D5F"/>
                </a:solidFill>
                <a:latin typeface="robotoRegular"/>
                <a:ea typeface="Calibri" panose="020F0502020204030204" pitchFamily="34" charset="0"/>
              </a:rPr>
              <a:t>L’attention des opérateurs est appelée sur la parution de récentes instructions rédigées par la DGDDI et consultables à partir des liens suivants :</a:t>
            </a:r>
            <a:endParaRPr lang="en-US" sz="800" dirty="0">
              <a:latin typeface="Times New Roman" panose="02020603050405020304" pitchFamily="18"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fr-FR" sz="800" u="sng" dirty="0">
                <a:solidFill>
                  <a:srgbClr val="2972CE"/>
                </a:solidFill>
                <a:latin typeface="robotoRegular"/>
                <a:ea typeface="Times New Roman" panose="02020603050405020304" pitchFamily="18" charset="0"/>
                <a:hlinkClick r:id="rId2"/>
              </a:rPr>
              <a:t>le bulletin officiel des douanes n°7440 du 23 novembre 2021 (texte 21-051)</a:t>
            </a:r>
            <a:r>
              <a:rPr lang="fr-FR" sz="800" dirty="0">
                <a:solidFill>
                  <a:srgbClr val="3F4D5F"/>
                </a:solidFill>
                <a:latin typeface="robotoRegular"/>
                <a:ea typeface="Times New Roman" panose="02020603050405020304" pitchFamily="18" charset="0"/>
              </a:rPr>
              <a:t> relatif aux modalités de mise en œuvre de l'autoliquidation de la TVA à l’importation à compter du 1er janvier 2022 ;</a:t>
            </a:r>
            <a:endParaRPr lang="en-US" sz="800" dirty="0">
              <a:solidFill>
                <a:srgbClr val="3F4D5F"/>
              </a:solidFill>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fr-FR" sz="800" u="sng" dirty="0">
                <a:solidFill>
                  <a:srgbClr val="2972CE"/>
                </a:solidFill>
                <a:latin typeface="robotoRegular"/>
                <a:ea typeface="Times New Roman" panose="02020603050405020304" pitchFamily="18" charset="0"/>
                <a:hlinkClick r:id="rId3"/>
              </a:rPr>
              <a:t>la note du bureau de la politique du dédouanement n°21000196 du 23 novembre 2021</a:t>
            </a:r>
            <a:r>
              <a:rPr lang="fr-FR" sz="800" dirty="0">
                <a:solidFill>
                  <a:srgbClr val="3F4D5F"/>
                </a:solidFill>
                <a:latin typeface="robotoRegular"/>
                <a:ea typeface="Times New Roman" panose="02020603050405020304" pitchFamily="18" charset="0"/>
              </a:rPr>
              <a:t> relative à la mise en œuvre technique de la généralisation de l’autoliquidation de la TVA dans les applicatifs  DELTA-G / X Import / H7 à compter du 1er janvier 2022.</a:t>
            </a:r>
            <a:endParaRPr lang="en-US" sz="800" dirty="0">
              <a:solidFill>
                <a:srgbClr val="3F4D5F"/>
              </a:solidFill>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fr-FR" sz="800" u="sng" dirty="0">
                <a:solidFill>
                  <a:srgbClr val="2972CE"/>
                </a:solidFill>
                <a:latin typeface="robotoRegular"/>
                <a:ea typeface="Times New Roman" panose="02020603050405020304" pitchFamily="18" charset="0"/>
                <a:hlinkClick r:id="rId4"/>
              </a:rPr>
              <a:t>la note du bureau de la politique du dédouanement n°21000220 du 21 décembre 2021</a:t>
            </a:r>
            <a:r>
              <a:rPr lang="fr-FR" sz="800" dirty="0">
                <a:solidFill>
                  <a:srgbClr val="3F4D5F"/>
                </a:solidFill>
                <a:latin typeface="robotoRegular"/>
                <a:ea typeface="Times New Roman" panose="02020603050405020304" pitchFamily="18" charset="0"/>
              </a:rPr>
              <a:t> : « Questions-Réponses relatif à la généralisation de la TVA à l'importation à compter du 1er janvier 2022 ».</a:t>
            </a:r>
            <a:endParaRPr lang="en-US" sz="800" dirty="0">
              <a:solidFill>
                <a:srgbClr val="3F4D5F"/>
              </a:solidFill>
              <a:latin typeface="Calibri" panose="020F0502020204030204" pitchFamily="34" charset="0"/>
              <a:ea typeface="Calibri" panose="020F0502020204030204" pitchFamily="34" charset="0"/>
            </a:endParaRPr>
          </a:p>
          <a:p>
            <a:pPr marL="342900" indent="-342900">
              <a:buSzPts val="1000"/>
              <a:buFont typeface="Symbol" panose="05050102010706020507" pitchFamily="18" charset="2"/>
              <a:buChar char=""/>
              <a:tabLst>
                <a:tab pos="457200" algn="l"/>
              </a:tabLst>
            </a:pPr>
            <a:r>
              <a:rPr lang="fr-FR" sz="800" u="sng" dirty="0">
                <a:solidFill>
                  <a:srgbClr val="2972CE"/>
                </a:solidFill>
                <a:latin typeface="robotoRegular"/>
                <a:ea typeface="Times New Roman" panose="02020603050405020304" pitchFamily="18" charset="0"/>
                <a:hlinkClick r:id="rId5"/>
              </a:rPr>
              <a:t>la note du bureau de la politique du dédouanement n°21000217 du 17 décembre 2021</a:t>
            </a:r>
            <a:r>
              <a:rPr lang="fr-FR" sz="800" dirty="0">
                <a:solidFill>
                  <a:srgbClr val="3F4D5F"/>
                </a:solidFill>
                <a:latin typeface="robotoRegular"/>
                <a:ea typeface="Times New Roman" panose="02020603050405020304" pitchFamily="18" charset="0"/>
              </a:rPr>
              <a:t> : conduite à tenir en vue de la bascule du 1er janvier 2022 vers la généralisation de l'autoliquidation de la TVA à l'importation.</a:t>
            </a:r>
            <a:endParaRPr lang="en-US" sz="800" dirty="0">
              <a:solidFill>
                <a:srgbClr val="3F4D5F"/>
              </a:solidFill>
              <a:latin typeface="Calibri" panose="020F0502020204030204" pitchFamily="34" charset="0"/>
              <a:ea typeface="Calibri" panose="020F0502020204030204" pitchFamily="34" charset="0"/>
            </a:endParaRPr>
          </a:p>
          <a:p>
            <a:r>
              <a:rPr lang="fr-FR" sz="800" dirty="0">
                <a:solidFill>
                  <a:srgbClr val="3F4D5F"/>
                </a:solidFill>
                <a:latin typeface="robotoRegular"/>
                <a:ea typeface="Calibri" panose="020F0502020204030204" pitchFamily="34" charset="0"/>
              </a:rPr>
              <a:t>Pour rappel, en application des articles 293 A et 277 A du code général des impôts (CGI), le redevable est tenu de communiquer à la DGDDI, outre les informations pour constater la base imposable, </a:t>
            </a:r>
            <a:r>
              <a:rPr lang="fr-FR" sz="800" dirty="0">
                <a:solidFill>
                  <a:srgbClr val="3F4D5F"/>
                </a:solidFill>
                <a:latin typeface="RobotoBold"/>
                <a:ea typeface="Calibri" panose="020F0502020204030204" pitchFamily="34" charset="0"/>
              </a:rPr>
              <a:t>son numéro de TVA intracommunautaire français valide</a:t>
            </a:r>
            <a:r>
              <a:rPr lang="fr-FR" sz="800" dirty="0">
                <a:solidFill>
                  <a:srgbClr val="3F4D5F"/>
                </a:solidFill>
                <a:latin typeface="robotoRegular"/>
                <a:ea typeface="Calibri" panose="020F0502020204030204" pitchFamily="34" charset="0"/>
              </a:rPr>
              <a:t> et, le cas échéant, les autres informations utiles pour la liquidation ou le contrôle de la taxe due.</a:t>
            </a:r>
            <a:endParaRPr lang="en-US" sz="800" dirty="0">
              <a:latin typeface="Times New Roman" panose="02020603050405020304" pitchFamily="18" charset="0"/>
              <a:ea typeface="Calibri" panose="020F0502020204030204" pitchFamily="34" charset="0"/>
            </a:endParaRPr>
          </a:p>
          <a:p>
            <a:r>
              <a:rPr lang="fr-FR" sz="800" dirty="0">
                <a:solidFill>
                  <a:srgbClr val="3F4D5F"/>
                </a:solidFill>
                <a:latin typeface="robotoRegular"/>
                <a:ea typeface="Calibri" panose="020F0502020204030204" pitchFamily="34" charset="0"/>
              </a:rPr>
              <a:t>Ce mécanisme de déclaration-paiement simultané sur la déclaration de TVA devient </a:t>
            </a:r>
            <a:r>
              <a:rPr lang="fr-FR" sz="800" dirty="0">
                <a:solidFill>
                  <a:srgbClr val="3F4D5F"/>
                </a:solidFill>
                <a:latin typeface="RobotoBold"/>
                <a:ea typeface="Calibri" panose="020F0502020204030204" pitchFamily="34" charset="0"/>
              </a:rPr>
              <a:t>automatique et obligatoire</a:t>
            </a:r>
            <a:r>
              <a:rPr lang="fr-FR" sz="800" dirty="0">
                <a:solidFill>
                  <a:srgbClr val="3F4D5F"/>
                </a:solidFill>
                <a:latin typeface="robotoRegular"/>
                <a:ea typeface="Calibri" panose="020F0502020204030204" pitchFamily="34" charset="0"/>
              </a:rPr>
              <a:t> pour tout redevable identifié à la TVA en France </a:t>
            </a:r>
            <a:r>
              <a:rPr lang="fr-FR" sz="800" dirty="0">
                <a:solidFill>
                  <a:srgbClr val="3F4D5F"/>
                </a:solidFill>
                <a:latin typeface="RobotoBold"/>
                <a:ea typeface="Calibri" panose="020F0502020204030204" pitchFamily="34" charset="0"/>
              </a:rPr>
              <a:t>sans aucune autorisation préalable</a:t>
            </a:r>
            <a:r>
              <a:rPr lang="fr-FR" sz="800" dirty="0">
                <a:solidFill>
                  <a:srgbClr val="3F4D5F"/>
                </a:solidFill>
                <a:latin typeface="robotoRegular"/>
                <a:ea typeface="Calibri" panose="020F0502020204030204" pitchFamily="34" charset="0"/>
              </a:rPr>
              <a:t>. En conséquence de quoi, les entreprises, </a:t>
            </a:r>
            <a:r>
              <a:rPr lang="fr-FR" sz="800" dirty="0">
                <a:solidFill>
                  <a:srgbClr val="3F4D5F"/>
                </a:solidFill>
                <a:latin typeface="RobotoBold"/>
                <a:ea typeface="Calibri" panose="020F0502020204030204" pitchFamily="34" charset="0"/>
              </a:rPr>
              <a:t>quel que soit leur lieu d’établissement</a:t>
            </a:r>
            <a:r>
              <a:rPr lang="fr-FR" sz="800" dirty="0">
                <a:solidFill>
                  <a:srgbClr val="3F4D5F"/>
                </a:solidFill>
                <a:latin typeface="robotoRegular"/>
                <a:ea typeface="Calibri" panose="020F0502020204030204" pitchFamily="34" charset="0"/>
              </a:rPr>
              <a:t>, qui ne disposent pas de numéro de TVA intracommunautaire français mais qui souhaitent réaliser en France des opérations d’importation </a:t>
            </a:r>
            <a:r>
              <a:rPr lang="fr-FR" sz="800" dirty="0">
                <a:solidFill>
                  <a:srgbClr val="3F4D5F"/>
                </a:solidFill>
                <a:latin typeface="RobotoBold"/>
                <a:ea typeface="Calibri" panose="020F0502020204030204" pitchFamily="34" charset="0"/>
              </a:rPr>
              <a:t>doivent au préalable solliciter auprès de leur service des impôts des entreprises (SIE)</a:t>
            </a:r>
            <a:r>
              <a:rPr lang="fr-FR" sz="800" dirty="0">
                <a:solidFill>
                  <a:srgbClr val="3F4D5F"/>
                </a:solidFill>
                <a:latin typeface="robotoRegular"/>
                <a:ea typeface="Calibri" panose="020F0502020204030204" pitchFamily="34" charset="0"/>
              </a:rPr>
              <a:t> l’attribution d’un numéro de TVA intracommunautaire français.</a:t>
            </a:r>
            <a:endParaRPr lang="en-US" sz="800" dirty="0">
              <a:latin typeface="Times New Roman" panose="02020603050405020304" pitchFamily="18" charset="0"/>
              <a:ea typeface="Calibri" panose="020F0502020204030204" pitchFamily="34" charset="0"/>
            </a:endParaRPr>
          </a:p>
          <a:p>
            <a:r>
              <a:rPr lang="fr-FR" sz="800" dirty="0">
                <a:solidFill>
                  <a:srgbClr val="3F4D5F"/>
                </a:solidFill>
                <a:latin typeface="robotoRegular"/>
                <a:ea typeface="Calibri" panose="020F0502020204030204" pitchFamily="34" charset="0"/>
              </a:rPr>
              <a:t>Par ailleurs, dès le 1er janvier 2022 et </a:t>
            </a:r>
            <a:r>
              <a:rPr lang="fr-FR" sz="800" dirty="0">
                <a:solidFill>
                  <a:srgbClr val="3F4D5F"/>
                </a:solidFill>
                <a:latin typeface="RobotoBold"/>
                <a:ea typeface="Calibri" panose="020F0502020204030204" pitchFamily="34" charset="0"/>
              </a:rPr>
              <a:t>pour les seules opérations taxées</a:t>
            </a:r>
            <a:r>
              <a:rPr lang="fr-FR" sz="800" dirty="0">
                <a:solidFill>
                  <a:srgbClr val="3F4D5F"/>
                </a:solidFill>
                <a:latin typeface="robotoRegular"/>
                <a:ea typeface="Calibri" panose="020F0502020204030204" pitchFamily="34" charset="0"/>
              </a:rPr>
              <a:t>, chaque redevable va disposer d’une déclaration fiscale de TVA </a:t>
            </a:r>
            <a:r>
              <a:rPr lang="fr-FR" sz="800" dirty="0" err="1">
                <a:solidFill>
                  <a:srgbClr val="3F4D5F"/>
                </a:solidFill>
                <a:latin typeface="RobotoBold"/>
                <a:ea typeface="Calibri" panose="020F0502020204030204" pitchFamily="34" charset="0"/>
              </a:rPr>
              <a:t>pré-remplie</a:t>
            </a:r>
            <a:r>
              <a:rPr lang="fr-FR" sz="800" dirty="0">
                <a:solidFill>
                  <a:srgbClr val="3F4D5F"/>
                </a:solidFill>
                <a:latin typeface="RobotoBold"/>
                <a:ea typeface="Calibri" panose="020F0502020204030204" pitchFamily="34" charset="0"/>
              </a:rPr>
              <a:t> de certaines données douanières</a:t>
            </a:r>
            <a:r>
              <a:rPr lang="fr-FR" sz="800" dirty="0">
                <a:solidFill>
                  <a:srgbClr val="3F4D5F"/>
                </a:solidFill>
                <a:latin typeface="robotoRegular"/>
                <a:ea typeface="Calibri" panose="020F0502020204030204" pitchFamily="34" charset="0"/>
              </a:rPr>
              <a:t> afférentes à ses opérations d’importation dont il aura la charge d’en vérifier les montants chaque mois d’exigibilité de la taxe, voire de les modifier ou compléter si nécessaire pour le 24 du mois suivant.</a:t>
            </a:r>
            <a:endParaRPr lang="en-US" sz="800" dirty="0">
              <a:latin typeface="Times New Roman" panose="02020603050405020304" pitchFamily="18" charset="0"/>
              <a:ea typeface="Calibri" panose="020F0502020204030204" pitchFamily="34" charset="0"/>
            </a:endParaRPr>
          </a:p>
          <a:p>
            <a:r>
              <a:rPr lang="fr-FR" sz="800" dirty="0">
                <a:solidFill>
                  <a:srgbClr val="3F4D5F"/>
                </a:solidFill>
                <a:highlight>
                  <a:srgbClr val="FFFF00"/>
                </a:highlight>
                <a:latin typeface="robotoRegular"/>
                <a:ea typeface="Calibri" panose="020F0502020204030204" pitchFamily="34" charset="0"/>
              </a:rPr>
              <a:t>Pour ce faire, une notice dédiée relative à la déclaration fiscale de TVA a déjà été mise à disposition des opérateurs sur le site de la DGFiP au lien suivant </a:t>
            </a:r>
            <a:r>
              <a:rPr lang="fr-FR" sz="800" u="sng" dirty="0">
                <a:solidFill>
                  <a:srgbClr val="2972CE"/>
                </a:solidFill>
                <a:highlight>
                  <a:srgbClr val="FFFF00"/>
                </a:highlight>
                <a:latin typeface="robotoRegular"/>
                <a:ea typeface="Calibri" panose="020F0502020204030204" pitchFamily="34" charset="0"/>
                <a:hlinkClick r:id="rId6"/>
              </a:rPr>
              <a:t>sur le portail impots.gouv.fr</a:t>
            </a:r>
            <a:r>
              <a:rPr lang="fr-FR" sz="800" dirty="0">
                <a:solidFill>
                  <a:srgbClr val="3F4D5F"/>
                </a:solidFill>
                <a:highlight>
                  <a:srgbClr val="FFFF00"/>
                </a:highlight>
                <a:latin typeface="robotoRegular"/>
                <a:ea typeface="Calibri" panose="020F0502020204030204" pitchFamily="34" charset="0"/>
              </a:rPr>
              <a:t> (Professionnel / Gérer mon entreprise / Je déclare et je paie les impôts de mon entreprise / Documentation utile / TVA à l'importation).</a:t>
            </a:r>
            <a:endParaRPr lang="en-US" sz="800" dirty="0">
              <a:latin typeface="Times New Roman" panose="02020603050405020304" pitchFamily="18" charset="0"/>
              <a:ea typeface="Calibri" panose="020F0502020204030204" pitchFamily="34" charset="0"/>
            </a:endParaRPr>
          </a:p>
          <a:p>
            <a:r>
              <a:rPr lang="fr-FR" sz="800" dirty="0">
                <a:solidFill>
                  <a:srgbClr val="3F4D5F"/>
                </a:solidFill>
                <a:highlight>
                  <a:srgbClr val="FFFF00"/>
                </a:highlight>
                <a:latin typeface="robotoRegular"/>
                <a:ea typeface="Calibri" panose="020F0502020204030204" pitchFamily="34" charset="0"/>
              </a:rPr>
              <a:t>En complément, pour aider les redevables à vérifier ses informations </a:t>
            </a:r>
            <a:r>
              <a:rPr lang="fr-FR" sz="800" dirty="0" err="1">
                <a:solidFill>
                  <a:srgbClr val="3F4D5F"/>
                </a:solidFill>
                <a:highlight>
                  <a:srgbClr val="FFFF00"/>
                </a:highlight>
                <a:latin typeface="robotoRegular"/>
                <a:ea typeface="Calibri" panose="020F0502020204030204" pitchFamily="34" charset="0"/>
              </a:rPr>
              <a:t>pré-remplies</a:t>
            </a:r>
            <a:r>
              <a:rPr lang="fr-FR" sz="800" dirty="0">
                <a:solidFill>
                  <a:srgbClr val="3F4D5F"/>
                </a:solidFill>
                <a:highlight>
                  <a:srgbClr val="FFFF00"/>
                </a:highlight>
                <a:latin typeface="robotoRegular"/>
                <a:ea typeface="Calibri" panose="020F0502020204030204" pitchFamily="34" charset="0"/>
              </a:rPr>
              <a:t> sur la déclaration de TVA, la DGDDI va mettre à leur disposition, à la date du 14 février prochain, </a:t>
            </a:r>
            <a:r>
              <a:rPr lang="fr-FR" sz="800" dirty="0">
                <a:solidFill>
                  <a:srgbClr val="3F4D5F"/>
                </a:solidFill>
                <a:highlight>
                  <a:srgbClr val="FFFF00"/>
                </a:highlight>
                <a:latin typeface="RobotoBold"/>
                <a:ea typeface="Calibri" panose="020F0502020204030204" pitchFamily="34" charset="0"/>
              </a:rPr>
              <a:t>un espace dédié sur le site </a:t>
            </a:r>
            <a:r>
              <a:rPr lang="fr-FR" sz="800" u="sng" dirty="0">
                <a:solidFill>
                  <a:srgbClr val="3F4D5F"/>
                </a:solidFill>
                <a:highlight>
                  <a:srgbClr val="FFFF00"/>
                </a:highlight>
                <a:latin typeface="RobotoBold"/>
                <a:ea typeface="Calibri" panose="020F0502020204030204" pitchFamily="34" charset="0"/>
                <a:hlinkClick r:id="rId7"/>
              </a:rPr>
              <a:t>douane.gouv.fr</a:t>
            </a:r>
            <a:r>
              <a:rPr lang="fr-FR" sz="800" dirty="0">
                <a:solidFill>
                  <a:srgbClr val="3F4D5F"/>
                </a:solidFill>
                <a:highlight>
                  <a:srgbClr val="FFFF00"/>
                </a:highlight>
                <a:latin typeface="robotoRegular"/>
                <a:ea typeface="Calibri" panose="020F0502020204030204" pitchFamily="34" charset="0"/>
              </a:rPr>
              <a:t>, accessible par le biais d’un compte personnel créé sur ce portail. Ils auront ainsi accès à un tableau qui reprendra certaines données douanières issues de leurs déclarations en douane pour une période de référence donnée.</a:t>
            </a:r>
            <a:endParaRPr lang="en-US" sz="800" dirty="0">
              <a:latin typeface="Times New Roman" panose="02020603050405020304" pitchFamily="18" charset="0"/>
              <a:ea typeface="Calibri" panose="020F0502020204030204" pitchFamily="34" charset="0"/>
            </a:endParaRPr>
          </a:p>
          <a:p>
            <a:r>
              <a:rPr lang="fr-FR" sz="800" dirty="0">
                <a:solidFill>
                  <a:srgbClr val="3F4D5F"/>
                </a:solidFill>
                <a:latin typeface="robotoRegular"/>
                <a:ea typeface="Calibri" panose="020F0502020204030204" pitchFamily="34" charset="0"/>
              </a:rPr>
              <a:t>Ces données comprendront notamment, le numéro de la déclaration et sa date de « bon à enlever » (BAE), l'application concernée (Delta-G / XI / H7), le numéro de l'article et la nomenclature des marchandises en cause, le taux de TVA appliqué ainsi que la base imposable associée.</a:t>
            </a:r>
            <a:endParaRPr lang="en-US" sz="800" dirty="0">
              <a:latin typeface="Times New Roman" panose="02020603050405020304" pitchFamily="18" charset="0"/>
              <a:ea typeface="Calibri" panose="020F0502020204030204" pitchFamily="34" charset="0"/>
            </a:endParaRPr>
          </a:p>
          <a:p>
            <a:r>
              <a:rPr lang="fr-FR" sz="800" dirty="0">
                <a:solidFill>
                  <a:srgbClr val="3F4D5F"/>
                </a:solidFill>
                <a:latin typeface="robotoRegular"/>
                <a:ea typeface="Calibri" panose="020F0502020204030204" pitchFamily="34" charset="0"/>
              </a:rPr>
              <a:t>Dans le cadre de cette réforme, l’attention des opérateurs est appelée sur le fait que </a:t>
            </a:r>
            <a:r>
              <a:rPr lang="fr-FR" sz="800" dirty="0">
                <a:solidFill>
                  <a:srgbClr val="3F4D5F"/>
                </a:solidFill>
                <a:latin typeface="RobotoBold"/>
                <a:ea typeface="Calibri" panose="020F0502020204030204" pitchFamily="34" charset="0"/>
              </a:rPr>
              <a:t>votre SIE de rattachement ou la Direction des grandes entreprises (DGE) devient votre interlocuteur</a:t>
            </a:r>
            <a:r>
              <a:rPr lang="fr-FR" sz="800" dirty="0">
                <a:solidFill>
                  <a:srgbClr val="3F4D5F"/>
                </a:solidFill>
                <a:latin typeface="robotoRegular"/>
                <a:ea typeface="Calibri" panose="020F0502020204030204" pitchFamily="34" charset="0"/>
              </a:rPr>
              <a:t> en ce qui concerne cette taxe à l’importation, au même titre que pour la TVA de droit commun et les autres impôts professionnels gérés par la DGFiP.</a:t>
            </a:r>
            <a:endParaRPr lang="en-US" sz="800" dirty="0">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E4C8FE37-29CC-4612-9743-37F1D12B6FDF}"/>
              </a:ext>
            </a:extLst>
          </p:cNvPr>
          <p:cNvSpPr>
            <a:spLocks noGrp="1"/>
          </p:cNvSpPr>
          <p:nvPr>
            <p:ph type="dt" sz="half" idx="11"/>
          </p:nvPr>
        </p:nvSpPr>
        <p:spPr/>
        <p:txBody>
          <a:bodyPr/>
          <a:lstStyle/>
          <a:p>
            <a:pPr>
              <a:defRPr/>
            </a:pPr>
            <a:endParaRPr lang="en-US" dirty="0"/>
          </a:p>
        </p:txBody>
      </p:sp>
      <p:sp>
        <p:nvSpPr>
          <p:cNvPr id="6" name="Footer Placeholder 5">
            <a:extLst>
              <a:ext uri="{FF2B5EF4-FFF2-40B4-BE49-F238E27FC236}">
                <a16:creationId xmlns:a16="http://schemas.microsoft.com/office/drawing/2014/main" id="{D141D0AA-CC92-42B1-80A7-ED0A1970E0AC}"/>
              </a:ext>
            </a:extLst>
          </p:cNvPr>
          <p:cNvSpPr>
            <a:spLocks noGrp="1"/>
          </p:cNvSpPr>
          <p:nvPr>
            <p:ph type="ftr" sz="quarter" idx="12"/>
          </p:nvPr>
        </p:nvSpPr>
        <p:spPr/>
        <p:txBody>
          <a:bodyPr/>
          <a:lstStyle/>
          <a:p>
            <a:pPr algn="l" eaLnBrk="0" hangingPunct="0">
              <a:defRPr/>
            </a:pPr>
            <a:endParaRPr lang="en-US" dirty="0"/>
          </a:p>
        </p:txBody>
      </p:sp>
      <p:sp>
        <p:nvSpPr>
          <p:cNvPr id="7" name="Slide Number Placeholder 6">
            <a:extLst>
              <a:ext uri="{FF2B5EF4-FFF2-40B4-BE49-F238E27FC236}">
                <a16:creationId xmlns:a16="http://schemas.microsoft.com/office/drawing/2014/main" id="{ADBC5964-F0B5-43EE-8AFF-D81236478AA9}"/>
              </a:ext>
            </a:extLst>
          </p:cNvPr>
          <p:cNvSpPr>
            <a:spLocks noGrp="1"/>
          </p:cNvSpPr>
          <p:nvPr>
            <p:ph type="sldNum" sz="quarter" idx="13"/>
          </p:nvPr>
        </p:nvSpPr>
        <p:spPr/>
        <p:txBody>
          <a:bodyPr/>
          <a:lstStyle/>
          <a:p>
            <a:pPr eaLnBrk="0" hangingPunct="0">
              <a:lnSpc>
                <a:spcPct val="100000"/>
              </a:lnSpc>
              <a:spcBef>
                <a:spcPct val="0"/>
              </a:spcBef>
              <a:defRPr/>
            </a:pPr>
            <a:endParaRPr lang="en-US" dirty="0"/>
          </a:p>
        </p:txBody>
      </p:sp>
    </p:spTree>
    <p:extLst>
      <p:ext uri="{BB962C8B-B14F-4D97-AF65-F5344CB8AC3E}">
        <p14:creationId xmlns:p14="http://schemas.microsoft.com/office/powerpoint/2010/main" val="140323681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86C7656-4234-40EC-8D2C-ED1A6B5AB196}"/>
              </a:ext>
            </a:extLst>
          </p:cNvPr>
          <p:cNvSpPr>
            <a:spLocks noGrp="1"/>
          </p:cNvSpPr>
          <p:nvPr>
            <p:ph type="dt" sz="half" idx="11"/>
          </p:nvPr>
        </p:nvSpPr>
        <p:spPr/>
        <p:txBody>
          <a:bodyPr/>
          <a:lstStyle/>
          <a:p>
            <a:pPr>
              <a:defRPr/>
            </a:pPr>
            <a:endParaRPr lang="en-US" dirty="0"/>
          </a:p>
        </p:txBody>
      </p:sp>
      <p:sp>
        <p:nvSpPr>
          <p:cNvPr id="6" name="Footer Placeholder 5">
            <a:extLst>
              <a:ext uri="{FF2B5EF4-FFF2-40B4-BE49-F238E27FC236}">
                <a16:creationId xmlns:a16="http://schemas.microsoft.com/office/drawing/2014/main" id="{2CB7D807-77AC-4184-AF92-58987D9ED319}"/>
              </a:ext>
            </a:extLst>
          </p:cNvPr>
          <p:cNvSpPr>
            <a:spLocks noGrp="1"/>
          </p:cNvSpPr>
          <p:nvPr>
            <p:ph type="ftr" sz="quarter" idx="12"/>
          </p:nvPr>
        </p:nvSpPr>
        <p:spPr/>
        <p:txBody>
          <a:bodyPr/>
          <a:lstStyle/>
          <a:p>
            <a:pPr algn="l" eaLnBrk="0" hangingPunct="0">
              <a:defRPr/>
            </a:pPr>
            <a:endParaRPr lang="en-US" dirty="0"/>
          </a:p>
        </p:txBody>
      </p:sp>
      <p:sp>
        <p:nvSpPr>
          <p:cNvPr id="7" name="Slide Number Placeholder 6">
            <a:extLst>
              <a:ext uri="{FF2B5EF4-FFF2-40B4-BE49-F238E27FC236}">
                <a16:creationId xmlns:a16="http://schemas.microsoft.com/office/drawing/2014/main" id="{2E02D745-0186-462C-8C21-42E3DEAF6ACA}"/>
              </a:ext>
            </a:extLst>
          </p:cNvPr>
          <p:cNvSpPr>
            <a:spLocks noGrp="1"/>
          </p:cNvSpPr>
          <p:nvPr>
            <p:ph type="sldNum" sz="quarter" idx="13"/>
          </p:nvPr>
        </p:nvSpPr>
        <p:spPr/>
        <p:txBody>
          <a:bodyPr/>
          <a:lstStyle/>
          <a:p>
            <a:pPr eaLnBrk="0" hangingPunct="0">
              <a:lnSpc>
                <a:spcPct val="100000"/>
              </a:lnSpc>
              <a:spcBef>
                <a:spcPct val="0"/>
              </a:spcBef>
              <a:defRPr/>
            </a:pPr>
            <a:fld id="{039833E3-2DB9-4BEE-B686-F543F57A0C08}" type="slidenum">
              <a:rPr lang="en-US" smtClean="0"/>
              <a:pPr eaLnBrk="0" hangingPunct="0">
                <a:lnSpc>
                  <a:spcPct val="100000"/>
                </a:lnSpc>
                <a:spcBef>
                  <a:spcPct val="0"/>
                </a:spcBef>
                <a:defRPr/>
              </a:pPr>
              <a:t>12</a:t>
            </a:fld>
            <a:endParaRPr lang="en-US"/>
          </a:p>
        </p:txBody>
      </p:sp>
      <p:sp>
        <p:nvSpPr>
          <p:cNvPr id="8" name="Text Placeholder 3">
            <a:extLst>
              <a:ext uri="{FF2B5EF4-FFF2-40B4-BE49-F238E27FC236}">
                <a16:creationId xmlns:a16="http://schemas.microsoft.com/office/drawing/2014/main" id="{7719BB77-79B6-4EAB-BDC0-63ACF9E1AD5B}"/>
              </a:ext>
            </a:extLst>
          </p:cNvPr>
          <p:cNvSpPr>
            <a:spLocks noGrp="1"/>
          </p:cNvSpPr>
          <p:nvPr>
            <p:ph type="body" idx="10"/>
          </p:nvPr>
        </p:nvSpPr>
        <p:spPr>
          <a:xfrm>
            <a:off x="2582239" y="452063"/>
            <a:ext cx="6717337" cy="929062"/>
          </a:xfrm>
        </p:spPr>
        <p:txBody>
          <a:bodyPr/>
          <a:lstStyle/>
          <a:p>
            <a:r>
              <a:rPr lang="fr-FR" b="1" u="sng" dirty="0">
                <a:solidFill>
                  <a:srgbClr val="7030A0"/>
                </a:solidFill>
                <a:latin typeface="FedEx Sans" panose="020B0603020203020204" pitchFamily="34" charset="0"/>
                <a:ea typeface="Times New Roman" panose="02020603050405020304" pitchFamily="18" charset="0"/>
              </a:rPr>
              <a:t>Autoliquidation : réception d’un rapport mensuel</a:t>
            </a:r>
            <a:endParaRPr lang="en-US" dirty="0"/>
          </a:p>
        </p:txBody>
      </p:sp>
      <p:pic>
        <p:nvPicPr>
          <p:cNvPr id="10" name="Picture 9">
            <a:extLst>
              <a:ext uri="{FF2B5EF4-FFF2-40B4-BE49-F238E27FC236}">
                <a16:creationId xmlns:a16="http://schemas.microsoft.com/office/drawing/2014/main" id="{50A0A892-879C-4F3D-9EDA-EE67BDB3EA19}"/>
              </a:ext>
            </a:extLst>
          </p:cNvPr>
          <p:cNvPicPr>
            <a:picLocks noChangeAspect="1"/>
          </p:cNvPicPr>
          <p:nvPr/>
        </p:nvPicPr>
        <p:blipFill>
          <a:blip r:embed="rId2"/>
          <a:stretch>
            <a:fillRect/>
          </a:stretch>
        </p:blipFill>
        <p:spPr>
          <a:xfrm>
            <a:off x="1524000" y="1787703"/>
            <a:ext cx="9144000" cy="4161033"/>
          </a:xfrm>
          <a:prstGeom prst="rect">
            <a:avLst/>
          </a:prstGeom>
        </p:spPr>
      </p:pic>
      <p:sp>
        <p:nvSpPr>
          <p:cNvPr id="9" name="Title 1">
            <a:extLst>
              <a:ext uri="{FF2B5EF4-FFF2-40B4-BE49-F238E27FC236}">
                <a16:creationId xmlns:a16="http://schemas.microsoft.com/office/drawing/2014/main" id="{97E0F028-49BD-413B-A7C7-1D0A47B7669F}"/>
              </a:ext>
            </a:extLst>
          </p:cNvPr>
          <p:cNvSpPr>
            <a:spLocks noGrp="1"/>
          </p:cNvSpPr>
          <p:nvPr>
            <p:ph type="title"/>
          </p:nvPr>
        </p:nvSpPr>
        <p:spPr>
          <a:xfrm>
            <a:off x="2895601" y="164388"/>
            <a:ext cx="6403975" cy="277402"/>
          </a:xfrm>
        </p:spPr>
        <p:txBody>
          <a:bodyPr/>
          <a:lstStyle/>
          <a:p>
            <a:pPr algn="ctr" defTabSz="914423">
              <a:lnSpc>
                <a:spcPct val="130000"/>
              </a:lnSpc>
              <a:defRPr/>
            </a:pPr>
            <a:r>
              <a:rPr lang="fr-FR"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Douanes / Autoliquidation de TVA</a:t>
            </a:r>
            <a:endParaRPr lang="en-US"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p:txBody>
      </p:sp>
    </p:spTree>
    <p:extLst>
      <p:ext uri="{BB962C8B-B14F-4D97-AF65-F5344CB8AC3E}">
        <p14:creationId xmlns:p14="http://schemas.microsoft.com/office/powerpoint/2010/main" val="17981976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C3E5D-A324-470A-83F4-48BBAB1FF69F}"/>
              </a:ext>
            </a:extLst>
          </p:cNvPr>
          <p:cNvSpPr>
            <a:spLocks noGrp="1"/>
          </p:cNvSpPr>
          <p:nvPr>
            <p:ph idx="1"/>
          </p:nvPr>
        </p:nvSpPr>
        <p:spPr>
          <a:xfrm>
            <a:off x="489600" y="1522800"/>
            <a:ext cx="11702400" cy="4501763"/>
          </a:xfrm>
        </p:spPr>
        <p:txBody>
          <a:bodyPr/>
          <a:lstStyle/>
          <a:p>
            <a:endParaRPr lang="en-US" sz="1800" dirty="0">
              <a:latin typeface="Times New Roman" panose="02020603050405020304" pitchFamily="18" charset="0"/>
              <a:ea typeface="Times New Roman" panose="02020603050405020304" pitchFamily="18" charset="0"/>
            </a:endParaRPr>
          </a:p>
          <a:p>
            <a:r>
              <a:rPr lang="fr-FR" sz="1800" dirty="0">
                <a:solidFill>
                  <a:srgbClr val="000000"/>
                </a:solidFill>
                <a:latin typeface="Times New Roman" panose="02020603050405020304" pitchFamily="18" charset="0"/>
                <a:ea typeface="Times New Roman" panose="02020603050405020304" pitchFamily="18" charset="0"/>
              </a:rPr>
              <a:t>Pour recevoir ce rapport, il suffit en faire la demande sur l'adresse mail :  </a:t>
            </a:r>
            <a:r>
              <a:rPr lang="fr-FR" sz="1800" u="sng" dirty="0">
                <a:solidFill>
                  <a:srgbClr val="000000"/>
                </a:solidFill>
                <a:latin typeface="Times New Roman" panose="02020603050405020304" pitchFamily="18" charset="0"/>
                <a:ea typeface="Times New Roman" panose="02020603050405020304" pitchFamily="18" charset="0"/>
                <a:hlinkClick r:id="rId2"/>
              </a:rPr>
              <a:t>easycustoms_frgts@corp.ds.fedex.com</a:t>
            </a:r>
            <a:endParaRPr lang="en-US" sz="1800" dirty="0">
              <a:latin typeface="Times New Roman" panose="02020603050405020304" pitchFamily="18" charset="0"/>
              <a:ea typeface="Times New Roman" panose="02020603050405020304" pitchFamily="18" charset="0"/>
            </a:endParaRPr>
          </a:p>
          <a:p>
            <a:r>
              <a:rPr lang="fr-FR" sz="1800" b="0" dirty="0">
                <a:solidFill>
                  <a:srgbClr val="000000"/>
                </a:solidFill>
                <a:latin typeface="Times New Roman" panose="02020603050405020304" pitchFamily="18" charset="0"/>
                <a:ea typeface="Times New Roman" panose="02020603050405020304" pitchFamily="18" charset="0"/>
              </a:rPr>
              <a:t>Vous recevrez par la suite un mail explicatif avec un fichier "Données Clients" à compléter et à retourner pour effectuer son enregistrement. </a:t>
            </a:r>
            <a:endParaRPr lang="en-US" sz="1800" b="0" dirty="0">
              <a:latin typeface="Times New Roman" panose="02020603050405020304" pitchFamily="18" charset="0"/>
              <a:ea typeface="Times New Roman" panose="02020603050405020304" pitchFamily="18" charset="0"/>
            </a:endParaRPr>
          </a:p>
          <a:p>
            <a:r>
              <a:rPr lang="fr-FR" sz="1800" b="0" dirty="0">
                <a:solidFill>
                  <a:srgbClr val="000000"/>
                </a:solidFill>
                <a:latin typeface="Times New Roman" panose="02020603050405020304" pitchFamily="18" charset="0"/>
                <a:ea typeface="Times New Roman" panose="02020603050405020304" pitchFamily="18" charset="0"/>
              </a:rPr>
              <a:t>Une fois celui-ci effectuer, vous recevrez un dernier mail pour finaliser votre inscription. </a:t>
            </a:r>
            <a:endParaRPr lang="en-US" sz="1800" b="0" dirty="0">
              <a:latin typeface="Times New Roman" panose="02020603050405020304" pitchFamily="18" charset="0"/>
              <a:ea typeface="Times New Roman" panose="02020603050405020304" pitchFamily="18" charset="0"/>
            </a:endParaRPr>
          </a:p>
          <a:p>
            <a:r>
              <a:rPr lang="fr-FR" sz="1800" b="0" dirty="0">
                <a:solidFill>
                  <a:srgbClr val="000000"/>
                </a:solidFill>
                <a:latin typeface="Times New Roman" panose="02020603050405020304" pitchFamily="18" charset="0"/>
                <a:ea typeface="Times New Roman" panose="02020603050405020304" pitchFamily="18" charset="0"/>
              </a:rPr>
              <a:t>Il recevra un rapport mensuel aux alentours du 20 du mois suivant. </a:t>
            </a:r>
            <a:endParaRPr lang="en-US" sz="1800" b="0" dirty="0">
              <a:latin typeface="Times New Roman" panose="02020603050405020304" pitchFamily="18" charset="0"/>
              <a:ea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7D6AED95-CA07-4ECB-928B-F5A0377CA59A}"/>
              </a:ext>
            </a:extLst>
          </p:cNvPr>
          <p:cNvSpPr>
            <a:spLocks noGrp="1"/>
          </p:cNvSpPr>
          <p:nvPr>
            <p:ph type="dt" sz="half" idx="11"/>
          </p:nvPr>
        </p:nvSpPr>
        <p:spPr/>
        <p:txBody>
          <a:bodyPr/>
          <a:lstStyle/>
          <a:p>
            <a:pPr>
              <a:defRPr/>
            </a:pPr>
            <a:endParaRPr lang="en-US" dirty="0"/>
          </a:p>
        </p:txBody>
      </p:sp>
      <p:sp>
        <p:nvSpPr>
          <p:cNvPr id="12" name="Title 1">
            <a:extLst>
              <a:ext uri="{FF2B5EF4-FFF2-40B4-BE49-F238E27FC236}">
                <a16:creationId xmlns:a16="http://schemas.microsoft.com/office/drawing/2014/main" id="{66DCA932-6FFE-4FE3-B768-068B9147AE12}"/>
              </a:ext>
            </a:extLst>
          </p:cNvPr>
          <p:cNvSpPr>
            <a:spLocks noGrp="1"/>
          </p:cNvSpPr>
          <p:nvPr>
            <p:ph type="title"/>
          </p:nvPr>
        </p:nvSpPr>
        <p:spPr>
          <a:xfrm>
            <a:off x="2895601" y="164388"/>
            <a:ext cx="6403975" cy="277402"/>
          </a:xfrm>
        </p:spPr>
        <p:txBody>
          <a:bodyPr/>
          <a:lstStyle/>
          <a:p>
            <a:pPr algn="ctr" defTabSz="914423">
              <a:lnSpc>
                <a:spcPct val="130000"/>
              </a:lnSpc>
              <a:defRPr/>
            </a:pPr>
            <a:r>
              <a:rPr lang="fr-FR"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Douanes / Autoliquidation de TVA</a:t>
            </a:r>
            <a:endParaRPr lang="en-US"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p:txBody>
      </p:sp>
    </p:spTree>
    <p:extLst>
      <p:ext uri="{BB962C8B-B14F-4D97-AF65-F5344CB8AC3E}">
        <p14:creationId xmlns:p14="http://schemas.microsoft.com/office/powerpoint/2010/main" val="289408075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C3E5D-A324-470A-83F4-48BBAB1FF69F}"/>
              </a:ext>
            </a:extLst>
          </p:cNvPr>
          <p:cNvSpPr>
            <a:spLocks noGrp="1"/>
          </p:cNvSpPr>
          <p:nvPr>
            <p:ph idx="1"/>
          </p:nvPr>
        </p:nvSpPr>
        <p:spPr>
          <a:xfrm>
            <a:off x="119865" y="1399510"/>
            <a:ext cx="11238283" cy="4501763"/>
          </a:xfrm>
        </p:spPr>
        <p:txBody>
          <a:bodyPr/>
          <a:lstStyle/>
          <a:p>
            <a:r>
              <a:rPr lang="fr-FR" sz="1800" b="0" dirty="0">
                <a:solidFill>
                  <a:srgbClr val="000000"/>
                </a:solidFill>
                <a:latin typeface="Times New Roman" panose="02020603050405020304" pitchFamily="18" charset="0"/>
              </a:rPr>
              <a:t>Accessible via ce lien sur fedex.com : </a:t>
            </a:r>
            <a:r>
              <a:rPr lang="en-US" dirty="0">
                <a:hlinkClick r:id="rId2"/>
              </a:rPr>
              <a:t>FedEx | Global Trade Manager</a:t>
            </a:r>
            <a:r>
              <a:rPr lang="en-US" dirty="0"/>
              <a:t> </a:t>
            </a:r>
            <a:r>
              <a:rPr lang="en-US" dirty="0">
                <a:hlinkClick r:id="rId2"/>
              </a:rPr>
              <a:t>https://www.fedex.com/GTM</a:t>
            </a:r>
            <a:endParaRPr lang="en-US" dirty="0"/>
          </a:p>
          <a:p>
            <a:pPr>
              <a:lnSpc>
                <a:spcPct val="50000"/>
              </a:lnSpc>
            </a:pPr>
            <a:r>
              <a:rPr lang="en-US" sz="1800" b="0" dirty="0">
                <a:solidFill>
                  <a:srgbClr val="000000"/>
                </a:solidFill>
                <a:latin typeface="Times New Roman" panose="02020603050405020304" pitchFamily="18" charset="0"/>
              </a:rPr>
              <a:t>L’outil permet notamment :</a:t>
            </a:r>
          </a:p>
          <a:p>
            <a:pPr marL="285750" indent="-285750">
              <a:lnSpc>
                <a:spcPct val="50000"/>
              </a:lnSpc>
              <a:buFontTx/>
              <a:buChar char="-"/>
            </a:pPr>
            <a:r>
              <a:rPr lang="en-US" sz="1800" b="0" dirty="0">
                <a:solidFill>
                  <a:srgbClr val="000000"/>
                </a:solidFill>
                <a:latin typeface="Times New Roman" panose="02020603050405020304" pitchFamily="18" charset="0"/>
              </a:rPr>
              <a:t>d’estimer les droits et taxes pour une expedition.</a:t>
            </a:r>
          </a:p>
          <a:p>
            <a:pPr marL="285750" indent="-285750">
              <a:lnSpc>
                <a:spcPct val="50000"/>
              </a:lnSpc>
              <a:buFontTx/>
              <a:buChar char="-"/>
            </a:pPr>
            <a:r>
              <a:rPr lang="en-US" sz="1800" b="0" dirty="0">
                <a:solidFill>
                  <a:srgbClr val="000000"/>
                </a:solidFill>
                <a:latin typeface="Times New Roman" panose="02020603050405020304" pitchFamily="18" charset="0"/>
              </a:rPr>
              <a:t>de connaitre les documents nécéssaires pour une expedition.</a:t>
            </a:r>
          </a:p>
          <a:p>
            <a:pPr marL="285750" indent="-285750">
              <a:lnSpc>
                <a:spcPct val="50000"/>
              </a:lnSpc>
              <a:buFontTx/>
              <a:buChar char="-"/>
            </a:pPr>
            <a:r>
              <a:rPr lang="en-US" sz="1800" b="0" dirty="0">
                <a:solidFill>
                  <a:srgbClr val="000000"/>
                </a:solidFill>
                <a:latin typeface="Times New Roman" panose="02020603050405020304" pitchFamily="18" charset="0"/>
              </a:rPr>
              <a:t>de trouver l’HS (code harmonisé) code d’un produit.</a:t>
            </a:r>
          </a:p>
          <a:p>
            <a:pPr marL="285750" indent="-285750">
              <a:buFontTx/>
              <a:buChar char="-"/>
            </a:pPr>
            <a:endParaRPr lang="en-US" sz="1800" b="0" dirty="0">
              <a:solidFill>
                <a:srgbClr val="000000"/>
              </a:solidFill>
              <a:latin typeface="Times New Roman" panose="02020603050405020304" pitchFamily="18" charset="0"/>
            </a:endParaRPr>
          </a:p>
          <a:p>
            <a:endParaRPr lang="en-US" sz="1800" b="0" dirty="0">
              <a:solidFill>
                <a:srgbClr val="000000"/>
              </a:solidFill>
              <a:latin typeface="Times New Roman" panose="02020603050405020304" pitchFamily="18" charset="0"/>
            </a:endParaRPr>
          </a:p>
          <a:p>
            <a:endParaRPr lang="en-US" dirty="0"/>
          </a:p>
        </p:txBody>
      </p:sp>
      <p:sp>
        <p:nvSpPr>
          <p:cNvPr id="5" name="Date Placeholder 4">
            <a:extLst>
              <a:ext uri="{FF2B5EF4-FFF2-40B4-BE49-F238E27FC236}">
                <a16:creationId xmlns:a16="http://schemas.microsoft.com/office/drawing/2014/main" id="{7D6AED95-CA07-4ECB-928B-F5A0377CA59A}"/>
              </a:ext>
            </a:extLst>
          </p:cNvPr>
          <p:cNvSpPr>
            <a:spLocks noGrp="1"/>
          </p:cNvSpPr>
          <p:nvPr>
            <p:ph type="dt" sz="half" idx="11"/>
          </p:nvPr>
        </p:nvSpPr>
        <p:spPr/>
        <p:txBody>
          <a:bodyPr/>
          <a:lstStyle/>
          <a:p>
            <a:pPr>
              <a:defRPr/>
            </a:pPr>
            <a:endParaRPr lang="en-US" dirty="0"/>
          </a:p>
        </p:txBody>
      </p:sp>
      <p:sp>
        <p:nvSpPr>
          <p:cNvPr id="12" name="Title 1">
            <a:extLst>
              <a:ext uri="{FF2B5EF4-FFF2-40B4-BE49-F238E27FC236}">
                <a16:creationId xmlns:a16="http://schemas.microsoft.com/office/drawing/2014/main" id="{66DCA932-6FFE-4FE3-B768-068B9147AE12}"/>
              </a:ext>
            </a:extLst>
          </p:cNvPr>
          <p:cNvSpPr>
            <a:spLocks noGrp="1"/>
          </p:cNvSpPr>
          <p:nvPr>
            <p:ph type="title"/>
          </p:nvPr>
        </p:nvSpPr>
        <p:spPr>
          <a:xfrm>
            <a:off x="2085655" y="164388"/>
            <a:ext cx="9619720" cy="431514"/>
          </a:xfrm>
        </p:spPr>
        <p:txBody>
          <a:bodyPr/>
          <a:lstStyle/>
          <a:p>
            <a:pPr algn="ctr" defTabSz="914423">
              <a:lnSpc>
                <a:spcPct val="130000"/>
              </a:lnSpc>
              <a:defRPr/>
            </a:pPr>
            <a:r>
              <a:rPr lang="fr-FR"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Global Trade Manager (outils sur pour vous aider sur le sujet des douanes)</a:t>
            </a:r>
            <a:endParaRPr lang="en-US"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p:txBody>
      </p:sp>
      <p:pic>
        <p:nvPicPr>
          <p:cNvPr id="4" name="Picture 3">
            <a:extLst>
              <a:ext uri="{FF2B5EF4-FFF2-40B4-BE49-F238E27FC236}">
                <a16:creationId xmlns:a16="http://schemas.microsoft.com/office/drawing/2014/main" id="{EA7B337D-B889-4837-B3F4-3839DBD26D9E}"/>
              </a:ext>
            </a:extLst>
          </p:cNvPr>
          <p:cNvPicPr>
            <a:picLocks noChangeAspect="1"/>
          </p:cNvPicPr>
          <p:nvPr/>
        </p:nvPicPr>
        <p:blipFill>
          <a:blip r:embed="rId3"/>
          <a:stretch>
            <a:fillRect/>
          </a:stretch>
        </p:blipFill>
        <p:spPr>
          <a:xfrm>
            <a:off x="5383658" y="3167193"/>
            <a:ext cx="6688477" cy="3526419"/>
          </a:xfrm>
          <a:prstGeom prst="rect">
            <a:avLst/>
          </a:prstGeom>
        </p:spPr>
      </p:pic>
    </p:spTree>
    <p:extLst>
      <p:ext uri="{BB962C8B-B14F-4D97-AF65-F5344CB8AC3E}">
        <p14:creationId xmlns:p14="http://schemas.microsoft.com/office/powerpoint/2010/main" val="22631332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F768-6D40-4299-90F5-A340F461BCD8}"/>
              </a:ext>
            </a:extLst>
          </p:cNvPr>
          <p:cNvSpPr>
            <a:spLocks noGrp="1"/>
          </p:cNvSpPr>
          <p:nvPr>
            <p:ph type="title"/>
          </p:nvPr>
        </p:nvSpPr>
        <p:spPr>
          <a:xfrm>
            <a:off x="788990" y="650217"/>
            <a:ext cx="10614020" cy="927494"/>
          </a:xfrm>
        </p:spPr>
        <p:txBody>
          <a:bodyPr anchor="t">
            <a:noAutofit/>
          </a:bodyPr>
          <a:lstStyle/>
          <a:p>
            <a:r>
              <a:rPr lang="en-US" sz="3800" dirty="0">
                <a:solidFill>
                  <a:srgbClr val="4D148C"/>
                </a:solidFill>
                <a:latin typeface="+mn-lt"/>
              </a:rPr>
              <a:t>Introducing FedEx Reusable </a:t>
            </a:r>
            <a:r>
              <a:rPr lang="en-US" sz="3800" dirty="0" err="1">
                <a:solidFill>
                  <a:srgbClr val="4D148C"/>
                </a:solidFill>
                <a:latin typeface="+mn-lt"/>
              </a:rPr>
              <a:t>Paks</a:t>
            </a:r>
            <a:endParaRPr lang="LID4096" sz="3800" dirty="0">
              <a:solidFill>
                <a:srgbClr val="4D148C"/>
              </a:solidFill>
              <a:latin typeface="+mn-lt"/>
            </a:endParaRPr>
          </a:p>
        </p:txBody>
      </p:sp>
      <p:grpSp>
        <p:nvGrpSpPr>
          <p:cNvPr id="8" name="object 14">
            <a:extLst>
              <a:ext uri="{FF2B5EF4-FFF2-40B4-BE49-F238E27FC236}">
                <a16:creationId xmlns:a16="http://schemas.microsoft.com/office/drawing/2014/main" id="{7F1075A5-B188-499B-8841-1FE00783034E}"/>
              </a:ext>
            </a:extLst>
          </p:cNvPr>
          <p:cNvGrpSpPr/>
          <p:nvPr/>
        </p:nvGrpSpPr>
        <p:grpSpPr>
          <a:xfrm>
            <a:off x="8765662" y="3347391"/>
            <a:ext cx="2637348" cy="2237109"/>
            <a:chOff x="6158090" y="1429115"/>
            <a:chExt cx="1285240" cy="1149985"/>
          </a:xfrm>
        </p:grpSpPr>
        <p:pic>
          <p:nvPicPr>
            <p:cNvPr id="9" name="object 15">
              <a:extLst>
                <a:ext uri="{FF2B5EF4-FFF2-40B4-BE49-F238E27FC236}">
                  <a16:creationId xmlns:a16="http://schemas.microsoft.com/office/drawing/2014/main" id="{7DE41268-D342-4925-A298-73122E9C4139}"/>
                </a:ext>
              </a:extLst>
            </p:cNvPr>
            <p:cNvPicPr/>
            <p:nvPr/>
          </p:nvPicPr>
          <p:blipFill>
            <a:blip r:embed="rId3" cstate="screen">
              <a:extLst>
                <a:ext uri="{28A0092B-C50C-407E-A947-70E740481C1C}">
                  <a14:useLocalDpi xmlns:a14="http://schemas.microsoft.com/office/drawing/2010/main"/>
                </a:ext>
              </a:extLst>
            </a:blip>
            <a:stretch>
              <a:fillRect/>
            </a:stretch>
          </p:blipFill>
          <p:spPr>
            <a:xfrm>
              <a:off x="6158090" y="1429115"/>
              <a:ext cx="1285201" cy="803989"/>
            </a:xfrm>
            <a:prstGeom prst="rect">
              <a:avLst/>
            </a:prstGeom>
          </p:spPr>
        </p:pic>
        <p:pic>
          <p:nvPicPr>
            <p:cNvPr id="11" name="object 16">
              <a:extLst>
                <a:ext uri="{FF2B5EF4-FFF2-40B4-BE49-F238E27FC236}">
                  <a16:creationId xmlns:a16="http://schemas.microsoft.com/office/drawing/2014/main" id="{C2D57027-35B4-4405-A7A6-C3A092E3CA15}"/>
                </a:ext>
              </a:extLst>
            </p:cNvPr>
            <p:cNvPicPr/>
            <p:nvPr/>
          </p:nvPicPr>
          <p:blipFill>
            <a:blip r:embed="rId4" cstate="print"/>
            <a:stretch>
              <a:fillRect/>
            </a:stretch>
          </p:blipFill>
          <p:spPr>
            <a:xfrm>
              <a:off x="6158090" y="2232380"/>
              <a:ext cx="428561" cy="346704"/>
            </a:xfrm>
            <a:prstGeom prst="rect">
              <a:avLst/>
            </a:prstGeom>
          </p:spPr>
        </p:pic>
        <p:pic>
          <p:nvPicPr>
            <p:cNvPr id="12" name="object 17">
              <a:extLst>
                <a:ext uri="{FF2B5EF4-FFF2-40B4-BE49-F238E27FC236}">
                  <a16:creationId xmlns:a16="http://schemas.microsoft.com/office/drawing/2014/main" id="{476A06F2-037B-43C7-B739-5A3DAAC0C0E7}"/>
                </a:ext>
              </a:extLst>
            </p:cNvPr>
            <p:cNvPicPr/>
            <p:nvPr/>
          </p:nvPicPr>
          <p:blipFill>
            <a:blip r:embed="rId5" cstate="print"/>
            <a:stretch>
              <a:fillRect/>
            </a:stretch>
          </p:blipFill>
          <p:spPr>
            <a:xfrm>
              <a:off x="6585923" y="2509177"/>
              <a:ext cx="429670" cy="68260"/>
            </a:xfrm>
            <a:prstGeom prst="rect">
              <a:avLst/>
            </a:prstGeom>
          </p:spPr>
        </p:pic>
        <p:pic>
          <p:nvPicPr>
            <p:cNvPr id="13" name="object 18">
              <a:extLst>
                <a:ext uri="{FF2B5EF4-FFF2-40B4-BE49-F238E27FC236}">
                  <a16:creationId xmlns:a16="http://schemas.microsoft.com/office/drawing/2014/main" id="{670A6E8B-02D4-4704-8D05-70FB22FCC8AC}"/>
                </a:ext>
              </a:extLst>
            </p:cNvPr>
            <p:cNvPicPr/>
            <p:nvPr/>
          </p:nvPicPr>
          <p:blipFill>
            <a:blip r:embed="rId6" cstate="print"/>
            <a:stretch>
              <a:fillRect/>
            </a:stretch>
          </p:blipFill>
          <p:spPr>
            <a:xfrm>
              <a:off x="7014870" y="2232380"/>
              <a:ext cx="428421" cy="340621"/>
            </a:xfrm>
            <a:prstGeom prst="rect">
              <a:avLst/>
            </a:prstGeom>
          </p:spPr>
        </p:pic>
        <p:pic>
          <p:nvPicPr>
            <p:cNvPr id="14" name="object 19">
              <a:extLst>
                <a:ext uri="{FF2B5EF4-FFF2-40B4-BE49-F238E27FC236}">
                  <a16:creationId xmlns:a16="http://schemas.microsoft.com/office/drawing/2014/main" id="{347E4E20-C747-45B4-941B-AE585C920257}"/>
                </a:ext>
              </a:extLst>
            </p:cNvPr>
            <p:cNvPicPr/>
            <p:nvPr/>
          </p:nvPicPr>
          <p:blipFill>
            <a:blip r:embed="rId7" cstate="print"/>
            <a:stretch>
              <a:fillRect/>
            </a:stretch>
          </p:blipFill>
          <p:spPr>
            <a:xfrm>
              <a:off x="6173254" y="1430096"/>
              <a:ext cx="1251153" cy="1090079"/>
            </a:xfrm>
            <a:prstGeom prst="rect">
              <a:avLst/>
            </a:prstGeom>
          </p:spPr>
        </p:pic>
      </p:grpSp>
      <p:pic>
        <p:nvPicPr>
          <p:cNvPr id="15" name="object 20">
            <a:extLst>
              <a:ext uri="{FF2B5EF4-FFF2-40B4-BE49-F238E27FC236}">
                <a16:creationId xmlns:a16="http://schemas.microsoft.com/office/drawing/2014/main" id="{D3003BCD-933E-4DC8-A2E8-94323FA32EE6}"/>
              </a:ext>
            </a:extLst>
          </p:cNvPr>
          <p:cNvPicPr/>
          <p:nvPr/>
        </p:nvPicPr>
        <p:blipFill>
          <a:blip r:embed="rId8" cstate="screen">
            <a:extLst>
              <a:ext uri="{28A0092B-C50C-407E-A947-70E740481C1C}">
                <a14:useLocalDpi xmlns:a14="http://schemas.microsoft.com/office/drawing/2010/main"/>
              </a:ext>
            </a:extLst>
          </a:blip>
          <a:stretch>
            <a:fillRect/>
          </a:stretch>
        </p:blipFill>
        <p:spPr>
          <a:xfrm>
            <a:off x="5961273" y="3348106"/>
            <a:ext cx="2743199" cy="2237109"/>
          </a:xfrm>
          <a:prstGeom prst="rect">
            <a:avLst/>
          </a:prstGeom>
        </p:spPr>
      </p:pic>
      <p:sp>
        <p:nvSpPr>
          <p:cNvPr id="17" name="object 21">
            <a:extLst>
              <a:ext uri="{FF2B5EF4-FFF2-40B4-BE49-F238E27FC236}">
                <a16:creationId xmlns:a16="http://schemas.microsoft.com/office/drawing/2014/main" id="{1428EF16-FD6C-4DB1-A360-E2AE0BC5A590}"/>
              </a:ext>
            </a:extLst>
          </p:cNvPr>
          <p:cNvSpPr txBox="1"/>
          <p:nvPr/>
        </p:nvSpPr>
        <p:spPr>
          <a:xfrm>
            <a:off x="6080742" y="2879172"/>
            <a:ext cx="2381780" cy="408125"/>
          </a:xfrm>
          <a:prstGeom prst="rect">
            <a:avLst/>
          </a:prstGeom>
        </p:spPr>
        <p:txBody>
          <a:bodyPr vert="horz" wrap="square" lIns="0" tIns="12700" rIns="0" bIns="0" rtlCol="0">
            <a:spAutoFit/>
          </a:bodyPr>
          <a:lstStyle/>
          <a:p>
            <a:pPr marL="12700" marR="5080" algn="ctr">
              <a:lnSpc>
                <a:spcPct val="107200"/>
              </a:lnSpc>
              <a:spcBef>
                <a:spcPts val="100"/>
              </a:spcBef>
            </a:pPr>
            <a:r>
              <a:rPr sz="1200" spc="-15" dirty="0">
                <a:latin typeface="FedEx Sans"/>
                <a:cs typeface="FedEx Sans"/>
              </a:rPr>
              <a:t>Reusable</a:t>
            </a:r>
            <a:r>
              <a:rPr sz="1200" spc="-5" dirty="0">
                <a:latin typeface="FedEx Sans"/>
                <a:cs typeface="FedEx Sans"/>
              </a:rPr>
              <a:t> </a:t>
            </a:r>
            <a:r>
              <a:rPr sz="1200" spc="-15" dirty="0">
                <a:latin typeface="FedEx Sans"/>
                <a:cs typeface="FedEx Sans"/>
              </a:rPr>
              <a:t>Pak</a:t>
            </a:r>
            <a:r>
              <a:rPr sz="1200" dirty="0">
                <a:latin typeface="FedEx Sans"/>
                <a:cs typeface="FedEx Sans"/>
              </a:rPr>
              <a:t> </a:t>
            </a:r>
            <a:r>
              <a:rPr sz="1200" spc="-5" dirty="0">
                <a:latin typeface="FedEx Sans"/>
                <a:cs typeface="FedEx Sans"/>
              </a:rPr>
              <a:t>in</a:t>
            </a:r>
            <a:r>
              <a:rPr sz="1200" dirty="0">
                <a:latin typeface="FedEx Sans"/>
                <a:cs typeface="FedEx Sans"/>
              </a:rPr>
              <a:t> </a:t>
            </a:r>
            <a:r>
              <a:rPr sz="1200" spc="-10" dirty="0">
                <a:latin typeface="FedEx Sans"/>
                <a:cs typeface="FedEx Sans"/>
              </a:rPr>
              <a:t>Small, </a:t>
            </a:r>
            <a:r>
              <a:rPr sz="1200" spc="-5" dirty="0">
                <a:latin typeface="FedEx Sans"/>
                <a:cs typeface="FedEx Sans"/>
              </a:rPr>
              <a:t> </a:t>
            </a:r>
            <a:endParaRPr lang="en-GB" sz="1200" spc="-5" dirty="0">
              <a:latin typeface="FedEx Sans"/>
              <a:cs typeface="FedEx Sans"/>
            </a:endParaRPr>
          </a:p>
          <a:p>
            <a:pPr marL="12700" marR="5080" algn="ctr">
              <a:lnSpc>
                <a:spcPct val="107200"/>
              </a:lnSpc>
              <a:spcBef>
                <a:spcPts val="100"/>
              </a:spcBef>
            </a:pPr>
            <a:r>
              <a:rPr sz="1200" spc="-10" dirty="0">
                <a:latin typeface="FedEx Sans"/>
                <a:cs typeface="FedEx Sans"/>
              </a:rPr>
              <a:t>La</a:t>
            </a:r>
            <a:r>
              <a:rPr sz="1200" spc="-25" dirty="0">
                <a:latin typeface="FedEx Sans"/>
                <a:cs typeface="FedEx Sans"/>
              </a:rPr>
              <a:t>r</a:t>
            </a:r>
            <a:r>
              <a:rPr sz="1200" spc="-10" dirty="0">
                <a:latin typeface="FedEx Sans"/>
                <a:cs typeface="FedEx Sans"/>
              </a:rPr>
              <a:t>g</a:t>
            </a:r>
            <a:r>
              <a:rPr sz="1200" dirty="0">
                <a:latin typeface="FedEx Sans"/>
                <a:cs typeface="FedEx Sans"/>
              </a:rPr>
              <a:t>e</a:t>
            </a:r>
            <a:r>
              <a:rPr sz="1200" spc="-15" dirty="0">
                <a:latin typeface="FedEx Sans"/>
                <a:cs typeface="FedEx Sans"/>
              </a:rPr>
              <a:t> </a:t>
            </a:r>
            <a:r>
              <a:rPr sz="1200" spc="-10" dirty="0">
                <a:latin typeface="FedEx Sans"/>
                <a:cs typeface="FedEx Sans"/>
              </a:rPr>
              <a:t>an</a:t>
            </a:r>
            <a:r>
              <a:rPr sz="1200" dirty="0">
                <a:latin typeface="FedEx Sans"/>
                <a:cs typeface="FedEx Sans"/>
              </a:rPr>
              <a:t>d</a:t>
            </a:r>
            <a:r>
              <a:rPr sz="1200" spc="-15" dirty="0">
                <a:latin typeface="FedEx Sans"/>
                <a:cs typeface="FedEx Sans"/>
              </a:rPr>
              <a:t> </a:t>
            </a:r>
            <a:r>
              <a:rPr sz="1200" spc="-10" dirty="0">
                <a:latin typeface="FedEx Sans"/>
                <a:cs typeface="FedEx Sans"/>
              </a:rPr>
              <a:t>Ext</a:t>
            </a:r>
            <a:r>
              <a:rPr sz="1200" spc="-15" dirty="0">
                <a:latin typeface="FedEx Sans"/>
                <a:cs typeface="FedEx Sans"/>
              </a:rPr>
              <a:t>r</a:t>
            </a:r>
            <a:r>
              <a:rPr sz="1200" dirty="0">
                <a:latin typeface="FedEx Sans"/>
                <a:cs typeface="FedEx Sans"/>
              </a:rPr>
              <a:t>a</a:t>
            </a:r>
            <a:r>
              <a:rPr sz="1200" spc="-15" dirty="0">
                <a:latin typeface="FedEx Sans"/>
                <a:cs typeface="FedEx Sans"/>
              </a:rPr>
              <a:t> </a:t>
            </a:r>
            <a:r>
              <a:rPr sz="1200" spc="-10" dirty="0">
                <a:latin typeface="FedEx Sans"/>
                <a:cs typeface="FedEx Sans"/>
              </a:rPr>
              <a:t>La</a:t>
            </a:r>
            <a:r>
              <a:rPr sz="1200" spc="-25" dirty="0">
                <a:latin typeface="FedEx Sans"/>
                <a:cs typeface="FedEx Sans"/>
              </a:rPr>
              <a:t>r</a:t>
            </a:r>
            <a:r>
              <a:rPr sz="1200" spc="-10" dirty="0">
                <a:latin typeface="FedEx Sans"/>
                <a:cs typeface="FedEx Sans"/>
              </a:rPr>
              <a:t>g</a:t>
            </a:r>
            <a:r>
              <a:rPr sz="1200" dirty="0">
                <a:latin typeface="FedEx Sans"/>
                <a:cs typeface="FedEx Sans"/>
              </a:rPr>
              <a:t>e</a:t>
            </a:r>
            <a:r>
              <a:rPr sz="1200" spc="-15" dirty="0">
                <a:latin typeface="FedEx Sans"/>
                <a:cs typeface="FedEx Sans"/>
              </a:rPr>
              <a:t> </a:t>
            </a:r>
            <a:r>
              <a:rPr sz="1200" spc="-10" dirty="0">
                <a:latin typeface="FedEx Sans"/>
                <a:cs typeface="FedEx Sans"/>
              </a:rPr>
              <a:t>si</a:t>
            </a:r>
            <a:r>
              <a:rPr sz="1200" spc="-30" dirty="0">
                <a:latin typeface="FedEx Sans"/>
                <a:cs typeface="FedEx Sans"/>
              </a:rPr>
              <a:t>z</a:t>
            </a:r>
            <a:r>
              <a:rPr sz="1200" dirty="0">
                <a:latin typeface="FedEx Sans"/>
                <a:cs typeface="FedEx Sans"/>
              </a:rPr>
              <a:t>es</a:t>
            </a:r>
          </a:p>
        </p:txBody>
      </p:sp>
      <p:sp>
        <p:nvSpPr>
          <p:cNvPr id="18" name="object 23">
            <a:extLst>
              <a:ext uri="{FF2B5EF4-FFF2-40B4-BE49-F238E27FC236}">
                <a16:creationId xmlns:a16="http://schemas.microsoft.com/office/drawing/2014/main" id="{BFCA0E7B-BF10-4D08-B890-A07AF96E1B32}"/>
              </a:ext>
            </a:extLst>
          </p:cNvPr>
          <p:cNvSpPr txBox="1"/>
          <p:nvPr/>
        </p:nvSpPr>
        <p:spPr>
          <a:xfrm>
            <a:off x="9615748" y="2881586"/>
            <a:ext cx="908050" cy="382156"/>
          </a:xfrm>
          <a:prstGeom prst="rect">
            <a:avLst/>
          </a:prstGeom>
        </p:spPr>
        <p:txBody>
          <a:bodyPr vert="horz" wrap="square" lIns="0" tIns="12700" rIns="0" bIns="0" rtlCol="0">
            <a:spAutoFit/>
          </a:bodyPr>
          <a:lstStyle/>
          <a:p>
            <a:pPr marL="12700" algn="ctr">
              <a:lnSpc>
                <a:spcPct val="100000"/>
              </a:lnSpc>
              <a:spcBef>
                <a:spcPts val="100"/>
              </a:spcBef>
            </a:pPr>
            <a:r>
              <a:rPr sz="1200" spc="-25" dirty="0">
                <a:latin typeface="FedEx Sans"/>
                <a:cs typeface="FedEx Sans"/>
              </a:rPr>
              <a:t>R</a:t>
            </a:r>
            <a:r>
              <a:rPr sz="1200" spc="-10" dirty="0">
                <a:latin typeface="FedEx Sans"/>
                <a:cs typeface="FedEx Sans"/>
              </a:rPr>
              <a:t>eusabl</a:t>
            </a:r>
            <a:r>
              <a:rPr sz="1200" dirty="0">
                <a:latin typeface="FedEx Sans"/>
                <a:cs typeface="FedEx Sans"/>
              </a:rPr>
              <a:t>e</a:t>
            </a:r>
            <a:r>
              <a:rPr sz="1200" spc="-15" dirty="0">
                <a:latin typeface="FedEx Sans"/>
                <a:cs typeface="FedEx Sans"/>
              </a:rPr>
              <a:t> </a:t>
            </a:r>
            <a:r>
              <a:rPr sz="1200" spc="-25" dirty="0">
                <a:latin typeface="FedEx Sans"/>
                <a:cs typeface="FedEx Sans"/>
              </a:rPr>
              <a:t>P</a:t>
            </a:r>
            <a:r>
              <a:rPr sz="1200" spc="-10" dirty="0">
                <a:latin typeface="FedEx Sans"/>
                <a:cs typeface="FedEx Sans"/>
              </a:rPr>
              <a:t>adde</a:t>
            </a:r>
            <a:r>
              <a:rPr sz="1200" dirty="0">
                <a:latin typeface="FedEx Sans"/>
                <a:cs typeface="FedEx Sans"/>
              </a:rPr>
              <a:t>d</a:t>
            </a:r>
            <a:r>
              <a:rPr sz="1200" spc="-15" dirty="0">
                <a:latin typeface="FedEx Sans"/>
                <a:cs typeface="FedEx Sans"/>
              </a:rPr>
              <a:t> </a:t>
            </a:r>
            <a:r>
              <a:rPr sz="1200" spc="-25" dirty="0">
                <a:latin typeface="FedEx Sans"/>
                <a:cs typeface="FedEx Sans"/>
              </a:rPr>
              <a:t>P</a:t>
            </a:r>
            <a:r>
              <a:rPr sz="1200" spc="-10" dirty="0">
                <a:latin typeface="FedEx Sans"/>
                <a:cs typeface="FedEx Sans"/>
              </a:rPr>
              <a:t>ak</a:t>
            </a:r>
            <a:endParaRPr sz="1200" dirty="0">
              <a:latin typeface="FedEx Sans"/>
              <a:cs typeface="FedEx Sans"/>
            </a:endParaRPr>
          </a:p>
        </p:txBody>
      </p:sp>
      <p:pic>
        <p:nvPicPr>
          <p:cNvPr id="19" name="object 7">
            <a:extLst>
              <a:ext uri="{FF2B5EF4-FFF2-40B4-BE49-F238E27FC236}">
                <a16:creationId xmlns:a16="http://schemas.microsoft.com/office/drawing/2014/main" id="{B2F9E2A4-BF80-440E-9F48-1319913A1A71}"/>
              </a:ext>
            </a:extLst>
          </p:cNvPr>
          <p:cNvPicPr/>
          <p:nvPr/>
        </p:nvPicPr>
        <p:blipFill>
          <a:blip r:embed="rId9" cstate="screen">
            <a:extLst>
              <a:ext uri="{28A0092B-C50C-407E-A947-70E740481C1C}">
                <a14:useLocalDpi xmlns:a14="http://schemas.microsoft.com/office/drawing/2010/main"/>
              </a:ext>
            </a:extLst>
          </a:blip>
          <a:stretch>
            <a:fillRect/>
          </a:stretch>
        </p:blipFill>
        <p:spPr>
          <a:xfrm>
            <a:off x="941892" y="5058597"/>
            <a:ext cx="449681" cy="449706"/>
          </a:xfrm>
          <a:prstGeom prst="rect">
            <a:avLst/>
          </a:prstGeom>
        </p:spPr>
      </p:pic>
      <p:sp>
        <p:nvSpPr>
          <p:cNvPr id="20" name="object 9">
            <a:extLst>
              <a:ext uri="{FF2B5EF4-FFF2-40B4-BE49-F238E27FC236}">
                <a16:creationId xmlns:a16="http://schemas.microsoft.com/office/drawing/2014/main" id="{080D9FE5-E4A6-469D-BF68-42B6F0F7130E}"/>
              </a:ext>
            </a:extLst>
          </p:cNvPr>
          <p:cNvSpPr txBox="1"/>
          <p:nvPr/>
        </p:nvSpPr>
        <p:spPr>
          <a:xfrm>
            <a:off x="1675579" y="2764664"/>
            <a:ext cx="3371431" cy="900054"/>
          </a:xfrm>
          <a:prstGeom prst="rect">
            <a:avLst/>
          </a:prstGeom>
        </p:spPr>
        <p:txBody>
          <a:bodyPr vert="horz" wrap="square" lIns="0" tIns="52704" rIns="0" bIns="0" rtlCol="0">
            <a:spAutoFit/>
          </a:bodyPr>
          <a:lstStyle/>
          <a:p>
            <a:pPr marL="12700">
              <a:lnSpc>
                <a:spcPct val="100000"/>
              </a:lnSpc>
              <a:spcBef>
                <a:spcPts val="414"/>
              </a:spcBef>
            </a:pPr>
            <a:r>
              <a:rPr sz="1600" b="1" spc="-20" dirty="0">
                <a:solidFill>
                  <a:srgbClr val="472F8F"/>
                </a:solidFill>
                <a:latin typeface="FedEx Sans"/>
                <a:cs typeface="FedEx Sans"/>
              </a:rPr>
              <a:t>Easie</a:t>
            </a:r>
            <a:r>
              <a:rPr sz="1600" b="1" dirty="0">
                <a:solidFill>
                  <a:srgbClr val="472F8F"/>
                </a:solidFill>
                <a:latin typeface="FedEx Sans"/>
                <a:cs typeface="FedEx Sans"/>
              </a:rPr>
              <a:t>r</a:t>
            </a:r>
            <a:r>
              <a:rPr sz="1600" b="1" spc="-40" dirty="0">
                <a:solidFill>
                  <a:srgbClr val="472F8F"/>
                </a:solidFill>
                <a:latin typeface="FedEx Sans"/>
                <a:cs typeface="FedEx Sans"/>
              </a:rPr>
              <a:t> r</a:t>
            </a:r>
            <a:r>
              <a:rPr sz="1600" b="1" spc="-20" dirty="0">
                <a:solidFill>
                  <a:srgbClr val="472F8F"/>
                </a:solidFill>
                <a:latin typeface="FedEx Sans"/>
                <a:cs typeface="FedEx Sans"/>
              </a:rPr>
              <a:t>eturn</a:t>
            </a:r>
            <a:r>
              <a:rPr sz="1600" b="1" dirty="0">
                <a:solidFill>
                  <a:srgbClr val="472F8F"/>
                </a:solidFill>
                <a:latin typeface="FedEx Sans"/>
                <a:cs typeface="FedEx Sans"/>
              </a:rPr>
              <a:t>s</a:t>
            </a:r>
            <a:r>
              <a:rPr sz="1600" b="1" spc="-40" dirty="0">
                <a:solidFill>
                  <a:srgbClr val="472F8F"/>
                </a:solidFill>
                <a:latin typeface="FedEx Sans"/>
                <a:cs typeface="FedEx Sans"/>
              </a:rPr>
              <a:t> f</a:t>
            </a:r>
            <a:r>
              <a:rPr sz="1600" b="1" spc="-20" dirty="0">
                <a:solidFill>
                  <a:srgbClr val="472F8F"/>
                </a:solidFill>
                <a:latin typeface="FedEx Sans"/>
                <a:cs typeface="FedEx Sans"/>
              </a:rPr>
              <a:t>o</a:t>
            </a:r>
            <a:r>
              <a:rPr sz="1600" b="1" dirty="0">
                <a:solidFill>
                  <a:srgbClr val="472F8F"/>
                </a:solidFill>
                <a:latin typeface="FedEx Sans"/>
                <a:cs typeface="FedEx Sans"/>
              </a:rPr>
              <a:t>r</a:t>
            </a:r>
            <a:r>
              <a:rPr sz="1600" b="1" spc="-40" dirty="0">
                <a:solidFill>
                  <a:srgbClr val="472F8F"/>
                </a:solidFill>
                <a:latin typeface="FedEx Sans"/>
                <a:cs typeface="FedEx Sans"/>
              </a:rPr>
              <a:t> y</a:t>
            </a:r>
            <a:r>
              <a:rPr sz="1600" b="1" spc="-20" dirty="0">
                <a:solidFill>
                  <a:srgbClr val="472F8F"/>
                </a:solidFill>
                <a:latin typeface="FedEx Sans"/>
                <a:cs typeface="FedEx Sans"/>
              </a:rPr>
              <a:t>ou</a:t>
            </a:r>
            <a:r>
              <a:rPr sz="1600" b="1" dirty="0">
                <a:solidFill>
                  <a:srgbClr val="472F8F"/>
                </a:solidFill>
                <a:latin typeface="FedEx Sans"/>
                <a:cs typeface="FedEx Sans"/>
              </a:rPr>
              <a:t>r</a:t>
            </a:r>
            <a:r>
              <a:rPr sz="1600" b="1" spc="-40" dirty="0">
                <a:solidFill>
                  <a:srgbClr val="472F8F"/>
                </a:solidFill>
                <a:latin typeface="FedEx Sans"/>
                <a:cs typeface="FedEx Sans"/>
              </a:rPr>
              <a:t> </a:t>
            </a:r>
            <a:r>
              <a:rPr sz="1600" b="1" spc="-30" dirty="0">
                <a:solidFill>
                  <a:srgbClr val="472F8F"/>
                </a:solidFill>
                <a:latin typeface="FedEx Sans"/>
                <a:cs typeface="FedEx Sans"/>
              </a:rPr>
              <a:t>c</a:t>
            </a:r>
            <a:r>
              <a:rPr sz="1600" b="1" spc="-20" dirty="0">
                <a:solidFill>
                  <a:srgbClr val="472F8F"/>
                </a:solidFill>
                <a:latin typeface="FedEx Sans"/>
                <a:cs typeface="FedEx Sans"/>
              </a:rPr>
              <a:t>us</a:t>
            </a:r>
            <a:r>
              <a:rPr sz="1600" b="1" spc="-40" dirty="0">
                <a:solidFill>
                  <a:srgbClr val="472F8F"/>
                </a:solidFill>
                <a:latin typeface="FedEx Sans"/>
                <a:cs typeface="FedEx Sans"/>
              </a:rPr>
              <a:t>t</a:t>
            </a:r>
            <a:r>
              <a:rPr sz="1600" b="1" spc="-20" dirty="0">
                <a:solidFill>
                  <a:srgbClr val="472F8F"/>
                </a:solidFill>
                <a:latin typeface="FedEx Sans"/>
                <a:cs typeface="FedEx Sans"/>
              </a:rPr>
              <a:t>omers</a:t>
            </a:r>
            <a:endParaRPr sz="1600" dirty="0">
              <a:latin typeface="FedEx Sans"/>
              <a:cs typeface="FedEx Sans"/>
            </a:endParaRPr>
          </a:p>
          <a:p>
            <a:pPr marL="12700" marR="5080">
              <a:lnSpc>
                <a:spcPct val="105500"/>
              </a:lnSpc>
              <a:spcBef>
                <a:spcPts val="225"/>
              </a:spcBef>
            </a:pPr>
            <a:r>
              <a:rPr sz="1200" spc="-15" dirty="0">
                <a:latin typeface="FedEx Sans"/>
                <a:cs typeface="FedEx Sans"/>
              </a:rPr>
              <a:t>Having </a:t>
            </a:r>
            <a:r>
              <a:rPr sz="1200" dirty="0">
                <a:latin typeface="FedEx Sans"/>
                <a:cs typeface="FedEx Sans"/>
              </a:rPr>
              <a:t>a </a:t>
            </a:r>
            <a:r>
              <a:rPr sz="1200" spc="-10" dirty="0">
                <a:latin typeface="FedEx Sans"/>
                <a:cs typeface="FedEx Sans"/>
              </a:rPr>
              <a:t>dual seal means </a:t>
            </a:r>
            <a:r>
              <a:rPr sz="1200" spc="-15" dirty="0">
                <a:latin typeface="FedEx Sans"/>
                <a:cs typeface="FedEx Sans"/>
              </a:rPr>
              <a:t>your customers </a:t>
            </a:r>
            <a:r>
              <a:rPr sz="1200" spc="-10" dirty="0">
                <a:latin typeface="FedEx Sans"/>
                <a:cs typeface="FedEx Sans"/>
              </a:rPr>
              <a:t> </a:t>
            </a:r>
            <a:r>
              <a:rPr sz="1200" spc="-15" dirty="0">
                <a:latin typeface="FedEx Sans"/>
                <a:cs typeface="FedEx Sans"/>
              </a:rPr>
              <a:t>don’t</a:t>
            </a:r>
            <a:r>
              <a:rPr sz="1200" spc="-30" dirty="0">
                <a:latin typeface="FedEx Sans"/>
                <a:cs typeface="FedEx Sans"/>
              </a:rPr>
              <a:t> </a:t>
            </a:r>
            <a:r>
              <a:rPr sz="1200" spc="-20" dirty="0">
                <a:latin typeface="FedEx Sans"/>
                <a:cs typeface="FedEx Sans"/>
              </a:rPr>
              <a:t>have</a:t>
            </a:r>
            <a:r>
              <a:rPr sz="1200" spc="-30" dirty="0">
                <a:latin typeface="FedEx Sans"/>
                <a:cs typeface="FedEx Sans"/>
              </a:rPr>
              <a:t> </a:t>
            </a:r>
            <a:r>
              <a:rPr sz="1200" spc="-15" dirty="0">
                <a:latin typeface="FedEx Sans"/>
                <a:cs typeface="FedEx Sans"/>
              </a:rPr>
              <a:t>to</a:t>
            </a:r>
            <a:r>
              <a:rPr sz="1200" spc="-30" dirty="0">
                <a:latin typeface="FedEx Sans"/>
                <a:cs typeface="FedEx Sans"/>
              </a:rPr>
              <a:t> </a:t>
            </a:r>
            <a:r>
              <a:rPr sz="1200" spc="-15" dirty="0">
                <a:latin typeface="FedEx Sans"/>
                <a:cs typeface="FedEx Sans"/>
              </a:rPr>
              <a:t>provide</a:t>
            </a:r>
            <a:r>
              <a:rPr sz="1200" spc="-25" dirty="0">
                <a:latin typeface="FedEx Sans"/>
                <a:cs typeface="FedEx Sans"/>
              </a:rPr>
              <a:t> </a:t>
            </a:r>
            <a:r>
              <a:rPr sz="1200" spc="-10" dirty="0">
                <a:latin typeface="FedEx Sans"/>
                <a:cs typeface="FedEx Sans"/>
              </a:rPr>
              <a:t>their</a:t>
            </a:r>
            <a:r>
              <a:rPr sz="1200" spc="-30" dirty="0">
                <a:latin typeface="FedEx Sans"/>
                <a:cs typeface="FedEx Sans"/>
              </a:rPr>
              <a:t> </a:t>
            </a:r>
            <a:r>
              <a:rPr sz="1200" spc="-10" dirty="0">
                <a:latin typeface="FedEx Sans"/>
                <a:cs typeface="FedEx Sans"/>
              </a:rPr>
              <a:t>own</a:t>
            </a:r>
            <a:r>
              <a:rPr sz="1200" spc="-30" dirty="0">
                <a:latin typeface="FedEx Sans"/>
                <a:cs typeface="FedEx Sans"/>
              </a:rPr>
              <a:t> </a:t>
            </a:r>
            <a:r>
              <a:rPr sz="1200" spc="-15" dirty="0">
                <a:latin typeface="FedEx Sans"/>
                <a:cs typeface="FedEx Sans"/>
              </a:rPr>
              <a:t>packaging </a:t>
            </a:r>
            <a:r>
              <a:rPr sz="1200" spc="-185" dirty="0">
                <a:latin typeface="FedEx Sans"/>
                <a:cs typeface="FedEx Sans"/>
              </a:rPr>
              <a:t> </a:t>
            </a:r>
            <a:r>
              <a:rPr sz="1200" spc="-10" dirty="0">
                <a:latin typeface="FedEx Sans"/>
                <a:cs typeface="FedEx Sans"/>
              </a:rPr>
              <a:t>when</a:t>
            </a:r>
            <a:r>
              <a:rPr sz="1200" spc="-25" dirty="0">
                <a:latin typeface="FedEx Sans"/>
                <a:cs typeface="FedEx Sans"/>
              </a:rPr>
              <a:t> </a:t>
            </a:r>
            <a:r>
              <a:rPr sz="1200" spc="-15" dirty="0">
                <a:latin typeface="FedEx Sans"/>
                <a:cs typeface="FedEx Sans"/>
              </a:rPr>
              <a:t>returning</a:t>
            </a:r>
            <a:r>
              <a:rPr sz="1200" spc="-20" dirty="0">
                <a:latin typeface="FedEx Sans"/>
                <a:cs typeface="FedEx Sans"/>
              </a:rPr>
              <a:t> </a:t>
            </a:r>
            <a:r>
              <a:rPr sz="1200" spc="-15" dirty="0">
                <a:latin typeface="FedEx Sans"/>
                <a:cs typeface="FedEx Sans"/>
              </a:rPr>
              <a:t>items.</a:t>
            </a:r>
            <a:endParaRPr sz="1200" dirty="0">
              <a:latin typeface="FedEx Sans"/>
              <a:cs typeface="FedEx Sans"/>
            </a:endParaRPr>
          </a:p>
        </p:txBody>
      </p:sp>
      <p:sp>
        <p:nvSpPr>
          <p:cNvPr id="21" name="object 10">
            <a:extLst>
              <a:ext uri="{FF2B5EF4-FFF2-40B4-BE49-F238E27FC236}">
                <a16:creationId xmlns:a16="http://schemas.microsoft.com/office/drawing/2014/main" id="{ECA3AA77-CBD0-4C8B-B910-56D0E6F8B016}"/>
              </a:ext>
            </a:extLst>
          </p:cNvPr>
          <p:cNvSpPr txBox="1"/>
          <p:nvPr/>
        </p:nvSpPr>
        <p:spPr>
          <a:xfrm>
            <a:off x="1675577" y="3707974"/>
            <a:ext cx="3371431" cy="1081898"/>
          </a:xfrm>
          <a:prstGeom prst="rect">
            <a:avLst/>
          </a:prstGeom>
        </p:spPr>
        <p:txBody>
          <a:bodyPr vert="horz" wrap="square" lIns="0" tIns="52704" rIns="0" bIns="0" rtlCol="0">
            <a:spAutoFit/>
          </a:bodyPr>
          <a:lstStyle/>
          <a:p>
            <a:pPr marL="12700">
              <a:lnSpc>
                <a:spcPct val="100000"/>
              </a:lnSpc>
              <a:spcBef>
                <a:spcPts val="414"/>
              </a:spcBef>
            </a:pPr>
            <a:r>
              <a:rPr sz="1600" b="1" spc="-20" dirty="0">
                <a:solidFill>
                  <a:srgbClr val="472F8F"/>
                </a:solidFill>
                <a:latin typeface="FedEx Sans"/>
                <a:cs typeface="FedEx Sans"/>
              </a:rPr>
              <a:t>Easie</a:t>
            </a:r>
            <a:r>
              <a:rPr sz="1600" b="1" dirty="0">
                <a:solidFill>
                  <a:srgbClr val="472F8F"/>
                </a:solidFill>
                <a:latin typeface="FedEx Sans"/>
                <a:cs typeface="FedEx Sans"/>
              </a:rPr>
              <a:t>r</a:t>
            </a:r>
            <a:r>
              <a:rPr sz="1600" b="1" spc="-40" dirty="0">
                <a:solidFill>
                  <a:srgbClr val="472F8F"/>
                </a:solidFill>
                <a:latin typeface="FedEx Sans"/>
                <a:cs typeface="FedEx Sans"/>
              </a:rPr>
              <a:t> </a:t>
            </a:r>
            <a:r>
              <a:rPr sz="1600" b="1" spc="-20" dirty="0">
                <a:solidFill>
                  <a:srgbClr val="472F8F"/>
                </a:solidFill>
                <a:latin typeface="FedEx Sans"/>
                <a:cs typeface="FedEx Sans"/>
              </a:rPr>
              <a:t>o</a:t>
            </a:r>
            <a:r>
              <a:rPr sz="1600" b="1" dirty="0">
                <a:solidFill>
                  <a:srgbClr val="472F8F"/>
                </a:solidFill>
                <a:latin typeface="FedEx Sans"/>
                <a:cs typeface="FedEx Sans"/>
              </a:rPr>
              <a:t>n</a:t>
            </a:r>
            <a:r>
              <a:rPr sz="1600" b="1" spc="-40" dirty="0">
                <a:solidFill>
                  <a:srgbClr val="472F8F"/>
                </a:solidFill>
                <a:latin typeface="FedEx Sans"/>
                <a:cs typeface="FedEx Sans"/>
              </a:rPr>
              <a:t> </a:t>
            </a:r>
            <a:r>
              <a:rPr sz="1600" b="1" spc="-20" dirty="0">
                <a:solidFill>
                  <a:srgbClr val="472F8F"/>
                </a:solidFill>
                <a:latin typeface="FedEx Sans"/>
                <a:cs typeface="FedEx Sans"/>
              </a:rPr>
              <a:t>th</a:t>
            </a:r>
            <a:r>
              <a:rPr sz="1600" b="1" dirty="0">
                <a:solidFill>
                  <a:srgbClr val="472F8F"/>
                </a:solidFill>
                <a:latin typeface="FedEx Sans"/>
                <a:cs typeface="FedEx Sans"/>
              </a:rPr>
              <a:t>e</a:t>
            </a:r>
            <a:r>
              <a:rPr sz="1600" b="1" spc="-40" dirty="0">
                <a:solidFill>
                  <a:srgbClr val="472F8F"/>
                </a:solidFill>
                <a:latin typeface="FedEx Sans"/>
                <a:cs typeface="FedEx Sans"/>
              </a:rPr>
              <a:t> </a:t>
            </a:r>
            <a:r>
              <a:rPr sz="1600" b="1" spc="-20" dirty="0">
                <a:solidFill>
                  <a:srgbClr val="472F8F"/>
                </a:solidFill>
                <a:latin typeface="FedEx Sans"/>
                <a:cs typeface="FedEx Sans"/>
              </a:rPr>
              <a:t>Earth</a:t>
            </a:r>
            <a:endParaRPr sz="1600" dirty="0">
              <a:latin typeface="FedEx Sans"/>
              <a:cs typeface="FedEx Sans"/>
            </a:endParaRPr>
          </a:p>
          <a:p>
            <a:pPr marL="12700" marR="5080">
              <a:lnSpc>
                <a:spcPct val="104299"/>
              </a:lnSpc>
              <a:spcBef>
                <a:spcPts val="235"/>
              </a:spcBef>
            </a:pPr>
            <a:r>
              <a:rPr sz="1200" spc="-15" dirty="0">
                <a:latin typeface="FedEx Sans"/>
                <a:cs typeface="FedEx Sans"/>
              </a:rPr>
              <a:t>Reusing </a:t>
            </a:r>
            <a:r>
              <a:rPr sz="1200" spc="-10" dirty="0">
                <a:latin typeface="FedEx Sans"/>
                <a:cs typeface="FedEx Sans"/>
              </a:rPr>
              <a:t>the </a:t>
            </a:r>
            <a:r>
              <a:rPr sz="1200" spc="-15" dirty="0">
                <a:latin typeface="FedEx Sans"/>
                <a:cs typeface="FedEx Sans"/>
              </a:rPr>
              <a:t>packaging </a:t>
            </a:r>
            <a:r>
              <a:rPr sz="1200" spc="-10" dirty="0">
                <a:latin typeface="FedEx Sans"/>
                <a:cs typeface="FedEx Sans"/>
              </a:rPr>
              <a:t>helps </a:t>
            </a:r>
            <a:r>
              <a:rPr sz="1200" spc="-15" dirty="0">
                <a:latin typeface="FedEx Sans"/>
                <a:cs typeface="FedEx Sans"/>
              </a:rPr>
              <a:t>you </a:t>
            </a:r>
            <a:r>
              <a:rPr sz="1200" spc="-10" dirty="0">
                <a:latin typeface="FedEx Sans"/>
                <a:cs typeface="FedEx Sans"/>
              </a:rPr>
              <a:t>and </a:t>
            </a:r>
            <a:r>
              <a:rPr sz="1200" spc="-15" dirty="0">
                <a:latin typeface="FedEx Sans"/>
                <a:cs typeface="FedEx Sans"/>
              </a:rPr>
              <a:t>your </a:t>
            </a:r>
            <a:r>
              <a:rPr sz="1200" spc="-10" dirty="0">
                <a:latin typeface="FedEx Sans"/>
                <a:cs typeface="FedEx Sans"/>
              </a:rPr>
              <a:t> </a:t>
            </a:r>
            <a:r>
              <a:rPr sz="1200" spc="-15" dirty="0">
                <a:latin typeface="FedEx Sans"/>
                <a:cs typeface="FedEx Sans"/>
              </a:rPr>
              <a:t>customers</a:t>
            </a:r>
            <a:r>
              <a:rPr sz="1200" spc="-25" dirty="0">
                <a:latin typeface="FedEx Sans"/>
                <a:cs typeface="FedEx Sans"/>
              </a:rPr>
              <a:t> </a:t>
            </a:r>
            <a:r>
              <a:rPr sz="1200" spc="-15" dirty="0">
                <a:latin typeface="FedEx Sans"/>
                <a:cs typeface="FedEx Sans"/>
              </a:rPr>
              <a:t>to</a:t>
            </a:r>
            <a:r>
              <a:rPr sz="1200" spc="-25" dirty="0">
                <a:latin typeface="FedEx Sans"/>
                <a:cs typeface="FedEx Sans"/>
              </a:rPr>
              <a:t> </a:t>
            </a:r>
            <a:r>
              <a:rPr sz="1200" spc="-20" dirty="0">
                <a:latin typeface="FedEx Sans"/>
                <a:cs typeface="FedEx Sans"/>
              </a:rPr>
              <a:t>reduce</a:t>
            </a:r>
            <a:r>
              <a:rPr sz="1200" spc="-25" dirty="0">
                <a:latin typeface="FedEx Sans"/>
                <a:cs typeface="FedEx Sans"/>
              </a:rPr>
              <a:t> </a:t>
            </a:r>
            <a:r>
              <a:rPr sz="1200" spc="-15" dirty="0">
                <a:latin typeface="FedEx Sans"/>
                <a:cs typeface="FedEx Sans"/>
              </a:rPr>
              <a:t>waste</a:t>
            </a:r>
            <a:r>
              <a:rPr sz="1200" spc="-25" dirty="0">
                <a:latin typeface="FedEx Sans"/>
                <a:cs typeface="FedEx Sans"/>
              </a:rPr>
              <a:t> </a:t>
            </a:r>
            <a:r>
              <a:rPr sz="1200" spc="-10" dirty="0">
                <a:latin typeface="FedEx Sans"/>
                <a:cs typeface="FedEx Sans"/>
              </a:rPr>
              <a:t>and</a:t>
            </a:r>
            <a:r>
              <a:rPr sz="1200" spc="-25" dirty="0">
                <a:latin typeface="FedEx Sans"/>
                <a:cs typeface="FedEx Sans"/>
              </a:rPr>
              <a:t> </a:t>
            </a:r>
            <a:r>
              <a:rPr sz="1200" spc="-5" dirty="0">
                <a:latin typeface="FedEx Sans"/>
                <a:cs typeface="FedEx Sans"/>
              </a:rPr>
              <a:t>do</a:t>
            </a:r>
            <a:r>
              <a:rPr sz="1200" spc="-20" dirty="0">
                <a:latin typeface="FedEx Sans"/>
                <a:cs typeface="FedEx Sans"/>
              </a:rPr>
              <a:t> </a:t>
            </a:r>
            <a:r>
              <a:rPr sz="1200" spc="-15" dirty="0">
                <a:latin typeface="FedEx Sans"/>
                <a:cs typeface="FedEx Sans"/>
              </a:rPr>
              <a:t>your</a:t>
            </a:r>
            <a:r>
              <a:rPr sz="1200" spc="-25" dirty="0">
                <a:latin typeface="FedEx Sans"/>
                <a:cs typeface="FedEx Sans"/>
              </a:rPr>
              <a:t> </a:t>
            </a:r>
            <a:r>
              <a:rPr sz="1200" spc="-10" dirty="0">
                <a:latin typeface="FedEx Sans"/>
                <a:cs typeface="FedEx Sans"/>
              </a:rPr>
              <a:t>bit </a:t>
            </a:r>
            <a:r>
              <a:rPr sz="1200" spc="-190" dirty="0">
                <a:latin typeface="FedEx Sans"/>
                <a:cs typeface="FedEx Sans"/>
              </a:rPr>
              <a:t> </a:t>
            </a:r>
            <a:r>
              <a:rPr sz="1200" spc="-15" dirty="0">
                <a:latin typeface="FedEx Sans"/>
                <a:cs typeface="FedEx Sans"/>
              </a:rPr>
              <a:t>to</a:t>
            </a:r>
            <a:r>
              <a:rPr sz="1200" spc="-10" dirty="0">
                <a:latin typeface="FedEx Sans"/>
                <a:cs typeface="FedEx Sans"/>
              </a:rPr>
              <a:t> </a:t>
            </a:r>
            <a:r>
              <a:rPr sz="1200" spc="-20" dirty="0">
                <a:latin typeface="FedEx Sans"/>
                <a:cs typeface="FedEx Sans"/>
              </a:rPr>
              <a:t>protect</a:t>
            </a:r>
            <a:r>
              <a:rPr sz="1200" spc="-5" dirty="0">
                <a:latin typeface="FedEx Sans"/>
                <a:cs typeface="FedEx Sans"/>
              </a:rPr>
              <a:t> </a:t>
            </a:r>
            <a:r>
              <a:rPr sz="1200" spc="-10" dirty="0">
                <a:latin typeface="FedEx Sans"/>
                <a:cs typeface="FedEx Sans"/>
              </a:rPr>
              <a:t>the</a:t>
            </a:r>
            <a:r>
              <a:rPr sz="1200" spc="-5" dirty="0">
                <a:latin typeface="FedEx Sans"/>
                <a:cs typeface="FedEx Sans"/>
              </a:rPr>
              <a:t> </a:t>
            </a:r>
            <a:r>
              <a:rPr sz="1200" spc="-10" dirty="0">
                <a:latin typeface="FedEx Sans"/>
                <a:cs typeface="FedEx Sans"/>
              </a:rPr>
              <a:t>planet.</a:t>
            </a:r>
            <a:r>
              <a:rPr sz="1200" spc="-5" dirty="0">
                <a:latin typeface="FedEx Sans"/>
                <a:cs typeface="FedEx Sans"/>
              </a:rPr>
              <a:t> </a:t>
            </a:r>
            <a:r>
              <a:rPr sz="1200" spc="-10" dirty="0">
                <a:latin typeface="FedEx Sans"/>
                <a:cs typeface="FedEx Sans"/>
              </a:rPr>
              <a:t>Plus,</a:t>
            </a:r>
            <a:r>
              <a:rPr sz="1200" spc="-5" dirty="0">
                <a:latin typeface="FedEx Sans"/>
                <a:cs typeface="FedEx Sans"/>
              </a:rPr>
              <a:t> </a:t>
            </a:r>
            <a:r>
              <a:rPr sz="1200" spc="-10" dirty="0">
                <a:latin typeface="FedEx Sans"/>
                <a:cs typeface="FedEx Sans"/>
              </a:rPr>
              <a:t>the</a:t>
            </a:r>
            <a:r>
              <a:rPr sz="1200" spc="-5" dirty="0">
                <a:latin typeface="FedEx Sans"/>
                <a:cs typeface="FedEx Sans"/>
              </a:rPr>
              <a:t> </a:t>
            </a:r>
            <a:r>
              <a:rPr sz="1200" spc="-15" dirty="0">
                <a:latin typeface="FedEx Sans"/>
                <a:cs typeface="FedEx Sans"/>
              </a:rPr>
              <a:t>packaging </a:t>
            </a:r>
            <a:r>
              <a:rPr sz="1200" spc="-10" dirty="0">
                <a:latin typeface="FedEx Sans"/>
                <a:cs typeface="FedEx Sans"/>
              </a:rPr>
              <a:t> </a:t>
            </a:r>
            <a:r>
              <a:rPr sz="1200" spc="-5" dirty="0">
                <a:latin typeface="FedEx Sans"/>
                <a:cs typeface="FedEx Sans"/>
              </a:rPr>
              <a:t>is</a:t>
            </a:r>
            <a:r>
              <a:rPr sz="1200" spc="-25" dirty="0">
                <a:latin typeface="FedEx Sans"/>
                <a:cs typeface="FedEx Sans"/>
              </a:rPr>
              <a:t> </a:t>
            </a:r>
            <a:r>
              <a:rPr sz="1200" spc="-15" dirty="0">
                <a:latin typeface="FedEx Sans"/>
                <a:cs typeface="FedEx Sans"/>
              </a:rPr>
              <a:t>recyclable.</a:t>
            </a:r>
            <a:endParaRPr sz="1200" dirty="0">
              <a:latin typeface="FedEx Sans"/>
              <a:cs typeface="FedEx Sans"/>
            </a:endParaRPr>
          </a:p>
        </p:txBody>
      </p:sp>
      <p:sp>
        <p:nvSpPr>
          <p:cNvPr id="22" name="object 11">
            <a:extLst>
              <a:ext uri="{FF2B5EF4-FFF2-40B4-BE49-F238E27FC236}">
                <a16:creationId xmlns:a16="http://schemas.microsoft.com/office/drawing/2014/main" id="{D81C54C3-D6F3-405F-B3B3-59768341AF44}"/>
              </a:ext>
            </a:extLst>
          </p:cNvPr>
          <p:cNvSpPr txBox="1"/>
          <p:nvPr/>
        </p:nvSpPr>
        <p:spPr>
          <a:xfrm>
            <a:off x="1675578" y="4888297"/>
            <a:ext cx="3371431" cy="1081001"/>
          </a:xfrm>
          <a:prstGeom prst="rect">
            <a:avLst/>
          </a:prstGeom>
        </p:spPr>
        <p:txBody>
          <a:bodyPr vert="horz" wrap="square" lIns="0" tIns="52704" rIns="0" bIns="0" rtlCol="0">
            <a:spAutoFit/>
          </a:bodyPr>
          <a:lstStyle/>
          <a:p>
            <a:pPr marL="12700">
              <a:lnSpc>
                <a:spcPct val="100000"/>
              </a:lnSpc>
              <a:spcBef>
                <a:spcPts val="414"/>
              </a:spcBef>
            </a:pPr>
            <a:r>
              <a:rPr sz="1600" b="1" spc="-20" dirty="0">
                <a:solidFill>
                  <a:srgbClr val="472F8F"/>
                </a:solidFill>
                <a:latin typeface="FedEx Sans"/>
                <a:cs typeface="FedEx Sans"/>
              </a:rPr>
              <a:t>Easie</a:t>
            </a:r>
            <a:r>
              <a:rPr sz="1600" b="1" dirty="0">
                <a:solidFill>
                  <a:srgbClr val="472F8F"/>
                </a:solidFill>
                <a:latin typeface="FedEx Sans"/>
                <a:cs typeface="FedEx Sans"/>
              </a:rPr>
              <a:t>r</a:t>
            </a:r>
            <a:r>
              <a:rPr sz="1600" b="1" spc="-40" dirty="0">
                <a:solidFill>
                  <a:srgbClr val="472F8F"/>
                </a:solidFill>
                <a:latin typeface="FedEx Sans"/>
                <a:cs typeface="FedEx Sans"/>
              </a:rPr>
              <a:t> f</a:t>
            </a:r>
            <a:r>
              <a:rPr sz="1600" b="1" spc="-20" dirty="0">
                <a:solidFill>
                  <a:srgbClr val="472F8F"/>
                </a:solidFill>
                <a:latin typeface="FedEx Sans"/>
                <a:cs typeface="FedEx Sans"/>
              </a:rPr>
              <a:t>o</a:t>
            </a:r>
            <a:r>
              <a:rPr sz="1600" b="1" dirty="0">
                <a:solidFill>
                  <a:srgbClr val="472F8F"/>
                </a:solidFill>
                <a:latin typeface="FedEx Sans"/>
                <a:cs typeface="FedEx Sans"/>
              </a:rPr>
              <a:t>r</a:t>
            </a:r>
            <a:r>
              <a:rPr sz="1600" b="1" spc="-40" dirty="0">
                <a:solidFill>
                  <a:srgbClr val="472F8F"/>
                </a:solidFill>
                <a:latin typeface="FedEx Sans"/>
                <a:cs typeface="FedEx Sans"/>
              </a:rPr>
              <a:t> y</a:t>
            </a:r>
            <a:r>
              <a:rPr sz="1600" b="1" spc="-20" dirty="0">
                <a:solidFill>
                  <a:srgbClr val="472F8F"/>
                </a:solidFill>
                <a:latin typeface="FedEx Sans"/>
                <a:cs typeface="FedEx Sans"/>
              </a:rPr>
              <a:t>ou</a:t>
            </a:r>
            <a:endParaRPr sz="1600" dirty="0">
              <a:latin typeface="FedEx Sans"/>
              <a:cs typeface="FedEx Sans"/>
            </a:endParaRPr>
          </a:p>
          <a:p>
            <a:pPr marL="12700" marR="5080">
              <a:lnSpc>
                <a:spcPct val="101800"/>
              </a:lnSpc>
              <a:spcBef>
                <a:spcPts val="260"/>
              </a:spcBef>
            </a:pPr>
            <a:r>
              <a:rPr sz="1200" spc="-10" dirty="0">
                <a:latin typeface="FedEx Sans"/>
                <a:cs typeface="FedEx Sans"/>
              </a:rPr>
              <a:t>The dual seal helps </a:t>
            </a:r>
            <a:r>
              <a:rPr sz="1200" spc="-15" dirty="0">
                <a:latin typeface="FedEx Sans"/>
                <a:cs typeface="FedEx Sans"/>
              </a:rPr>
              <a:t>to </a:t>
            </a:r>
            <a:r>
              <a:rPr sz="1200" spc="-20" dirty="0">
                <a:latin typeface="FedEx Sans"/>
                <a:cs typeface="FedEx Sans"/>
              </a:rPr>
              <a:t>protect </a:t>
            </a:r>
            <a:r>
              <a:rPr sz="1200" spc="-15" dirty="0">
                <a:latin typeface="FedEx Sans"/>
                <a:cs typeface="FedEx Sans"/>
              </a:rPr>
              <a:t>shipments </a:t>
            </a:r>
            <a:r>
              <a:rPr sz="1200" spc="-10" dirty="0">
                <a:latin typeface="FedEx Sans"/>
                <a:cs typeface="FedEx Sans"/>
              </a:rPr>
              <a:t> during</a:t>
            </a:r>
            <a:r>
              <a:rPr sz="1200" spc="-25" dirty="0">
                <a:latin typeface="FedEx Sans"/>
                <a:cs typeface="FedEx Sans"/>
              </a:rPr>
              <a:t> </a:t>
            </a:r>
            <a:r>
              <a:rPr sz="1200" spc="-10" dirty="0">
                <a:latin typeface="FedEx Sans"/>
                <a:cs typeface="FedEx Sans"/>
              </a:rPr>
              <a:t>both</a:t>
            </a:r>
            <a:r>
              <a:rPr sz="1200" spc="-25" dirty="0">
                <a:latin typeface="FedEx Sans"/>
                <a:cs typeface="FedEx Sans"/>
              </a:rPr>
              <a:t> </a:t>
            </a:r>
            <a:r>
              <a:rPr sz="1200" spc="-10" dirty="0">
                <a:latin typeface="FedEx Sans"/>
                <a:cs typeface="FedEx Sans"/>
              </a:rPr>
              <a:t>their</a:t>
            </a:r>
            <a:r>
              <a:rPr sz="1200" spc="-25" dirty="0">
                <a:latin typeface="FedEx Sans"/>
                <a:cs typeface="FedEx Sans"/>
              </a:rPr>
              <a:t> </a:t>
            </a:r>
            <a:r>
              <a:rPr sz="1200" spc="-10" dirty="0">
                <a:latin typeface="FedEx Sans"/>
                <a:cs typeface="FedEx Sans"/>
              </a:rPr>
              <a:t>ﬁrst</a:t>
            </a:r>
            <a:r>
              <a:rPr sz="1200" spc="-25" dirty="0">
                <a:latin typeface="FedEx Sans"/>
                <a:cs typeface="FedEx Sans"/>
              </a:rPr>
              <a:t> </a:t>
            </a:r>
            <a:r>
              <a:rPr sz="1200" spc="-10" dirty="0">
                <a:latin typeface="FedEx Sans"/>
                <a:cs typeface="FedEx Sans"/>
              </a:rPr>
              <a:t>and</a:t>
            </a:r>
            <a:r>
              <a:rPr sz="1200" spc="-20" dirty="0">
                <a:latin typeface="FedEx Sans"/>
                <a:cs typeface="FedEx Sans"/>
              </a:rPr>
              <a:t> </a:t>
            </a:r>
            <a:r>
              <a:rPr sz="1200" spc="-15" dirty="0">
                <a:latin typeface="FedEx Sans"/>
                <a:cs typeface="FedEx Sans"/>
              </a:rPr>
              <a:t>second</a:t>
            </a:r>
            <a:r>
              <a:rPr sz="1200" spc="-25" dirty="0">
                <a:latin typeface="FedEx Sans"/>
                <a:cs typeface="FedEx Sans"/>
              </a:rPr>
              <a:t> </a:t>
            </a:r>
            <a:r>
              <a:rPr sz="1200" spc="-20" dirty="0">
                <a:latin typeface="FedEx Sans"/>
                <a:cs typeface="FedEx Sans"/>
              </a:rPr>
              <a:t>delivery, </a:t>
            </a:r>
            <a:r>
              <a:rPr sz="1200" spc="-190" dirty="0">
                <a:latin typeface="FedEx Sans"/>
                <a:cs typeface="FedEx Sans"/>
              </a:rPr>
              <a:t> </a:t>
            </a:r>
            <a:r>
              <a:rPr sz="1200" spc="-15" dirty="0">
                <a:latin typeface="FedEx Sans"/>
                <a:cs typeface="FedEx Sans"/>
              </a:rPr>
              <a:t>keeping your </a:t>
            </a:r>
            <a:r>
              <a:rPr sz="1200" spc="-20" dirty="0">
                <a:latin typeface="FedEx Sans"/>
                <a:cs typeface="FedEx Sans"/>
              </a:rPr>
              <a:t>inventory </a:t>
            </a:r>
            <a:r>
              <a:rPr sz="1200" spc="-15" dirty="0">
                <a:latin typeface="FedEx Sans"/>
                <a:cs typeface="FedEx Sans"/>
              </a:rPr>
              <a:t>safe </a:t>
            </a:r>
            <a:r>
              <a:rPr sz="1200" dirty="0">
                <a:latin typeface="FedEx Sans"/>
                <a:cs typeface="FedEx Sans"/>
              </a:rPr>
              <a:t>– </a:t>
            </a:r>
            <a:r>
              <a:rPr sz="1200" spc="-5" dirty="0">
                <a:latin typeface="FedEx Sans"/>
                <a:cs typeface="FedEx Sans"/>
              </a:rPr>
              <a:t>no </a:t>
            </a:r>
            <a:r>
              <a:rPr sz="1200" spc="-10" dirty="0">
                <a:latin typeface="FedEx Sans"/>
                <a:cs typeface="FedEx Sans"/>
              </a:rPr>
              <a:t>tape or </a:t>
            </a:r>
            <a:r>
              <a:rPr sz="1200" spc="-5" dirty="0">
                <a:latin typeface="FedEx Sans"/>
                <a:cs typeface="FedEx Sans"/>
              </a:rPr>
              <a:t> </a:t>
            </a:r>
            <a:r>
              <a:rPr sz="1200" spc="-10" dirty="0">
                <a:latin typeface="FedEx Sans"/>
                <a:cs typeface="FedEx Sans"/>
              </a:rPr>
              <a:t>detailed</a:t>
            </a:r>
            <a:r>
              <a:rPr sz="1200" spc="-25" dirty="0">
                <a:latin typeface="FedEx Sans"/>
                <a:cs typeface="FedEx Sans"/>
              </a:rPr>
              <a:t> </a:t>
            </a:r>
            <a:r>
              <a:rPr sz="1200" spc="-10" dirty="0">
                <a:latin typeface="FedEx Sans"/>
                <a:cs typeface="FedEx Sans"/>
              </a:rPr>
              <a:t>instructions</a:t>
            </a:r>
            <a:r>
              <a:rPr sz="1200" spc="-25" dirty="0">
                <a:latin typeface="FedEx Sans"/>
                <a:cs typeface="FedEx Sans"/>
              </a:rPr>
              <a:t> </a:t>
            </a:r>
            <a:r>
              <a:rPr sz="1200" spc="-10" dirty="0">
                <a:latin typeface="FedEx Sans"/>
                <a:cs typeface="FedEx Sans"/>
              </a:rPr>
              <a:t>needed.</a:t>
            </a:r>
            <a:endParaRPr sz="1200" dirty="0">
              <a:latin typeface="FedEx Sans"/>
              <a:cs typeface="FedEx Sans"/>
            </a:endParaRPr>
          </a:p>
        </p:txBody>
      </p:sp>
      <p:pic>
        <p:nvPicPr>
          <p:cNvPr id="23" name="object 24">
            <a:extLst>
              <a:ext uri="{FF2B5EF4-FFF2-40B4-BE49-F238E27FC236}">
                <a16:creationId xmlns:a16="http://schemas.microsoft.com/office/drawing/2014/main" id="{94563182-3C1F-4801-A2FA-4266299211F3}"/>
              </a:ext>
            </a:extLst>
          </p:cNvPr>
          <p:cNvPicPr/>
          <p:nvPr/>
        </p:nvPicPr>
        <p:blipFill>
          <a:blip r:embed="rId10" cstate="screen">
            <a:extLst>
              <a:ext uri="{28A0092B-C50C-407E-A947-70E740481C1C}">
                <a14:useLocalDpi xmlns:a14="http://schemas.microsoft.com/office/drawing/2010/main"/>
              </a:ext>
            </a:extLst>
          </a:blip>
          <a:stretch>
            <a:fillRect/>
          </a:stretch>
        </p:blipFill>
        <p:spPr>
          <a:xfrm>
            <a:off x="914938" y="3907255"/>
            <a:ext cx="449999" cy="449999"/>
          </a:xfrm>
          <a:prstGeom prst="rect">
            <a:avLst/>
          </a:prstGeom>
        </p:spPr>
      </p:pic>
      <p:pic>
        <p:nvPicPr>
          <p:cNvPr id="24" name="object 25">
            <a:extLst>
              <a:ext uri="{FF2B5EF4-FFF2-40B4-BE49-F238E27FC236}">
                <a16:creationId xmlns:a16="http://schemas.microsoft.com/office/drawing/2014/main" id="{8D1435ED-F46D-41A2-8D9B-18E1D7626AF7}"/>
              </a:ext>
            </a:extLst>
          </p:cNvPr>
          <p:cNvPicPr/>
          <p:nvPr/>
        </p:nvPicPr>
        <p:blipFill>
          <a:blip r:embed="rId11" cstate="screen">
            <a:extLst>
              <a:ext uri="{28A0092B-C50C-407E-A947-70E740481C1C}">
                <a14:useLocalDpi xmlns:a14="http://schemas.microsoft.com/office/drawing/2010/main"/>
              </a:ext>
            </a:extLst>
          </a:blip>
          <a:stretch>
            <a:fillRect/>
          </a:stretch>
        </p:blipFill>
        <p:spPr>
          <a:xfrm>
            <a:off x="941892" y="2996543"/>
            <a:ext cx="448563" cy="294944"/>
          </a:xfrm>
          <a:prstGeom prst="rect">
            <a:avLst/>
          </a:prstGeom>
        </p:spPr>
      </p:pic>
      <p:sp>
        <p:nvSpPr>
          <p:cNvPr id="25" name="Rectangle 24">
            <a:extLst>
              <a:ext uri="{FF2B5EF4-FFF2-40B4-BE49-F238E27FC236}">
                <a16:creationId xmlns:a16="http://schemas.microsoft.com/office/drawing/2014/main" id="{71C1D94A-37DF-46AB-A0C4-9728CC5A898A}"/>
              </a:ext>
            </a:extLst>
          </p:cNvPr>
          <p:cNvSpPr/>
          <p:nvPr/>
        </p:nvSpPr>
        <p:spPr>
          <a:xfrm>
            <a:off x="788990" y="1505558"/>
            <a:ext cx="7614555" cy="916661"/>
          </a:xfrm>
          <a:prstGeom prst="rect">
            <a:avLst/>
          </a:prstGeom>
        </p:spPr>
        <p:txBody>
          <a:bodyPr wrap="square">
            <a:spAutoFit/>
          </a:bodyPr>
          <a:lstStyle/>
          <a:p>
            <a:pPr marL="30480" marR="5080">
              <a:lnSpc>
                <a:spcPct val="101200"/>
              </a:lnSpc>
              <a:spcBef>
                <a:spcPts val="375"/>
              </a:spcBef>
            </a:pPr>
            <a:r>
              <a:rPr lang="en-US" spc="-25" dirty="0">
                <a:latin typeface="FedEx Sans Light"/>
                <a:cs typeface="FedEx Sans Light"/>
              </a:rPr>
              <a:t>O</a:t>
            </a:r>
            <a:r>
              <a:rPr lang="en-US" spc="-40" dirty="0">
                <a:latin typeface="FedEx Sans Light"/>
                <a:cs typeface="FedEx Sans Light"/>
              </a:rPr>
              <a:t>u</a:t>
            </a:r>
            <a:r>
              <a:rPr lang="en-US" dirty="0">
                <a:latin typeface="FedEx Sans Light"/>
                <a:cs typeface="FedEx Sans Light"/>
              </a:rPr>
              <a:t>r</a:t>
            </a:r>
            <a:r>
              <a:rPr lang="en-US" spc="-60" dirty="0">
                <a:latin typeface="FedEx Sans Light"/>
                <a:cs typeface="FedEx Sans Light"/>
              </a:rPr>
              <a:t> </a:t>
            </a:r>
            <a:r>
              <a:rPr lang="en-US" spc="-35" dirty="0">
                <a:latin typeface="FedEx Sans Light"/>
                <a:cs typeface="FedEx Sans Light"/>
              </a:rPr>
              <a:t>goa</a:t>
            </a:r>
            <a:r>
              <a:rPr lang="en-US" dirty="0">
                <a:latin typeface="FedEx Sans Light"/>
                <a:cs typeface="FedEx Sans Light"/>
              </a:rPr>
              <a:t>l</a:t>
            </a:r>
            <a:r>
              <a:rPr lang="en-US" spc="-60" dirty="0">
                <a:latin typeface="FedEx Sans Light"/>
                <a:cs typeface="FedEx Sans Light"/>
              </a:rPr>
              <a:t> </a:t>
            </a:r>
            <a:r>
              <a:rPr lang="en-US" spc="-40" dirty="0">
                <a:latin typeface="FedEx Sans Light"/>
                <a:cs typeface="FedEx Sans Light"/>
              </a:rPr>
              <a:t>i</a:t>
            </a:r>
            <a:r>
              <a:rPr lang="en-US" dirty="0">
                <a:latin typeface="FedEx Sans Light"/>
                <a:cs typeface="FedEx Sans Light"/>
              </a:rPr>
              <a:t>s</a:t>
            </a:r>
            <a:r>
              <a:rPr lang="en-US" spc="-60" dirty="0">
                <a:latin typeface="FedEx Sans Light"/>
                <a:cs typeface="FedEx Sans Light"/>
              </a:rPr>
              <a:t> t</a:t>
            </a:r>
            <a:r>
              <a:rPr lang="en-US" dirty="0">
                <a:latin typeface="FedEx Sans Light"/>
                <a:cs typeface="FedEx Sans Light"/>
              </a:rPr>
              <a:t>o</a:t>
            </a:r>
            <a:r>
              <a:rPr lang="en-US" spc="-60" dirty="0">
                <a:latin typeface="FedEx Sans Light"/>
                <a:cs typeface="FedEx Sans Light"/>
              </a:rPr>
              <a:t> </a:t>
            </a:r>
            <a:r>
              <a:rPr lang="en-US" spc="-35" dirty="0">
                <a:latin typeface="FedEx Sans Light"/>
                <a:cs typeface="FedEx Sans Light"/>
              </a:rPr>
              <a:t>he</a:t>
            </a:r>
            <a:r>
              <a:rPr lang="en-US" spc="-40" dirty="0">
                <a:latin typeface="FedEx Sans Light"/>
                <a:cs typeface="FedEx Sans Light"/>
              </a:rPr>
              <a:t>l</a:t>
            </a:r>
            <a:r>
              <a:rPr lang="en-US" dirty="0">
                <a:latin typeface="FedEx Sans Light"/>
                <a:cs typeface="FedEx Sans Light"/>
              </a:rPr>
              <a:t>p</a:t>
            </a:r>
            <a:r>
              <a:rPr lang="en-US" spc="-60" dirty="0">
                <a:latin typeface="FedEx Sans Light"/>
                <a:cs typeface="FedEx Sans Light"/>
              </a:rPr>
              <a:t> </a:t>
            </a:r>
            <a:r>
              <a:rPr lang="en-US" spc="-50" dirty="0">
                <a:latin typeface="FedEx Sans Light"/>
                <a:cs typeface="FedEx Sans Light"/>
              </a:rPr>
              <a:t>y</a:t>
            </a:r>
            <a:r>
              <a:rPr lang="en-US" spc="-35" dirty="0">
                <a:latin typeface="FedEx Sans Light"/>
                <a:cs typeface="FedEx Sans Light"/>
              </a:rPr>
              <a:t>o</a:t>
            </a:r>
            <a:r>
              <a:rPr lang="en-US" dirty="0">
                <a:latin typeface="FedEx Sans Light"/>
                <a:cs typeface="FedEx Sans Light"/>
              </a:rPr>
              <a:t>u</a:t>
            </a:r>
            <a:r>
              <a:rPr lang="en-US" spc="-60" dirty="0">
                <a:latin typeface="FedEx Sans Light"/>
                <a:cs typeface="FedEx Sans Light"/>
              </a:rPr>
              <a:t> </a:t>
            </a:r>
            <a:r>
              <a:rPr lang="en-US" spc="-40" dirty="0">
                <a:latin typeface="FedEx Sans Light"/>
                <a:cs typeface="FedEx Sans Light"/>
              </a:rPr>
              <a:t>shi</a:t>
            </a:r>
            <a:r>
              <a:rPr lang="en-US" dirty="0">
                <a:latin typeface="FedEx Sans Light"/>
                <a:cs typeface="FedEx Sans Light"/>
              </a:rPr>
              <a:t>p</a:t>
            </a:r>
            <a:r>
              <a:rPr lang="en-US" spc="-60" dirty="0">
                <a:latin typeface="FedEx Sans Light"/>
                <a:cs typeface="FedEx Sans Light"/>
              </a:rPr>
              <a:t> </a:t>
            </a:r>
            <a:r>
              <a:rPr lang="en-US" spc="-40" dirty="0">
                <a:latin typeface="FedEx Sans Light"/>
                <a:cs typeface="FedEx Sans Light"/>
              </a:rPr>
              <a:t>a</a:t>
            </a:r>
            <a:r>
              <a:rPr lang="en-US" dirty="0">
                <a:latin typeface="FedEx Sans Light"/>
                <a:cs typeface="FedEx Sans Light"/>
              </a:rPr>
              <a:t>s</a:t>
            </a:r>
            <a:r>
              <a:rPr lang="en-US" spc="-60" dirty="0">
                <a:latin typeface="FedEx Sans Light"/>
                <a:cs typeface="FedEx Sans Light"/>
              </a:rPr>
              <a:t> </a:t>
            </a:r>
            <a:r>
              <a:rPr lang="en-US" spc="-50" dirty="0">
                <a:latin typeface="FedEx Sans Light"/>
                <a:cs typeface="FedEx Sans Light"/>
              </a:rPr>
              <a:t>r</a:t>
            </a:r>
            <a:r>
              <a:rPr lang="en-US" spc="-35" dirty="0">
                <a:latin typeface="FedEx Sans Light"/>
                <a:cs typeface="FedEx Sans Light"/>
              </a:rPr>
              <a:t>e</a:t>
            </a:r>
            <a:r>
              <a:rPr lang="en-US" spc="-40" dirty="0">
                <a:latin typeface="FedEx Sans Light"/>
                <a:cs typeface="FedEx Sans Light"/>
              </a:rPr>
              <a:t>s</a:t>
            </a:r>
            <a:r>
              <a:rPr lang="en-US" spc="-30" dirty="0">
                <a:latin typeface="FedEx Sans Light"/>
                <a:cs typeface="FedEx Sans Light"/>
              </a:rPr>
              <a:t>p</a:t>
            </a:r>
            <a:r>
              <a:rPr lang="en-US" spc="-35" dirty="0">
                <a:latin typeface="FedEx Sans Light"/>
                <a:cs typeface="FedEx Sans Light"/>
              </a:rPr>
              <a:t>o</a:t>
            </a:r>
            <a:r>
              <a:rPr lang="en-US" spc="-40" dirty="0">
                <a:latin typeface="FedEx Sans Light"/>
                <a:cs typeface="FedEx Sans Light"/>
              </a:rPr>
              <a:t>nsi</a:t>
            </a:r>
            <a:r>
              <a:rPr lang="en-US" spc="-35" dirty="0">
                <a:latin typeface="FedEx Sans Light"/>
                <a:cs typeface="FedEx Sans Light"/>
              </a:rPr>
              <a:t>b</a:t>
            </a:r>
            <a:r>
              <a:rPr lang="en-US" spc="-25" dirty="0">
                <a:latin typeface="FedEx Sans Light"/>
                <a:cs typeface="FedEx Sans Light"/>
              </a:rPr>
              <a:t>l</a:t>
            </a:r>
            <a:r>
              <a:rPr lang="en-US" dirty="0">
                <a:latin typeface="FedEx Sans Light"/>
                <a:cs typeface="FedEx Sans Light"/>
              </a:rPr>
              <a:t>y </a:t>
            </a:r>
            <a:r>
              <a:rPr lang="en-US" spc="-35" dirty="0">
                <a:latin typeface="FedEx Sans Light"/>
                <a:cs typeface="FedEx Sans Light"/>
              </a:rPr>
              <a:t>an</a:t>
            </a:r>
            <a:r>
              <a:rPr lang="en-US" dirty="0">
                <a:latin typeface="FedEx Sans Light"/>
                <a:cs typeface="FedEx Sans Light"/>
              </a:rPr>
              <a:t>d</a:t>
            </a:r>
            <a:r>
              <a:rPr lang="en-US" spc="-60" dirty="0">
                <a:latin typeface="FedEx Sans Light"/>
                <a:cs typeface="FedEx Sans Light"/>
              </a:rPr>
              <a:t> </a:t>
            </a:r>
            <a:r>
              <a:rPr lang="en-US" spc="-45" dirty="0">
                <a:latin typeface="FedEx Sans Light"/>
                <a:cs typeface="FedEx Sans Light"/>
              </a:rPr>
              <a:t>s</a:t>
            </a:r>
            <a:r>
              <a:rPr lang="en-US" spc="-40" dirty="0">
                <a:latin typeface="FedEx Sans Light"/>
                <a:cs typeface="FedEx Sans Light"/>
              </a:rPr>
              <a:t>u</a:t>
            </a:r>
            <a:r>
              <a:rPr lang="en-US" spc="-5" dirty="0">
                <a:latin typeface="FedEx Sans Light"/>
                <a:cs typeface="FedEx Sans Light"/>
              </a:rPr>
              <a:t>s</a:t>
            </a:r>
            <a:r>
              <a:rPr lang="en-US" spc="-25" dirty="0">
                <a:latin typeface="FedEx Sans Light"/>
                <a:cs typeface="FedEx Sans Light"/>
              </a:rPr>
              <a:t>t</a:t>
            </a:r>
            <a:r>
              <a:rPr lang="en-US" spc="-40" dirty="0">
                <a:latin typeface="FedEx Sans Light"/>
                <a:cs typeface="FedEx Sans Light"/>
              </a:rPr>
              <a:t>ain</a:t>
            </a:r>
            <a:r>
              <a:rPr lang="en-US" spc="-35" dirty="0">
                <a:latin typeface="FedEx Sans Light"/>
                <a:cs typeface="FedEx Sans Light"/>
              </a:rPr>
              <a:t>ab</a:t>
            </a:r>
            <a:r>
              <a:rPr lang="en-US" spc="-25" dirty="0">
                <a:latin typeface="FedEx Sans Light"/>
                <a:cs typeface="FedEx Sans Light"/>
              </a:rPr>
              <a:t>l</a:t>
            </a:r>
            <a:r>
              <a:rPr lang="en-US" dirty="0">
                <a:latin typeface="FedEx Sans Light"/>
                <a:cs typeface="FedEx Sans Light"/>
              </a:rPr>
              <a:t>y</a:t>
            </a:r>
            <a:r>
              <a:rPr lang="en-US" spc="-60" dirty="0">
                <a:latin typeface="FedEx Sans Light"/>
                <a:cs typeface="FedEx Sans Light"/>
              </a:rPr>
              <a:t> </a:t>
            </a:r>
            <a:r>
              <a:rPr lang="en-US" spc="-40" dirty="0">
                <a:latin typeface="FedEx Sans Light"/>
                <a:cs typeface="FedEx Sans Light"/>
              </a:rPr>
              <a:t>a</a:t>
            </a:r>
            <a:r>
              <a:rPr lang="en-US" dirty="0">
                <a:latin typeface="FedEx Sans Light"/>
                <a:cs typeface="FedEx Sans Light"/>
              </a:rPr>
              <a:t>s</a:t>
            </a:r>
            <a:r>
              <a:rPr lang="en-US" spc="-60" dirty="0">
                <a:latin typeface="FedEx Sans Light"/>
                <a:cs typeface="FedEx Sans Light"/>
              </a:rPr>
              <a:t> </a:t>
            </a:r>
            <a:r>
              <a:rPr lang="en-US" spc="-30" dirty="0">
                <a:latin typeface="FedEx Sans Light"/>
                <a:cs typeface="FedEx Sans Light"/>
              </a:rPr>
              <a:t>p</a:t>
            </a:r>
            <a:r>
              <a:rPr lang="en-US" spc="-40" dirty="0">
                <a:latin typeface="FedEx Sans Light"/>
                <a:cs typeface="FedEx Sans Light"/>
              </a:rPr>
              <a:t>o</a:t>
            </a:r>
            <a:r>
              <a:rPr lang="en-US" spc="-25" dirty="0">
                <a:latin typeface="FedEx Sans Light"/>
                <a:cs typeface="FedEx Sans Light"/>
              </a:rPr>
              <a:t>s</a:t>
            </a:r>
            <a:r>
              <a:rPr lang="en-US" spc="-40" dirty="0">
                <a:latin typeface="FedEx Sans Light"/>
                <a:cs typeface="FedEx Sans Light"/>
              </a:rPr>
              <a:t>si</a:t>
            </a:r>
            <a:r>
              <a:rPr lang="en-US" spc="-35" dirty="0">
                <a:latin typeface="FedEx Sans Light"/>
                <a:cs typeface="FedEx Sans Light"/>
              </a:rPr>
              <a:t>bl</a:t>
            </a:r>
            <a:r>
              <a:rPr lang="en-US" spc="-40" dirty="0">
                <a:latin typeface="FedEx Sans Light"/>
                <a:cs typeface="FedEx Sans Light"/>
              </a:rPr>
              <a:t>e</a:t>
            </a:r>
            <a:r>
              <a:rPr lang="en-US" dirty="0">
                <a:latin typeface="FedEx Sans Light"/>
                <a:cs typeface="FedEx Sans Light"/>
              </a:rPr>
              <a:t>.</a:t>
            </a:r>
            <a:r>
              <a:rPr lang="en-US" spc="-60" dirty="0">
                <a:latin typeface="FedEx Sans Light"/>
                <a:cs typeface="FedEx Sans Light"/>
              </a:rPr>
              <a:t> </a:t>
            </a:r>
            <a:r>
              <a:rPr lang="en-US" spc="-25" dirty="0">
                <a:latin typeface="FedEx Sans Light"/>
                <a:cs typeface="FedEx Sans Light"/>
              </a:rPr>
              <a:t>T</a:t>
            </a:r>
            <a:r>
              <a:rPr lang="en-US" spc="-40" dirty="0">
                <a:latin typeface="FedEx Sans Light"/>
                <a:cs typeface="FedEx Sans Light"/>
              </a:rPr>
              <a:t>h</a:t>
            </a:r>
            <a:r>
              <a:rPr lang="en-US" spc="-45" dirty="0">
                <a:latin typeface="FedEx Sans Light"/>
                <a:cs typeface="FedEx Sans Light"/>
              </a:rPr>
              <a:t>a</a:t>
            </a:r>
            <a:r>
              <a:rPr lang="en-US" spc="15" dirty="0">
                <a:latin typeface="FedEx Sans Light"/>
                <a:cs typeface="FedEx Sans Light"/>
              </a:rPr>
              <a:t>t</a:t>
            </a:r>
            <a:r>
              <a:rPr lang="en-US" spc="-80" dirty="0">
                <a:latin typeface="FedEx Sans Light"/>
                <a:cs typeface="FedEx Sans Light"/>
              </a:rPr>
              <a:t>’</a:t>
            </a:r>
            <a:r>
              <a:rPr lang="en-US" dirty="0">
                <a:latin typeface="FedEx Sans Light"/>
                <a:cs typeface="FedEx Sans Light"/>
              </a:rPr>
              <a:t>s</a:t>
            </a:r>
            <a:r>
              <a:rPr lang="en-US" spc="-60" dirty="0">
                <a:latin typeface="FedEx Sans Light"/>
                <a:cs typeface="FedEx Sans Light"/>
              </a:rPr>
              <a:t> </a:t>
            </a:r>
            <a:r>
              <a:rPr lang="en-US" spc="-25" dirty="0">
                <a:latin typeface="FedEx Sans Light"/>
                <a:cs typeface="FedEx Sans Light"/>
              </a:rPr>
              <a:t>w</a:t>
            </a:r>
            <a:r>
              <a:rPr lang="en-US" spc="-55" dirty="0">
                <a:latin typeface="FedEx Sans Light"/>
                <a:cs typeface="FedEx Sans Light"/>
              </a:rPr>
              <a:t>h</a:t>
            </a:r>
            <a:r>
              <a:rPr lang="en-US" dirty="0">
                <a:latin typeface="FedEx Sans Light"/>
                <a:cs typeface="FedEx Sans Light"/>
              </a:rPr>
              <a:t>y</a:t>
            </a:r>
            <a:r>
              <a:rPr lang="en-US" spc="-60" dirty="0">
                <a:latin typeface="FedEx Sans Light"/>
                <a:cs typeface="FedEx Sans Light"/>
              </a:rPr>
              <a:t> </a:t>
            </a:r>
            <a:r>
              <a:rPr lang="en-US" spc="-50" dirty="0">
                <a:latin typeface="FedEx Sans Light"/>
                <a:cs typeface="FedEx Sans Light"/>
              </a:rPr>
              <a:t>w</a:t>
            </a:r>
            <a:r>
              <a:rPr lang="en-US" dirty="0">
                <a:latin typeface="FedEx Sans Light"/>
                <a:cs typeface="FedEx Sans Light"/>
              </a:rPr>
              <a:t>e </a:t>
            </a:r>
            <a:r>
              <a:rPr lang="en-US" spc="-35" dirty="0">
                <a:latin typeface="FedEx Sans Light"/>
                <a:cs typeface="FedEx Sans Light"/>
              </a:rPr>
              <a:t>n</a:t>
            </a:r>
            <a:r>
              <a:rPr lang="en-US" spc="-50" dirty="0">
                <a:latin typeface="FedEx Sans Light"/>
                <a:cs typeface="FedEx Sans Light"/>
              </a:rPr>
              <a:t>o</a:t>
            </a:r>
            <a:r>
              <a:rPr lang="en-US" dirty="0">
                <a:latin typeface="FedEx Sans Light"/>
                <a:cs typeface="FedEx Sans Light"/>
              </a:rPr>
              <a:t>w</a:t>
            </a:r>
            <a:r>
              <a:rPr lang="en-US" spc="-60" dirty="0">
                <a:latin typeface="FedEx Sans Light"/>
                <a:cs typeface="FedEx Sans Light"/>
              </a:rPr>
              <a:t> </a:t>
            </a:r>
            <a:r>
              <a:rPr lang="en-US" spc="-45" dirty="0">
                <a:latin typeface="FedEx Sans Light"/>
                <a:cs typeface="FedEx Sans Light"/>
              </a:rPr>
              <a:t>o</a:t>
            </a:r>
            <a:r>
              <a:rPr lang="en-US" spc="-50" dirty="0">
                <a:latin typeface="FedEx Sans Light"/>
                <a:cs typeface="FedEx Sans Light"/>
              </a:rPr>
              <a:t>ﬀ</a:t>
            </a:r>
            <a:r>
              <a:rPr lang="en-US" spc="-35" dirty="0">
                <a:latin typeface="FedEx Sans Light"/>
                <a:cs typeface="FedEx Sans Light"/>
              </a:rPr>
              <a:t>e</a:t>
            </a:r>
            <a:r>
              <a:rPr lang="en-US" dirty="0">
                <a:latin typeface="FedEx Sans Light"/>
                <a:cs typeface="FedEx Sans Light"/>
              </a:rPr>
              <a:t>r</a:t>
            </a:r>
            <a:r>
              <a:rPr lang="en-US" spc="-60" dirty="0">
                <a:latin typeface="FedEx Sans Light"/>
                <a:cs typeface="FedEx Sans Light"/>
              </a:rPr>
              <a:t> </a:t>
            </a:r>
            <a:r>
              <a:rPr lang="en-US" spc="-25" dirty="0">
                <a:latin typeface="FedEx Sans Light"/>
                <a:cs typeface="FedEx Sans Light"/>
              </a:rPr>
              <a:t>f</a:t>
            </a:r>
            <a:r>
              <a:rPr lang="en-US" spc="-50" dirty="0">
                <a:latin typeface="FedEx Sans Light"/>
                <a:cs typeface="FedEx Sans Light"/>
              </a:rPr>
              <a:t>r</a:t>
            </a:r>
            <a:r>
              <a:rPr lang="en-US" spc="-30" dirty="0">
                <a:latin typeface="FedEx Sans Light"/>
                <a:cs typeface="FedEx Sans Light"/>
              </a:rPr>
              <a:t>e</a:t>
            </a:r>
            <a:r>
              <a:rPr lang="en-US" dirty="0">
                <a:latin typeface="FedEx Sans Light"/>
                <a:cs typeface="FedEx Sans Light"/>
              </a:rPr>
              <a:t>e</a:t>
            </a:r>
            <a:r>
              <a:rPr lang="en-US" spc="-60" dirty="0">
                <a:latin typeface="FedEx Sans Light"/>
                <a:cs typeface="FedEx Sans Light"/>
              </a:rPr>
              <a:t> </a:t>
            </a:r>
            <a:r>
              <a:rPr lang="en-US" spc="-35" dirty="0">
                <a:latin typeface="FedEx Sans Light"/>
                <a:cs typeface="FedEx Sans Light"/>
              </a:rPr>
              <a:t>pa</a:t>
            </a:r>
            <a:r>
              <a:rPr lang="en-US" spc="-50" dirty="0">
                <a:latin typeface="FedEx Sans Light"/>
                <a:cs typeface="FedEx Sans Light"/>
              </a:rPr>
              <a:t>c</a:t>
            </a:r>
            <a:r>
              <a:rPr lang="en-US" spc="-35" dirty="0">
                <a:latin typeface="FedEx Sans Light"/>
                <a:cs typeface="FedEx Sans Light"/>
              </a:rPr>
              <a:t>kag</a:t>
            </a:r>
            <a:r>
              <a:rPr lang="en-US" spc="-40" dirty="0">
                <a:latin typeface="FedEx Sans Light"/>
                <a:cs typeface="FedEx Sans Light"/>
              </a:rPr>
              <a:t>i</a:t>
            </a:r>
            <a:r>
              <a:rPr lang="en-US" spc="-35" dirty="0">
                <a:latin typeface="FedEx Sans Light"/>
                <a:cs typeface="FedEx Sans Light"/>
              </a:rPr>
              <a:t>n</a:t>
            </a:r>
            <a:r>
              <a:rPr lang="en-US" dirty="0">
                <a:latin typeface="FedEx Sans Light"/>
                <a:cs typeface="FedEx Sans Light"/>
              </a:rPr>
              <a:t>g</a:t>
            </a:r>
            <a:r>
              <a:rPr lang="en-US" spc="-60" dirty="0">
                <a:latin typeface="FedEx Sans Light"/>
                <a:cs typeface="FedEx Sans Light"/>
              </a:rPr>
              <a:t> </a:t>
            </a:r>
            <a:r>
              <a:rPr lang="en-US" spc="-35" dirty="0">
                <a:latin typeface="FedEx Sans Light"/>
                <a:cs typeface="FedEx Sans Light"/>
              </a:rPr>
              <a:t>o</a:t>
            </a:r>
            <a:r>
              <a:rPr lang="en-US" spc="-55" dirty="0">
                <a:latin typeface="FedEx Sans Light"/>
                <a:cs typeface="FedEx Sans Light"/>
              </a:rPr>
              <a:t>p</a:t>
            </a:r>
            <a:r>
              <a:rPr lang="en-US" spc="-35" dirty="0">
                <a:latin typeface="FedEx Sans Light"/>
                <a:cs typeface="FedEx Sans Light"/>
              </a:rPr>
              <a:t>tio</a:t>
            </a:r>
            <a:r>
              <a:rPr lang="en-US" spc="-40" dirty="0">
                <a:latin typeface="FedEx Sans Light"/>
                <a:cs typeface="FedEx Sans Light"/>
              </a:rPr>
              <a:t>n</a:t>
            </a:r>
            <a:r>
              <a:rPr lang="en-US" dirty="0">
                <a:latin typeface="FedEx Sans Light"/>
                <a:cs typeface="FedEx Sans Light"/>
              </a:rPr>
              <a:t>s</a:t>
            </a:r>
            <a:r>
              <a:rPr lang="en-US" spc="-60" dirty="0">
                <a:latin typeface="FedEx Sans Light"/>
                <a:cs typeface="FedEx Sans Light"/>
              </a:rPr>
              <a:t> </a:t>
            </a:r>
            <a:r>
              <a:rPr lang="en-US" spc="-35" dirty="0">
                <a:latin typeface="FedEx Sans Light"/>
                <a:cs typeface="FedEx Sans Light"/>
              </a:rPr>
              <a:t>t</a:t>
            </a:r>
            <a:r>
              <a:rPr lang="en-US" spc="-40" dirty="0">
                <a:latin typeface="FedEx Sans Light"/>
                <a:cs typeface="FedEx Sans Light"/>
              </a:rPr>
              <a:t>h</a:t>
            </a:r>
            <a:r>
              <a:rPr lang="en-US" spc="-45" dirty="0">
                <a:latin typeface="FedEx Sans Light"/>
                <a:cs typeface="FedEx Sans Light"/>
              </a:rPr>
              <a:t>a</a:t>
            </a:r>
            <a:r>
              <a:rPr lang="en-US" dirty="0">
                <a:latin typeface="FedEx Sans Light"/>
                <a:cs typeface="FedEx Sans Light"/>
              </a:rPr>
              <a:t>t</a:t>
            </a:r>
            <a:r>
              <a:rPr lang="en-US" spc="-60" dirty="0">
                <a:latin typeface="FedEx Sans Light"/>
                <a:cs typeface="FedEx Sans Light"/>
              </a:rPr>
              <a:t> </a:t>
            </a:r>
            <a:r>
              <a:rPr lang="en-US" spc="-35" dirty="0">
                <a:latin typeface="FedEx Sans Light"/>
                <a:cs typeface="FedEx Sans Light"/>
              </a:rPr>
              <a:t>a</a:t>
            </a:r>
            <a:r>
              <a:rPr lang="en-US" spc="-50" dirty="0">
                <a:latin typeface="FedEx Sans Light"/>
                <a:cs typeface="FedEx Sans Light"/>
              </a:rPr>
              <a:t>r</a:t>
            </a:r>
            <a:r>
              <a:rPr lang="en-US" dirty="0">
                <a:latin typeface="FedEx Sans Light"/>
                <a:cs typeface="FedEx Sans Light"/>
              </a:rPr>
              <a:t>e </a:t>
            </a:r>
            <a:r>
              <a:rPr lang="en-US" spc="-35" dirty="0">
                <a:latin typeface="FedEx Sans Light"/>
                <a:cs typeface="FedEx Sans Light"/>
              </a:rPr>
              <a:t>reusable,</a:t>
            </a:r>
            <a:r>
              <a:rPr lang="en-US" spc="-60" dirty="0">
                <a:latin typeface="FedEx Sans Light"/>
                <a:cs typeface="FedEx Sans Light"/>
              </a:rPr>
              <a:t> </a:t>
            </a:r>
            <a:r>
              <a:rPr lang="en-US" spc="-35" dirty="0">
                <a:latin typeface="FedEx Sans Light"/>
                <a:cs typeface="FedEx Sans Light"/>
              </a:rPr>
              <a:t>recyclable,</a:t>
            </a:r>
            <a:r>
              <a:rPr lang="en-US" spc="-55" dirty="0">
                <a:latin typeface="FedEx Sans Light"/>
                <a:cs typeface="FedEx Sans Light"/>
              </a:rPr>
              <a:t> </a:t>
            </a:r>
            <a:r>
              <a:rPr lang="en-US" spc="-25" dirty="0">
                <a:latin typeface="FedEx Sans Light"/>
                <a:cs typeface="FedEx Sans Light"/>
              </a:rPr>
              <a:t>and</a:t>
            </a:r>
            <a:r>
              <a:rPr lang="en-US" spc="-60" dirty="0">
                <a:latin typeface="FedEx Sans Light"/>
                <a:cs typeface="FedEx Sans Light"/>
              </a:rPr>
              <a:t> </a:t>
            </a:r>
            <a:r>
              <a:rPr lang="en-US" spc="-30" dirty="0">
                <a:latin typeface="FedEx Sans Light"/>
                <a:cs typeface="FedEx Sans Light"/>
              </a:rPr>
              <a:t>give</a:t>
            </a:r>
            <a:r>
              <a:rPr lang="en-US" spc="-55" dirty="0">
                <a:latin typeface="FedEx Sans Light"/>
                <a:cs typeface="FedEx Sans Light"/>
              </a:rPr>
              <a:t> </a:t>
            </a:r>
            <a:r>
              <a:rPr lang="en-US" spc="-35" dirty="0">
                <a:latin typeface="FedEx Sans Light"/>
                <a:cs typeface="FedEx Sans Light"/>
              </a:rPr>
              <a:t>your</a:t>
            </a:r>
            <a:r>
              <a:rPr lang="en-US" spc="-60" dirty="0">
                <a:latin typeface="FedEx Sans Light"/>
                <a:cs typeface="FedEx Sans Light"/>
              </a:rPr>
              <a:t> </a:t>
            </a:r>
            <a:r>
              <a:rPr lang="en-US" spc="-35" dirty="0">
                <a:latin typeface="FedEx Sans Light"/>
                <a:cs typeface="FedEx Sans Light"/>
              </a:rPr>
              <a:t>customers </a:t>
            </a:r>
            <a:r>
              <a:rPr lang="en-US" spc="-315" dirty="0">
                <a:latin typeface="FedEx Sans Light"/>
                <a:cs typeface="FedEx Sans Light"/>
              </a:rPr>
              <a:t> </a:t>
            </a:r>
            <a:r>
              <a:rPr lang="en-US" spc="-40" dirty="0">
                <a:latin typeface="FedEx Sans Light"/>
                <a:cs typeface="FedEx Sans Light"/>
              </a:rPr>
              <a:t>g</a:t>
            </a:r>
            <a:r>
              <a:rPr lang="en-US" spc="-50" dirty="0">
                <a:latin typeface="FedEx Sans Light"/>
                <a:cs typeface="FedEx Sans Light"/>
              </a:rPr>
              <a:t>r</a:t>
            </a:r>
            <a:r>
              <a:rPr lang="en-US" spc="-30" dirty="0">
                <a:latin typeface="FedEx Sans Light"/>
                <a:cs typeface="FedEx Sans Light"/>
              </a:rPr>
              <a:t>e</a:t>
            </a:r>
            <a:r>
              <a:rPr lang="en-US" spc="-35" dirty="0">
                <a:latin typeface="FedEx Sans Light"/>
                <a:cs typeface="FedEx Sans Light"/>
              </a:rPr>
              <a:t>ene</a:t>
            </a:r>
            <a:r>
              <a:rPr lang="en-US" dirty="0">
                <a:latin typeface="FedEx Sans Light"/>
                <a:cs typeface="FedEx Sans Light"/>
              </a:rPr>
              <a:t>r</a:t>
            </a:r>
            <a:r>
              <a:rPr lang="en-US" spc="-60" dirty="0">
                <a:latin typeface="FedEx Sans Light"/>
                <a:cs typeface="FedEx Sans Light"/>
              </a:rPr>
              <a:t> </a:t>
            </a:r>
            <a:r>
              <a:rPr lang="en-US" spc="-35" dirty="0">
                <a:latin typeface="FedEx Sans Light"/>
                <a:cs typeface="FedEx Sans Light"/>
              </a:rPr>
              <a:t>o</a:t>
            </a:r>
            <a:r>
              <a:rPr lang="en-US" spc="-55" dirty="0">
                <a:latin typeface="FedEx Sans Light"/>
                <a:cs typeface="FedEx Sans Light"/>
              </a:rPr>
              <a:t>p</a:t>
            </a:r>
            <a:r>
              <a:rPr lang="en-US" spc="-35" dirty="0">
                <a:latin typeface="FedEx Sans Light"/>
                <a:cs typeface="FedEx Sans Light"/>
              </a:rPr>
              <a:t>tio</a:t>
            </a:r>
            <a:r>
              <a:rPr lang="en-US" spc="-40" dirty="0">
                <a:latin typeface="FedEx Sans Light"/>
                <a:cs typeface="FedEx Sans Light"/>
              </a:rPr>
              <a:t>n</a:t>
            </a:r>
            <a:r>
              <a:rPr lang="en-US" dirty="0">
                <a:latin typeface="FedEx Sans Light"/>
                <a:cs typeface="FedEx Sans Light"/>
              </a:rPr>
              <a:t>s</a:t>
            </a:r>
            <a:r>
              <a:rPr lang="en-US" spc="-60" dirty="0">
                <a:latin typeface="FedEx Sans Light"/>
                <a:cs typeface="FedEx Sans Light"/>
              </a:rPr>
              <a:t> </a:t>
            </a:r>
            <a:r>
              <a:rPr lang="en-US" spc="-55" dirty="0">
                <a:latin typeface="FedEx Sans Light"/>
                <a:cs typeface="FedEx Sans Light"/>
              </a:rPr>
              <a:t>f</a:t>
            </a:r>
            <a:r>
              <a:rPr lang="en-US" spc="-35" dirty="0">
                <a:latin typeface="FedEx Sans Light"/>
                <a:cs typeface="FedEx Sans Light"/>
              </a:rPr>
              <a:t>o</a:t>
            </a:r>
            <a:r>
              <a:rPr lang="en-US" dirty="0">
                <a:latin typeface="FedEx Sans Light"/>
                <a:cs typeface="FedEx Sans Light"/>
              </a:rPr>
              <a:t>r</a:t>
            </a:r>
            <a:r>
              <a:rPr lang="en-US" spc="-60" dirty="0">
                <a:latin typeface="FedEx Sans Light"/>
                <a:cs typeface="FedEx Sans Light"/>
              </a:rPr>
              <a:t> </a:t>
            </a:r>
            <a:r>
              <a:rPr lang="en-US" spc="-35" dirty="0">
                <a:latin typeface="FedEx Sans Light"/>
                <a:cs typeface="FedEx Sans Light"/>
              </a:rPr>
              <a:t>the</a:t>
            </a:r>
            <a:r>
              <a:rPr lang="en-US" spc="-40" dirty="0">
                <a:latin typeface="FedEx Sans Light"/>
                <a:cs typeface="FedEx Sans Light"/>
              </a:rPr>
              <a:t>i</a:t>
            </a:r>
            <a:r>
              <a:rPr lang="en-US" dirty="0">
                <a:latin typeface="FedEx Sans Light"/>
                <a:cs typeface="FedEx Sans Light"/>
              </a:rPr>
              <a:t>r</a:t>
            </a:r>
            <a:r>
              <a:rPr lang="en-US" spc="-60" dirty="0">
                <a:latin typeface="FedEx Sans Light"/>
                <a:cs typeface="FedEx Sans Light"/>
              </a:rPr>
              <a:t> </a:t>
            </a:r>
            <a:r>
              <a:rPr lang="en-US" spc="-50" dirty="0">
                <a:latin typeface="FedEx Sans Light"/>
                <a:cs typeface="FedEx Sans Light"/>
              </a:rPr>
              <a:t>r</a:t>
            </a:r>
            <a:r>
              <a:rPr lang="en-US" spc="-40" dirty="0">
                <a:latin typeface="FedEx Sans Light"/>
                <a:cs typeface="FedEx Sans Light"/>
              </a:rPr>
              <a:t>e</a:t>
            </a:r>
            <a:r>
              <a:rPr lang="en-US" spc="-45" dirty="0">
                <a:latin typeface="FedEx Sans Light"/>
                <a:cs typeface="FedEx Sans Light"/>
              </a:rPr>
              <a:t>t</a:t>
            </a:r>
            <a:r>
              <a:rPr lang="en-US" spc="-40" dirty="0">
                <a:latin typeface="FedEx Sans Light"/>
                <a:cs typeface="FedEx Sans Light"/>
              </a:rPr>
              <a:t>u</a:t>
            </a:r>
            <a:r>
              <a:rPr lang="en-US" spc="-25" dirty="0">
                <a:latin typeface="FedEx Sans Light"/>
                <a:cs typeface="FedEx Sans Light"/>
              </a:rPr>
              <a:t>r</a:t>
            </a:r>
            <a:r>
              <a:rPr lang="en-US" spc="-40" dirty="0">
                <a:latin typeface="FedEx Sans Light"/>
                <a:cs typeface="FedEx Sans Light"/>
              </a:rPr>
              <a:t>n</a:t>
            </a:r>
            <a:r>
              <a:rPr lang="en-US" spc="-15" dirty="0">
                <a:latin typeface="FedEx Sans Light"/>
                <a:cs typeface="FedEx Sans Light"/>
              </a:rPr>
              <a:t>s</a:t>
            </a:r>
            <a:r>
              <a:rPr lang="en-US" dirty="0">
                <a:latin typeface="FedEx Sans Light"/>
                <a:cs typeface="FedEx Sans Light"/>
              </a:rPr>
              <a:t>.</a:t>
            </a:r>
          </a:p>
        </p:txBody>
      </p:sp>
      <p:sp>
        <p:nvSpPr>
          <p:cNvPr id="3" name="Rectangle 2">
            <a:extLst>
              <a:ext uri="{FF2B5EF4-FFF2-40B4-BE49-F238E27FC236}">
                <a16:creationId xmlns:a16="http://schemas.microsoft.com/office/drawing/2014/main" id="{AB4F6AC5-9245-42F3-AA9A-0772BFD34E4D}"/>
              </a:ext>
            </a:extLst>
          </p:cNvPr>
          <p:cNvSpPr/>
          <p:nvPr/>
        </p:nvSpPr>
        <p:spPr>
          <a:xfrm>
            <a:off x="6763134" y="5734968"/>
            <a:ext cx="3691053" cy="369332"/>
          </a:xfrm>
          <a:prstGeom prst="rect">
            <a:avLst/>
          </a:prstGeom>
        </p:spPr>
        <p:txBody>
          <a:bodyPr wrap="square">
            <a:spAutoFit/>
          </a:bodyPr>
          <a:lstStyle/>
          <a:p>
            <a:pPr algn="ctr"/>
            <a:r>
              <a:rPr lang="en-GB" sz="900" dirty="0">
                <a:solidFill>
                  <a:srgbClr val="333333"/>
                </a:solidFill>
                <a:latin typeface="FedEx Sans" panose="020B0603020203020204" pitchFamily="34" charset="0"/>
                <a:ea typeface="FedEx Sans" panose="020B0603020203020204" pitchFamily="34" charset="0"/>
                <a:cs typeface="FedEx Sans" panose="020B0603020203020204" pitchFamily="34" charset="0"/>
              </a:rPr>
              <a:t>These </a:t>
            </a:r>
            <a:r>
              <a:rPr lang="en-GB" sz="900" dirty="0" err="1">
                <a:solidFill>
                  <a:srgbClr val="333333"/>
                </a:solidFill>
                <a:latin typeface="FedEx Sans" panose="020B0603020203020204" pitchFamily="34" charset="0"/>
                <a:ea typeface="FedEx Sans" panose="020B0603020203020204" pitchFamily="34" charset="0"/>
                <a:cs typeface="FedEx Sans" panose="020B0603020203020204" pitchFamily="34" charset="0"/>
              </a:rPr>
              <a:t>Paks</a:t>
            </a:r>
            <a:r>
              <a:rPr lang="en-GB" sz="900" dirty="0">
                <a:solidFill>
                  <a:srgbClr val="333333"/>
                </a:solidFill>
                <a:latin typeface="FedEx Sans" panose="020B0603020203020204" pitchFamily="34" charset="0"/>
                <a:ea typeface="FedEx Sans" panose="020B0603020203020204" pitchFamily="34" charset="0"/>
                <a:cs typeface="FedEx Sans" panose="020B0603020203020204" pitchFamily="34" charset="0"/>
              </a:rPr>
              <a:t> are ideal for soft , non-fragile items (such as apparel), with a maximum weight of 2,5kg. Sizes vary per region.</a:t>
            </a:r>
          </a:p>
        </p:txBody>
      </p:sp>
      <p:pic>
        <p:nvPicPr>
          <p:cNvPr id="26" name="object 6">
            <a:extLst>
              <a:ext uri="{FF2B5EF4-FFF2-40B4-BE49-F238E27FC236}">
                <a16:creationId xmlns:a16="http://schemas.microsoft.com/office/drawing/2014/main" id="{3806C0A6-9293-4996-9362-6C47023AEE19}"/>
              </a:ext>
            </a:extLst>
          </p:cNvPr>
          <p:cNvPicPr/>
          <p:nvPr/>
        </p:nvPicPr>
        <p:blipFill>
          <a:blip r:embed="rId12" cstate="screen">
            <a:extLst>
              <a:ext uri="{28A0092B-C50C-407E-A947-70E740481C1C}">
                <a14:useLocalDpi xmlns:a14="http://schemas.microsoft.com/office/drawing/2010/main"/>
              </a:ext>
            </a:extLst>
          </a:blip>
          <a:stretch>
            <a:fillRect/>
          </a:stretch>
        </p:blipFill>
        <p:spPr>
          <a:xfrm>
            <a:off x="0" y="6640157"/>
            <a:ext cx="12191999" cy="217843"/>
          </a:xfrm>
          <a:prstGeom prst="rect">
            <a:avLst/>
          </a:prstGeom>
        </p:spPr>
      </p:pic>
      <p:pic>
        <p:nvPicPr>
          <p:cNvPr id="27" name="Picture Placeholder 12">
            <a:extLst>
              <a:ext uri="{FF2B5EF4-FFF2-40B4-BE49-F238E27FC236}">
                <a16:creationId xmlns:a16="http://schemas.microsoft.com/office/drawing/2014/main" id="{FE895687-7A45-4084-B004-9865B73B4CC5}"/>
              </a:ext>
            </a:extLst>
          </p:cNvPr>
          <p:cNvPicPr>
            <a:picLocks noChangeAspect="1"/>
          </p:cNvPicPr>
          <p:nvPr/>
        </p:nvPicPr>
        <p:blipFill>
          <a:blip r:embed="rId13"/>
          <a:srcRect t="18384" b="18384"/>
          <a:stretch>
            <a:fillRect/>
          </a:stretch>
        </p:blipFill>
        <p:spPr>
          <a:xfrm>
            <a:off x="32535" y="51371"/>
            <a:ext cx="12192000" cy="6858000"/>
          </a:xfrm>
          <a:prstGeom prst="rect">
            <a:avLst/>
          </a:prstGeom>
        </p:spPr>
      </p:pic>
      <p:sp>
        <p:nvSpPr>
          <p:cNvPr id="4" name="TextBox 3">
            <a:extLst>
              <a:ext uri="{FF2B5EF4-FFF2-40B4-BE49-F238E27FC236}">
                <a16:creationId xmlns:a16="http://schemas.microsoft.com/office/drawing/2014/main" id="{0DA6483A-3ABD-4E52-8E6F-DA08F9956303}"/>
              </a:ext>
            </a:extLst>
          </p:cNvPr>
          <p:cNvSpPr txBox="1"/>
          <p:nvPr/>
        </p:nvSpPr>
        <p:spPr>
          <a:xfrm>
            <a:off x="3647326" y="2619910"/>
            <a:ext cx="4962418" cy="1421928"/>
          </a:xfrm>
          <a:prstGeom prst="rect">
            <a:avLst/>
          </a:prstGeom>
          <a:noFill/>
        </p:spPr>
        <p:txBody>
          <a:bodyPr wrap="square" rtlCol="0">
            <a:spAutoFit/>
          </a:bodyPr>
          <a:lstStyle/>
          <a:p>
            <a:r>
              <a:rPr lang="fr-FR" sz="9600" dirty="0"/>
              <a:t>Merci</a:t>
            </a:r>
          </a:p>
        </p:txBody>
      </p:sp>
    </p:spTree>
    <p:extLst>
      <p:ext uri="{BB962C8B-B14F-4D97-AF65-F5344CB8AC3E}">
        <p14:creationId xmlns:p14="http://schemas.microsoft.com/office/powerpoint/2010/main" val="243512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94F4A05-D38E-4833-B93D-4D5FA37C4054}"/>
              </a:ext>
            </a:extLst>
          </p:cNvPr>
          <p:cNvSpPr/>
          <p:nvPr/>
        </p:nvSpPr>
        <p:spPr>
          <a:xfrm>
            <a:off x="1724330" y="2290243"/>
            <a:ext cx="9287800" cy="3663567"/>
          </a:xfrm>
          <a:prstGeom prst="rect">
            <a:avLst/>
          </a:prstGeom>
        </p:spPr>
        <p:txBody>
          <a:bodyPr wrap="square">
            <a:spAutoFit/>
          </a:bodyPr>
          <a:lstStyle/>
          <a:p>
            <a:r>
              <a:rPr lang="fr-FR" sz="1800" b="1"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RESEAU MESURE </a:t>
            </a:r>
          </a:p>
          <a:p>
            <a:pPr defTabSz="914378">
              <a:lnSpc>
                <a:spcPts val="3200"/>
              </a:lnSpc>
              <a:spcBef>
                <a:spcPct val="0"/>
              </a:spcBef>
            </a:pPr>
            <a:r>
              <a:rPr lang="en-GB"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Estelle DUFLOT, Directrice</a:t>
            </a:r>
          </a:p>
          <a:p>
            <a:pPr defTabSz="914378">
              <a:lnSpc>
                <a:spcPts val="3200"/>
              </a:lnSpc>
              <a:spcBef>
                <a:spcPct val="0"/>
              </a:spcBef>
            </a:pPr>
            <a:r>
              <a:rPr lang="en-GB"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Les adhérents</a:t>
            </a:r>
          </a:p>
          <a:p>
            <a:pPr defTabSz="914378">
              <a:lnSpc>
                <a:spcPts val="3200"/>
              </a:lnSpc>
              <a:spcBef>
                <a:spcPct val="0"/>
              </a:spcBef>
            </a:pPr>
            <a:endParaRPr lang="en-GB"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a:p>
            <a:endParaRPr lang="fr-FR" sz="18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a:p>
            <a:r>
              <a:rPr lang="fr-FR" sz="1800" b="1"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FEDEX EXPRESS FR</a:t>
            </a:r>
          </a:p>
          <a:p>
            <a:pPr defTabSz="914378">
              <a:lnSpc>
                <a:spcPts val="3200"/>
              </a:lnSpc>
              <a:spcBef>
                <a:spcPct val="0"/>
              </a:spcBef>
            </a:pPr>
            <a:r>
              <a:rPr lang="en-GB"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Alexandre SARFATI, National Account Executive  </a:t>
            </a:r>
          </a:p>
          <a:p>
            <a:endParaRPr lang="fr-FR" sz="18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a:p>
            <a:pPr lvl="0"/>
            <a:endParaRPr lang="en-US" sz="2400" dirty="0">
              <a:solidFill>
                <a:srgbClr val="636669">
                  <a:lumMod val="75000"/>
                </a:srgbClr>
              </a:solidFill>
              <a:latin typeface="FedEx Sans Medium" panose="020B0703020203020204" pitchFamily="34" charset="0"/>
              <a:ea typeface="FedEx Sans Medium" panose="020B0703020203020204" pitchFamily="34" charset="0"/>
              <a:cs typeface="FedEx Sans Medium" panose="020B0703020203020204" pitchFamily="34" charset="0"/>
            </a:endParaRPr>
          </a:p>
        </p:txBody>
      </p:sp>
      <p:sp>
        <p:nvSpPr>
          <p:cNvPr id="10" name="Freeform: Shape 9">
            <a:extLst>
              <a:ext uri="{FF2B5EF4-FFF2-40B4-BE49-F238E27FC236}">
                <a16:creationId xmlns:a16="http://schemas.microsoft.com/office/drawing/2014/main" id="{E44B3C06-1DBC-45BD-9568-7A0C87D2253C}"/>
              </a:ext>
            </a:extLst>
          </p:cNvPr>
          <p:cNvSpPr/>
          <p:nvPr/>
        </p:nvSpPr>
        <p:spPr>
          <a:xfrm>
            <a:off x="0" y="1"/>
            <a:ext cx="12192000" cy="6858002"/>
          </a:xfrm>
          <a:custGeom>
            <a:avLst/>
            <a:gdLst>
              <a:gd name="connsiteX0" fmla="*/ 12192000 w 12192000"/>
              <a:gd name="connsiteY0" fmla="*/ 2745691 h 6858001"/>
              <a:gd name="connsiteX1" fmla="*/ 12192000 w 12192000"/>
              <a:gd name="connsiteY1" fmla="*/ 6858001 h 6858001"/>
              <a:gd name="connsiteX2" fmla="*/ 8551293 w 12192000"/>
              <a:gd name="connsiteY2" fmla="*/ 6858001 h 6858001"/>
              <a:gd name="connsiteX3" fmla="*/ 0 w 12192000"/>
              <a:gd name="connsiteY3" fmla="*/ 0 h 6858001"/>
              <a:gd name="connsiteX4" fmla="*/ 3812839 w 12192000"/>
              <a:gd name="connsiteY4" fmla="*/ 0 h 6858001"/>
              <a:gd name="connsiteX5" fmla="*/ 0 w 12192000"/>
              <a:gd name="connsiteY5" fmla="*/ 436402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1">
                <a:moveTo>
                  <a:pt x="12192000" y="2745691"/>
                </a:moveTo>
                <a:lnTo>
                  <a:pt x="12192000" y="6858001"/>
                </a:lnTo>
                <a:lnTo>
                  <a:pt x="8551293" y="6858001"/>
                </a:lnTo>
                <a:close/>
                <a:moveTo>
                  <a:pt x="0" y="0"/>
                </a:moveTo>
                <a:lnTo>
                  <a:pt x="3812839" y="0"/>
                </a:lnTo>
                <a:lnTo>
                  <a:pt x="0" y="4364028"/>
                </a:lnTo>
                <a:close/>
              </a:path>
            </a:pathLst>
          </a:custGeom>
          <a:gradFill flip="none" rotWithShape="1">
            <a:gsLst>
              <a:gs pos="9000">
                <a:srgbClr val="4D148C"/>
              </a:gs>
              <a:gs pos="33000">
                <a:srgbClr val="7D22C3"/>
              </a:gs>
              <a:gs pos="84000">
                <a:srgbClr val="FF66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1" dirty="0">
              <a:latin typeface="+mj-lt"/>
            </a:endParaRPr>
          </a:p>
        </p:txBody>
      </p:sp>
      <p:sp>
        <p:nvSpPr>
          <p:cNvPr id="11" name="Title 1">
            <a:extLst>
              <a:ext uri="{FF2B5EF4-FFF2-40B4-BE49-F238E27FC236}">
                <a16:creationId xmlns:a16="http://schemas.microsoft.com/office/drawing/2014/main" id="{28260078-BC75-4672-B3A5-7C26E9A76952}"/>
              </a:ext>
            </a:extLst>
          </p:cNvPr>
          <p:cNvSpPr txBox="1">
            <a:spLocks/>
          </p:cNvSpPr>
          <p:nvPr/>
        </p:nvSpPr>
        <p:spPr>
          <a:xfrm>
            <a:off x="3140431" y="1311205"/>
            <a:ext cx="6633680" cy="640080"/>
          </a:xfrm>
          <a:prstGeom prst="rect">
            <a:avLst/>
          </a:prstGeom>
        </p:spPr>
        <p:txBody>
          <a:bodyPr/>
          <a:lstStyle>
            <a:lvl1pPr algn="l" defTabSz="914400" rtl="0" eaLnBrk="1" latinLnBrk="0" hangingPunct="1">
              <a:lnSpc>
                <a:spcPct val="130000"/>
              </a:lnSpc>
              <a:spcBef>
                <a:spcPct val="0"/>
              </a:spcBef>
              <a:buNone/>
              <a:defRPr sz="3600" kern="1200">
                <a:solidFill>
                  <a:schemeClr val="bg1">
                    <a:lumMod val="50000"/>
                  </a:schemeClr>
                </a:solidFill>
                <a:latin typeface="FedEx Sans" panose="020B0603020203020204" pitchFamily="34" charset="0"/>
                <a:ea typeface="FedEx Sans" panose="020B0603020203020204" pitchFamily="34" charset="0"/>
                <a:cs typeface="FedEx Sans" panose="020B0603020203020204" pitchFamily="34" charset="0"/>
              </a:defRPr>
            </a:lvl1pPr>
          </a:lstStyle>
          <a:p>
            <a:pPr defTabSz="914423" fontAlgn="auto">
              <a:spcAft>
                <a:spcPts val="0"/>
              </a:spcAft>
              <a:defRPr/>
            </a:pPr>
            <a:r>
              <a:rPr lang="en-US" dirty="0">
                <a:solidFill>
                  <a:schemeClr val="tx1"/>
                </a:solidFill>
                <a:latin typeface="FedEx Sans Medium"/>
                <a:ea typeface="FedEx Sans Light" panose="020B0403020203020204" pitchFamily="34" charset="0"/>
                <a:cs typeface="FedEx Sans Light" panose="020B0403020203020204" pitchFamily="34" charset="0"/>
              </a:rPr>
              <a:t>Participants</a:t>
            </a:r>
          </a:p>
        </p:txBody>
      </p:sp>
      <p:pic>
        <p:nvPicPr>
          <p:cNvPr id="12" name="Picture 11" descr="A picture containing drawing&#10;&#10;Description automatically generated">
            <a:extLst>
              <a:ext uri="{FF2B5EF4-FFF2-40B4-BE49-F238E27FC236}">
                <a16:creationId xmlns:a16="http://schemas.microsoft.com/office/drawing/2014/main" id="{547FE1AF-4ED2-414B-8EF1-4B48A1EFDDC5}"/>
              </a:ext>
            </a:extLst>
          </p:cNvPr>
          <p:cNvPicPr>
            <a:picLocks noChangeAspect="1"/>
          </p:cNvPicPr>
          <p:nvPr/>
        </p:nvPicPr>
        <p:blipFill>
          <a:blip r:embed="rId3"/>
          <a:stretch>
            <a:fillRect/>
          </a:stretch>
        </p:blipFill>
        <p:spPr>
          <a:xfrm rot="1444639">
            <a:off x="10181387" y="5464052"/>
            <a:ext cx="1096578" cy="110514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1A6D3D81-7E6B-43A5-BB6C-1DF9542C899F}"/>
              </a:ext>
            </a:extLst>
          </p:cNvPr>
          <p:cNvPicPr>
            <a:picLocks noChangeAspect="1"/>
          </p:cNvPicPr>
          <p:nvPr/>
        </p:nvPicPr>
        <p:blipFill>
          <a:blip r:embed="rId3"/>
          <a:stretch>
            <a:fillRect/>
          </a:stretch>
        </p:blipFill>
        <p:spPr>
          <a:xfrm rot="1444639">
            <a:off x="450022" y="479958"/>
            <a:ext cx="1096578" cy="110514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D79DE5-3E2C-4A47-AD38-4A6505D6C69D}"/>
              </a:ext>
            </a:extLst>
          </p:cNvPr>
          <p:cNvPicPr>
            <a:picLocks noChangeAspect="1"/>
          </p:cNvPicPr>
          <p:nvPr/>
        </p:nvPicPr>
        <p:blipFill>
          <a:blip r:embed="rId4"/>
          <a:stretch>
            <a:fillRect/>
          </a:stretch>
        </p:blipFill>
        <p:spPr>
          <a:xfrm>
            <a:off x="10729684" y="4578154"/>
            <a:ext cx="1096578" cy="1105145"/>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E8688EB3-D824-47CD-BFAF-F56D9AA60D3A}"/>
              </a:ext>
            </a:extLst>
          </p:cNvPr>
          <p:cNvPicPr>
            <a:picLocks noChangeAspect="1"/>
          </p:cNvPicPr>
          <p:nvPr/>
        </p:nvPicPr>
        <p:blipFill>
          <a:blip r:embed="rId4"/>
          <a:stretch>
            <a:fillRect/>
          </a:stretch>
        </p:blipFill>
        <p:spPr>
          <a:xfrm>
            <a:off x="242411" y="1543414"/>
            <a:ext cx="1096578" cy="1105145"/>
          </a:xfrm>
          <a:prstGeom prst="rect">
            <a:avLst/>
          </a:prstGeom>
        </p:spPr>
      </p:pic>
    </p:spTree>
    <p:extLst>
      <p:ext uri="{BB962C8B-B14F-4D97-AF65-F5344CB8AC3E}">
        <p14:creationId xmlns:p14="http://schemas.microsoft.com/office/powerpoint/2010/main" val="226864988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4B3C06-1DBC-45BD-9568-7A0C87D2253C}"/>
              </a:ext>
            </a:extLst>
          </p:cNvPr>
          <p:cNvSpPr/>
          <p:nvPr/>
        </p:nvSpPr>
        <p:spPr>
          <a:xfrm>
            <a:off x="0" y="1"/>
            <a:ext cx="12192000" cy="6858002"/>
          </a:xfrm>
          <a:custGeom>
            <a:avLst/>
            <a:gdLst>
              <a:gd name="connsiteX0" fmla="*/ 12192000 w 12192000"/>
              <a:gd name="connsiteY0" fmla="*/ 2745691 h 6858001"/>
              <a:gd name="connsiteX1" fmla="*/ 12192000 w 12192000"/>
              <a:gd name="connsiteY1" fmla="*/ 6858001 h 6858001"/>
              <a:gd name="connsiteX2" fmla="*/ 8551293 w 12192000"/>
              <a:gd name="connsiteY2" fmla="*/ 6858001 h 6858001"/>
              <a:gd name="connsiteX3" fmla="*/ 0 w 12192000"/>
              <a:gd name="connsiteY3" fmla="*/ 0 h 6858001"/>
              <a:gd name="connsiteX4" fmla="*/ 3812839 w 12192000"/>
              <a:gd name="connsiteY4" fmla="*/ 0 h 6858001"/>
              <a:gd name="connsiteX5" fmla="*/ 0 w 12192000"/>
              <a:gd name="connsiteY5" fmla="*/ 436402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1">
                <a:moveTo>
                  <a:pt x="12192000" y="2745691"/>
                </a:moveTo>
                <a:lnTo>
                  <a:pt x="12192000" y="6858001"/>
                </a:lnTo>
                <a:lnTo>
                  <a:pt x="8551293" y="6858001"/>
                </a:lnTo>
                <a:close/>
                <a:moveTo>
                  <a:pt x="0" y="0"/>
                </a:moveTo>
                <a:lnTo>
                  <a:pt x="3812839" y="0"/>
                </a:lnTo>
                <a:lnTo>
                  <a:pt x="0" y="4364028"/>
                </a:lnTo>
                <a:close/>
              </a:path>
            </a:pathLst>
          </a:custGeom>
          <a:gradFill flip="none" rotWithShape="1">
            <a:gsLst>
              <a:gs pos="9000">
                <a:srgbClr val="4D148C"/>
              </a:gs>
              <a:gs pos="33000">
                <a:srgbClr val="7D22C3"/>
              </a:gs>
              <a:gs pos="84000">
                <a:srgbClr val="FF66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1" dirty="0">
              <a:latin typeface="+mj-lt"/>
            </a:endParaRPr>
          </a:p>
        </p:txBody>
      </p:sp>
      <p:sp>
        <p:nvSpPr>
          <p:cNvPr id="11" name="Title 1">
            <a:extLst>
              <a:ext uri="{FF2B5EF4-FFF2-40B4-BE49-F238E27FC236}">
                <a16:creationId xmlns:a16="http://schemas.microsoft.com/office/drawing/2014/main" id="{28260078-BC75-4672-B3A5-7C26E9A76952}"/>
              </a:ext>
            </a:extLst>
          </p:cNvPr>
          <p:cNvSpPr txBox="1">
            <a:spLocks/>
          </p:cNvSpPr>
          <p:nvPr/>
        </p:nvSpPr>
        <p:spPr>
          <a:xfrm>
            <a:off x="3140431" y="1311205"/>
            <a:ext cx="6633680" cy="640080"/>
          </a:xfrm>
          <a:prstGeom prst="rect">
            <a:avLst/>
          </a:prstGeom>
        </p:spPr>
        <p:txBody>
          <a:bodyPr/>
          <a:lstStyle>
            <a:lvl1pPr algn="l" defTabSz="914400" rtl="0" eaLnBrk="1" latinLnBrk="0" hangingPunct="1">
              <a:lnSpc>
                <a:spcPct val="130000"/>
              </a:lnSpc>
              <a:spcBef>
                <a:spcPct val="0"/>
              </a:spcBef>
              <a:buNone/>
              <a:defRPr sz="3600" kern="1200">
                <a:solidFill>
                  <a:schemeClr val="bg1">
                    <a:lumMod val="50000"/>
                  </a:schemeClr>
                </a:solidFill>
                <a:latin typeface="FedEx Sans" panose="020B0603020203020204" pitchFamily="34" charset="0"/>
                <a:ea typeface="FedEx Sans" panose="020B0603020203020204" pitchFamily="34" charset="0"/>
                <a:cs typeface="FedEx Sans" panose="020B0603020203020204" pitchFamily="34" charset="0"/>
              </a:defRPr>
            </a:lvl1pPr>
          </a:lstStyle>
          <a:p>
            <a:pPr defTabSz="914423" fontAlgn="auto">
              <a:spcAft>
                <a:spcPts val="0"/>
              </a:spcAft>
              <a:defRPr/>
            </a:pPr>
            <a:r>
              <a:rPr lang="en-US" dirty="0">
                <a:solidFill>
                  <a:schemeClr val="tx1"/>
                </a:solidFill>
                <a:latin typeface="FedEx Sans Medium"/>
                <a:ea typeface="FedEx Sans Light" panose="020B0403020203020204" pitchFamily="34" charset="0"/>
                <a:cs typeface="FedEx Sans Light" panose="020B0403020203020204" pitchFamily="34" charset="0"/>
              </a:rPr>
              <a:t>Sommaire</a:t>
            </a:r>
          </a:p>
        </p:txBody>
      </p:sp>
      <p:pic>
        <p:nvPicPr>
          <p:cNvPr id="12" name="Picture 11" descr="A picture containing drawing&#10;&#10;Description automatically generated">
            <a:extLst>
              <a:ext uri="{FF2B5EF4-FFF2-40B4-BE49-F238E27FC236}">
                <a16:creationId xmlns:a16="http://schemas.microsoft.com/office/drawing/2014/main" id="{547FE1AF-4ED2-414B-8EF1-4B48A1EFDDC5}"/>
              </a:ext>
            </a:extLst>
          </p:cNvPr>
          <p:cNvPicPr>
            <a:picLocks noChangeAspect="1"/>
          </p:cNvPicPr>
          <p:nvPr/>
        </p:nvPicPr>
        <p:blipFill>
          <a:blip r:embed="rId3"/>
          <a:stretch>
            <a:fillRect/>
          </a:stretch>
        </p:blipFill>
        <p:spPr>
          <a:xfrm rot="1444639">
            <a:off x="10181387" y="5464052"/>
            <a:ext cx="1096578" cy="110514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1A6D3D81-7E6B-43A5-BB6C-1DF9542C899F}"/>
              </a:ext>
            </a:extLst>
          </p:cNvPr>
          <p:cNvPicPr>
            <a:picLocks noChangeAspect="1"/>
          </p:cNvPicPr>
          <p:nvPr/>
        </p:nvPicPr>
        <p:blipFill>
          <a:blip r:embed="rId3"/>
          <a:stretch>
            <a:fillRect/>
          </a:stretch>
        </p:blipFill>
        <p:spPr>
          <a:xfrm rot="1444639">
            <a:off x="450022" y="479958"/>
            <a:ext cx="1096578" cy="110514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D79DE5-3E2C-4A47-AD38-4A6505D6C69D}"/>
              </a:ext>
            </a:extLst>
          </p:cNvPr>
          <p:cNvPicPr>
            <a:picLocks noChangeAspect="1"/>
          </p:cNvPicPr>
          <p:nvPr/>
        </p:nvPicPr>
        <p:blipFill>
          <a:blip r:embed="rId4"/>
          <a:stretch>
            <a:fillRect/>
          </a:stretch>
        </p:blipFill>
        <p:spPr>
          <a:xfrm>
            <a:off x="10729684" y="4578154"/>
            <a:ext cx="1096578" cy="1105145"/>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E8688EB3-D824-47CD-BFAF-F56D9AA60D3A}"/>
              </a:ext>
            </a:extLst>
          </p:cNvPr>
          <p:cNvPicPr>
            <a:picLocks noChangeAspect="1"/>
          </p:cNvPicPr>
          <p:nvPr/>
        </p:nvPicPr>
        <p:blipFill>
          <a:blip r:embed="rId4"/>
          <a:stretch>
            <a:fillRect/>
          </a:stretch>
        </p:blipFill>
        <p:spPr>
          <a:xfrm>
            <a:off x="242411" y="1543414"/>
            <a:ext cx="1096578" cy="1105145"/>
          </a:xfrm>
          <a:prstGeom prst="rect">
            <a:avLst/>
          </a:prstGeom>
        </p:spPr>
      </p:pic>
      <p:sp>
        <p:nvSpPr>
          <p:cNvPr id="9" name="Rectangle 8">
            <a:extLst>
              <a:ext uri="{FF2B5EF4-FFF2-40B4-BE49-F238E27FC236}">
                <a16:creationId xmlns:a16="http://schemas.microsoft.com/office/drawing/2014/main" id="{976E62C9-2E81-4578-9FFD-41A0977E34E2}"/>
              </a:ext>
            </a:extLst>
          </p:cNvPr>
          <p:cNvSpPr/>
          <p:nvPr/>
        </p:nvSpPr>
        <p:spPr>
          <a:xfrm>
            <a:off x="1289021" y="2686715"/>
            <a:ext cx="8714636" cy="2668423"/>
          </a:xfrm>
          <a:prstGeom prst="rect">
            <a:avLst/>
          </a:prstGeom>
        </p:spPr>
        <p:txBody>
          <a:bodyPr wrap="square">
            <a:spAutoFit/>
          </a:bodyPr>
          <a:lstStyle/>
          <a:p>
            <a:pPr algn="l"/>
            <a:endPar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a:p>
            <a:pPr algn="l"/>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1- Présentation de l’organisation commerciale : NAE -IS- AE</a:t>
            </a:r>
          </a:p>
          <a:p>
            <a:pPr marL="0" indent="0" algn="l" fontAlgn="base">
              <a:lnSpc>
                <a:spcPct val="90000"/>
              </a:lnSpc>
              <a:spcBef>
                <a:spcPct val="50000"/>
              </a:spcBef>
              <a:spcAft>
                <a:spcPct val="0"/>
              </a:spcAft>
              <a:buNone/>
            </a:pPr>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2- Modalités d’accès : Process de rattachement et d’ouverture de compte</a:t>
            </a:r>
          </a:p>
          <a:p>
            <a:pPr marL="0" indent="0" algn="l" fontAlgn="base">
              <a:lnSpc>
                <a:spcPct val="90000"/>
              </a:lnSpc>
              <a:spcBef>
                <a:spcPct val="50000"/>
              </a:spcBef>
              <a:spcAft>
                <a:spcPct val="0"/>
              </a:spcAft>
              <a:buNone/>
            </a:pPr>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5 – Facturation Papier</a:t>
            </a:r>
          </a:p>
          <a:p>
            <a:pPr marL="0" indent="0" algn="l" fontAlgn="base">
              <a:lnSpc>
                <a:spcPct val="90000"/>
              </a:lnSpc>
              <a:spcBef>
                <a:spcPct val="50000"/>
              </a:spcBef>
              <a:spcAft>
                <a:spcPct val="0"/>
              </a:spcAft>
              <a:buNone/>
            </a:pPr>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6 – Fiches contacts et informations générales</a:t>
            </a:r>
          </a:p>
          <a:p>
            <a:pPr marL="0" indent="0" algn="l" fontAlgn="base">
              <a:lnSpc>
                <a:spcPct val="90000"/>
              </a:lnSpc>
              <a:spcBef>
                <a:spcPct val="50000"/>
              </a:spcBef>
              <a:spcAft>
                <a:spcPct val="0"/>
              </a:spcAft>
              <a:buNone/>
            </a:pPr>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7 – Douanes / </a:t>
            </a:r>
            <a:r>
              <a:rPr lang="fr-FR" sz="18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Autoliquidation de TVA</a:t>
            </a:r>
          </a:p>
          <a:p>
            <a:pPr marL="0" indent="0" algn="l" fontAlgn="base">
              <a:lnSpc>
                <a:spcPct val="90000"/>
              </a:lnSpc>
              <a:spcBef>
                <a:spcPct val="50000"/>
              </a:spcBef>
              <a:spcAft>
                <a:spcPct val="0"/>
              </a:spcAft>
              <a:buNone/>
            </a:pPr>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8 – Global Trade Manager (outils sur pour vous aider sur le sujet des douanes)</a:t>
            </a:r>
          </a:p>
        </p:txBody>
      </p:sp>
    </p:spTree>
    <p:extLst>
      <p:ext uri="{BB962C8B-B14F-4D97-AF65-F5344CB8AC3E}">
        <p14:creationId xmlns:p14="http://schemas.microsoft.com/office/powerpoint/2010/main" val="37668712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4B3C06-1DBC-45BD-9568-7A0C87D2253C}"/>
              </a:ext>
            </a:extLst>
          </p:cNvPr>
          <p:cNvSpPr/>
          <p:nvPr/>
        </p:nvSpPr>
        <p:spPr>
          <a:xfrm>
            <a:off x="0" y="1"/>
            <a:ext cx="12192000" cy="6858002"/>
          </a:xfrm>
          <a:custGeom>
            <a:avLst/>
            <a:gdLst>
              <a:gd name="connsiteX0" fmla="*/ 12192000 w 12192000"/>
              <a:gd name="connsiteY0" fmla="*/ 2745691 h 6858001"/>
              <a:gd name="connsiteX1" fmla="*/ 12192000 w 12192000"/>
              <a:gd name="connsiteY1" fmla="*/ 6858001 h 6858001"/>
              <a:gd name="connsiteX2" fmla="*/ 8551293 w 12192000"/>
              <a:gd name="connsiteY2" fmla="*/ 6858001 h 6858001"/>
              <a:gd name="connsiteX3" fmla="*/ 0 w 12192000"/>
              <a:gd name="connsiteY3" fmla="*/ 0 h 6858001"/>
              <a:gd name="connsiteX4" fmla="*/ 3812839 w 12192000"/>
              <a:gd name="connsiteY4" fmla="*/ 0 h 6858001"/>
              <a:gd name="connsiteX5" fmla="*/ 0 w 12192000"/>
              <a:gd name="connsiteY5" fmla="*/ 436402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1">
                <a:moveTo>
                  <a:pt x="12192000" y="2745691"/>
                </a:moveTo>
                <a:lnTo>
                  <a:pt x="12192000" y="6858001"/>
                </a:lnTo>
                <a:lnTo>
                  <a:pt x="8551293" y="6858001"/>
                </a:lnTo>
                <a:close/>
                <a:moveTo>
                  <a:pt x="0" y="0"/>
                </a:moveTo>
                <a:lnTo>
                  <a:pt x="3812839" y="0"/>
                </a:lnTo>
                <a:lnTo>
                  <a:pt x="0" y="4364028"/>
                </a:lnTo>
                <a:close/>
              </a:path>
            </a:pathLst>
          </a:custGeom>
          <a:gradFill flip="none" rotWithShape="1">
            <a:gsLst>
              <a:gs pos="9000">
                <a:srgbClr val="4D148C"/>
              </a:gs>
              <a:gs pos="33000">
                <a:srgbClr val="7D22C3"/>
              </a:gs>
              <a:gs pos="84000">
                <a:srgbClr val="FF66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1" dirty="0">
              <a:latin typeface="+mj-lt"/>
            </a:endParaRPr>
          </a:p>
        </p:txBody>
      </p:sp>
      <p:sp>
        <p:nvSpPr>
          <p:cNvPr id="11" name="Title 1">
            <a:extLst>
              <a:ext uri="{FF2B5EF4-FFF2-40B4-BE49-F238E27FC236}">
                <a16:creationId xmlns:a16="http://schemas.microsoft.com/office/drawing/2014/main" id="{28260078-BC75-4672-B3A5-7C26E9A76952}"/>
              </a:ext>
            </a:extLst>
          </p:cNvPr>
          <p:cNvSpPr txBox="1">
            <a:spLocks/>
          </p:cNvSpPr>
          <p:nvPr/>
        </p:nvSpPr>
        <p:spPr>
          <a:xfrm>
            <a:off x="4389739" y="392450"/>
            <a:ext cx="6633680" cy="640080"/>
          </a:xfrm>
          <a:prstGeom prst="rect">
            <a:avLst/>
          </a:prstGeom>
        </p:spPr>
        <p:txBody>
          <a:bodyPr/>
          <a:lstStyle>
            <a:lvl1pPr algn="l" defTabSz="914400" rtl="0" eaLnBrk="1" latinLnBrk="0" hangingPunct="1">
              <a:lnSpc>
                <a:spcPct val="130000"/>
              </a:lnSpc>
              <a:spcBef>
                <a:spcPct val="0"/>
              </a:spcBef>
              <a:buNone/>
              <a:defRPr sz="3600" kern="1200">
                <a:solidFill>
                  <a:schemeClr val="bg1">
                    <a:lumMod val="50000"/>
                  </a:schemeClr>
                </a:solidFill>
                <a:latin typeface="FedEx Sans" panose="020B0603020203020204" pitchFamily="34" charset="0"/>
                <a:ea typeface="FedEx Sans" panose="020B0603020203020204" pitchFamily="34" charset="0"/>
                <a:cs typeface="FedEx Sans" panose="020B0603020203020204" pitchFamily="34" charset="0"/>
              </a:defRPr>
            </a:lvl1pPr>
          </a:lstStyle>
          <a:p>
            <a:pPr defTabSz="914423" fontAlgn="auto">
              <a:spcAft>
                <a:spcPts val="0"/>
              </a:spcAft>
              <a:defRPr/>
            </a:pPr>
            <a:r>
              <a:rPr lang="fr-FR" sz="24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Présentation de l’organisation : NAE -IS- AE</a:t>
            </a:r>
          </a:p>
          <a:p>
            <a:pPr defTabSz="914423" fontAlgn="auto">
              <a:spcAft>
                <a:spcPts val="0"/>
              </a:spcAft>
              <a:defRPr/>
            </a:pPr>
            <a:endParaRPr lang="en-US" dirty="0">
              <a:solidFill>
                <a:schemeClr val="tx1"/>
              </a:solidFill>
              <a:latin typeface="FedEx Sans Medium"/>
              <a:ea typeface="FedEx Sans Light" panose="020B0403020203020204" pitchFamily="34" charset="0"/>
              <a:cs typeface="FedEx Sans Light" panose="020B0403020203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547FE1AF-4ED2-414B-8EF1-4B48A1EFDDC5}"/>
              </a:ext>
            </a:extLst>
          </p:cNvPr>
          <p:cNvPicPr>
            <a:picLocks noChangeAspect="1"/>
          </p:cNvPicPr>
          <p:nvPr/>
        </p:nvPicPr>
        <p:blipFill>
          <a:blip r:embed="rId3"/>
          <a:stretch>
            <a:fillRect/>
          </a:stretch>
        </p:blipFill>
        <p:spPr>
          <a:xfrm rot="1444639">
            <a:off x="10181387" y="5464052"/>
            <a:ext cx="1096578" cy="110514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1A6D3D81-7E6B-43A5-BB6C-1DF9542C899F}"/>
              </a:ext>
            </a:extLst>
          </p:cNvPr>
          <p:cNvPicPr>
            <a:picLocks noChangeAspect="1"/>
          </p:cNvPicPr>
          <p:nvPr/>
        </p:nvPicPr>
        <p:blipFill>
          <a:blip r:embed="rId3"/>
          <a:stretch>
            <a:fillRect/>
          </a:stretch>
        </p:blipFill>
        <p:spPr>
          <a:xfrm rot="1444639">
            <a:off x="450022" y="479958"/>
            <a:ext cx="1096578" cy="110514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D79DE5-3E2C-4A47-AD38-4A6505D6C69D}"/>
              </a:ext>
            </a:extLst>
          </p:cNvPr>
          <p:cNvPicPr>
            <a:picLocks noChangeAspect="1"/>
          </p:cNvPicPr>
          <p:nvPr/>
        </p:nvPicPr>
        <p:blipFill>
          <a:blip r:embed="rId4"/>
          <a:stretch>
            <a:fillRect/>
          </a:stretch>
        </p:blipFill>
        <p:spPr>
          <a:xfrm>
            <a:off x="10729684" y="4578154"/>
            <a:ext cx="1096578" cy="1105145"/>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E8688EB3-D824-47CD-BFAF-F56D9AA60D3A}"/>
              </a:ext>
            </a:extLst>
          </p:cNvPr>
          <p:cNvPicPr>
            <a:picLocks noChangeAspect="1"/>
          </p:cNvPicPr>
          <p:nvPr/>
        </p:nvPicPr>
        <p:blipFill>
          <a:blip r:embed="rId4"/>
          <a:stretch>
            <a:fillRect/>
          </a:stretch>
        </p:blipFill>
        <p:spPr>
          <a:xfrm>
            <a:off x="242411" y="1543414"/>
            <a:ext cx="1096578" cy="1105145"/>
          </a:xfrm>
          <a:prstGeom prst="rect">
            <a:avLst/>
          </a:prstGeom>
        </p:spPr>
      </p:pic>
      <p:sp>
        <p:nvSpPr>
          <p:cNvPr id="3" name="TextBox 2">
            <a:extLst>
              <a:ext uri="{FF2B5EF4-FFF2-40B4-BE49-F238E27FC236}">
                <a16:creationId xmlns:a16="http://schemas.microsoft.com/office/drawing/2014/main" id="{F70C407E-F2D5-4EE2-9B97-FA2DC3ABE028}"/>
              </a:ext>
            </a:extLst>
          </p:cNvPr>
          <p:cNvSpPr txBox="1"/>
          <p:nvPr/>
        </p:nvSpPr>
        <p:spPr>
          <a:xfrm>
            <a:off x="713676" y="3625699"/>
            <a:ext cx="4225199" cy="1754326"/>
          </a:xfrm>
          <a:prstGeom prst="rect">
            <a:avLst/>
          </a:prstGeom>
          <a:noFill/>
          <a:ln>
            <a:solidFill>
              <a:schemeClr val="accent1"/>
            </a:solidFill>
          </a:ln>
        </p:spPr>
        <p:txBody>
          <a:bodyPr wrap="square" rtlCol="0">
            <a:spAutoFit/>
          </a:bodyPr>
          <a:lstStyle/>
          <a:p>
            <a:r>
              <a:rPr lang="fr-FR" b="1"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Indoor Sales</a:t>
            </a:r>
          </a:p>
          <a:p>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Gestion commerciale locale</a:t>
            </a:r>
          </a:p>
          <a:p>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(RDV téléphonique / </a:t>
            </a:r>
            <a:r>
              <a:rPr lang="fr-FR" dirty="0" err="1">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webmeeting</a:t>
            </a:r>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 / mail) </a:t>
            </a:r>
          </a:p>
          <a:p>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&lt; 40000$ de CA annuel</a:t>
            </a:r>
            <a:endParaRPr lang="en-US"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p:txBody>
      </p:sp>
      <p:sp>
        <p:nvSpPr>
          <p:cNvPr id="13" name="TextBox 12">
            <a:extLst>
              <a:ext uri="{FF2B5EF4-FFF2-40B4-BE49-F238E27FC236}">
                <a16:creationId xmlns:a16="http://schemas.microsoft.com/office/drawing/2014/main" id="{B2683F6A-7B33-4006-9407-89A61A38313A}"/>
              </a:ext>
            </a:extLst>
          </p:cNvPr>
          <p:cNvSpPr txBox="1"/>
          <p:nvPr/>
        </p:nvSpPr>
        <p:spPr>
          <a:xfrm>
            <a:off x="5348593" y="3625699"/>
            <a:ext cx="4332623" cy="1754326"/>
          </a:xfrm>
          <a:prstGeom prst="rect">
            <a:avLst/>
          </a:prstGeom>
          <a:noFill/>
          <a:ln>
            <a:solidFill>
              <a:schemeClr val="accent1"/>
            </a:solidFill>
          </a:ln>
        </p:spPr>
        <p:txBody>
          <a:bodyPr wrap="square" rtlCol="0">
            <a:spAutoFit/>
          </a:bodyPr>
          <a:lstStyle/>
          <a:p>
            <a:r>
              <a:rPr lang="fr-FR" b="1"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Account </a:t>
            </a:r>
            <a:r>
              <a:rPr lang="fr-FR" b="1" dirty="0" err="1">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Executive</a:t>
            </a:r>
            <a:endParaRPr lang="fr-FR" b="1"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a:p>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Gestion commerciale locale</a:t>
            </a:r>
          </a:p>
          <a:p>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(RDV physique / téléphone / </a:t>
            </a:r>
            <a:r>
              <a:rPr lang="fr-FR" dirty="0" err="1">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webmeeting</a:t>
            </a:r>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 / mail)</a:t>
            </a:r>
          </a:p>
          <a:p>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&gt; 40000$ de CA annuel</a:t>
            </a:r>
            <a:endParaRPr lang="en-US"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p:txBody>
      </p:sp>
      <p:sp>
        <p:nvSpPr>
          <p:cNvPr id="17" name="TextBox 16">
            <a:extLst>
              <a:ext uri="{FF2B5EF4-FFF2-40B4-BE49-F238E27FC236}">
                <a16:creationId xmlns:a16="http://schemas.microsoft.com/office/drawing/2014/main" id="{E28ECF88-C657-4BF6-B418-63285D4EC98E}"/>
              </a:ext>
            </a:extLst>
          </p:cNvPr>
          <p:cNvSpPr txBox="1"/>
          <p:nvPr/>
        </p:nvSpPr>
        <p:spPr>
          <a:xfrm>
            <a:off x="3248379" y="1161058"/>
            <a:ext cx="4001751" cy="1366528"/>
          </a:xfrm>
          <a:prstGeom prst="rect">
            <a:avLst/>
          </a:prstGeom>
          <a:noFill/>
          <a:ln>
            <a:solidFill>
              <a:schemeClr val="accent1"/>
            </a:solidFill>
          </a:ln>
        </p:spPr>
        <p:txBody>
          <a:bodyPr wrap="square" rtlCol="0">
            <a:spAutoFit/>
          </a:bodyPr>
          <a:lstStyle/>
          <a:p>
            <a:r>
              <a:rPr lang="fr-FR" sz="1800" b="1"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National </a:t>
            </a:r>
            <a:r>
              <a:rPr lang="fr-FR" b="1"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A</a:t>
            </a:r>
            <a:r>
              <a:rPr lang="fr-FR" sz="1800" b="1"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ccount </a:t>
            </a:r>
            <a:r>
              <a:rPr lang="fr-FR" b="1" dirty="0" err="1">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E</a:t>
            </a:r>
            <a:r>
              <a:rPr lang="fr-FR" sz="1800" b="1" dirty="0" err="1">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xecutive</a:t>
            </a:r>
            <a:endParaRPr lang="fr-FR" sz="1800" b="1"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a:p>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Alexandre Sarfati </a:t>
            </a:r>
          </a:p>
          <a:p>
            <a:r>
              <a:rPr lang="fr-FR" sz="18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Gestion de l’accord </a:t>
            </a:r>
            <a:r>
              <a:rPr lang="fr-FR"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RESEAU MESURE au niveau national</a:t>
            </a:r>
            <a:endParaRPr lang="fr-FR" sz="18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C72FEC5-8698-4527-A6E5-11C0C97BC6FA}"/>
                  </a:ext>
                </a:extLst>
              </p:cNvPr>
              <p:cNvSpPr txBox="1"/>
              <p:nvPr/>
            </p:nvSpPr>
            <p:spPr>
              <a:xfrm rot="2009884">
                <a:off x="3734516" y="2468561"/>
                <a:ext cx="2373848" cy="13295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9600" i="1" smtClean="0">
                          <a:latin typeface="Cambria Math" panose="02040503050406030204" pitchFamily="18" charset="0"/>
                          <a:ea typeface="Cambria Math" panose="02040503050406030204" pitchFamily="18" charset="0"/>
                        </a:rPr>
                        <m:t>↓</m:t>
                      </m:r>
                    </m:oMath>
                  </m:oMathPara>
                </a14:m>
                <a:endParaRPr lang="en-US" sz="9600" dirty="0"/>
              </a:p>
            </p:txBody>
          </p:sp>
        </mc:Choice>
        <mc:Fallback xmlns="">
          <p:sp>
            <p:nvSpPr>
              <p:cNvPr id="4" name="TextBox 3">
                <a:extLst>
                  <a:ext uri="{FF2B5EF4-FFF2-40B4-BE49-F238E27FC236}">
                    <a16:creationId xmlns:a16="http://schemas.microsoft.com/office/drawing/2014/main" id="{CC72FEC5-8698-4527-A6E5-11C0C97BC6FA}"/>
                  </a:ext>
                </a:extLst>
              </p:cNvPr>
              <p:cNvSpPr txBox="1">
                <a:spLocks noRot="1" noChangeAspect="1" noMove="1" noResize="1" noEditPoints="1" noAdjustHandles="1" noChangeArrowheads="1" noChangeShapeType="1" noTextEdit="1"/>
              </p:cNvSpPr>
              <p:nvPr/>
            </p:nvSpPr>
            <p:spPr>
              <a:xfrm rot="2009884">
                <a:off x="3734516" y="2468561"/>
                <a:ext cx="2373848" cy="132959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C928CBF-ABBB-4AEB-B188-9E870665EDF0}"/>
                  </a:ext>
                </a:extLst>
              </p:cNvPr>
              <p:cNvSpPr txBox="1"/>
              <p:nvPr/>
            </p:nvSpPr>
            <p:spPr>
              <a:xfrm rot="19551392">
                <a:off x="4497547" y="2291638"/>
                <a:ext cx="2373848" cy="13295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9600" i="1" smtClean="0">
                          <a:latin typeface="Cambria Math" panose="02040503050406030204" pitchFamily="18" charset="0"/>
                          <a:ea typeface="Cambria Math" panose="02040503050406030204" pitchFamily="18" charset="0"/>
                        </a:rPr>
                        <m:t>↓</m:t>
                      </m:r>
                    </m:oMath>
                  </m:oMathPara>
                </a14:m>
                <a:endParaRPr lang="en-US" sz="9600" dirty="0"/>
              </a:p>
            </p:txBody>
          </p:sp>
        </mc:Choice>
        <mc:Fallback xmlns="">
          <p:sp>
            <p:nvSpPr>
              <p:cNvPr id="18" name="TextBox 17">
                <a:extLst>
                  <a:ext uri="{FF2B5EF4-FFF2-40B4-BE49-F238E27FC236}">
                    <a16:creationId xmlns:a16="http://schemas.microsoft.com/office/drawing/2014/main" id="{CC928CBF-ABBB-4AEB-B188-9E870665EDF0}"/>
                  </a:ext>
                </a:extLst>
              </p:cNvPr>
              <p:cNvSpPr txBox="1">
                <a:spLocks noRot="1" noChangeAspect="1" noMove="1" noResize="1" noEditPoints="1" noAdjustHandles="1" noChangeArrowheads="1" noChangeShapeType="1" noTextEdit="1"/>
              </p:cNvSpPr>
              <p:nvPr/>
            </p:nvSpPr>
            <p:spPr>
              <a:xfrm rot="19551392">
                <a:off x="4497547" y="2291638"/>
                <a:ext cx="2373848" cy="132959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51683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4B3C06-1DBC-45BD-9568-7A0C87D2253C}"/>
              </a:ext>
            </a:extLst>
          </p:cNvPr>
          <p:cNvSpPr/>
          <p:nvPr/>
        </p:nvSpPr>
        <p:spPr>
          <a:xfrm>
            <a:off x="0" y="1"/>
            <a:ext cx="12192000" cy="6858002"/>
          </a:xfrm>
          <a:custGeom>
            <a:avLst/>
            <a:gdLst>
              <a:gd name="connsiteX0" fmla="*/ 12192000 w 12192000"/>
              <a:gd name="connsiteY0" fmla="*/ 2745691 h 6858001"/>
              <a:gd name="connsiteX1" fmla="*/ 12192000 w 12192000"/>
              <a:gd name="connsiteY1" fmla="*/ 6858001 h 6858001"/>
              <a:gd name="connsiteX2" fmla="*/ 8551293 w 12192000"/>
              <a:gd name="connsiteY2" fmla="*/ 6858001 h 6858001"/>
              <a:gd name="connsiteX3" fmla="*/ 0 w 12192000"/>
              <a:gd name="connsiteY3" fmla="*/ 0 h 6858001"/>
              <a:gd name="connsiteX4" fmla="*/ 3812839 w 12192000"/>
              <a:gd name="connsiteY4" fmla="*/ 0 h 6858001"/>
              <a:gd name="connsiteX5" fmla="*/ 0 w 12192000"/>
              <a:gd name="connsiteY5" fmla="*/ 436402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1">
                <a:moveTo>
                  <a:pt x="12192000" y="2745691"/>
                </a:moveTo>
                <a:lnTo>
                  <a:pt x="12192000" y="6858001"/>
                </a:lnTo>
                <a:lnTo>
                  <a:pt x="8551293" y="6858001"/>
                </a:lnTo>
                <a:close/>
                <a:moveTo>
                  <a:pt x="0" y="0"/>
                </a:moveTo>
                <a:lnTo>
                  <a:pt x="3812839" y="0"/>
                </a:lnTo>
                <a:lnTo>
                  <a:pt x="0" y="4364028"/>
                </a:lnTo>
                <a:close/>
              </a:path>
            </a:pathLst>
          </a:custGeom>
          <a:gradFill flip="none" rotWithShape="1">
            <a:gsLst>
              <a:gs pos="9000">
                <a:srgbClr val="4D148C"/>
              </a:gs>
              <a:gs pos="33000">
                <a:srgbClr val="7D22C3"/>
              </a:gs>
              <a:gs pos="84000">
                <a:srgbClr val="FF66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1" dirty="0">
              <a:latin typeface="+mj-lt"/>
            </a:endParaRPr>
          </a:p>
        </p:txBody>
      </p:sp>
      <p:sp>
        <p:nvSpPr>
          <p:cNvPr id="11" name="Title 1">
            <a:extLst>
              <a:ext uri="{FF2B5EF4-FFF2-40B4-BE49-F238E27FC236}">
                <a16:creationId xmlns:a16="http://schemas.microsoft.com/office/drawing/2014/main" id="{28260078-BC75-4672-B3A5-7C26E9A76952}"/>
              </a:ext>
            </a:extLst>
          </p:cNvPr>
          <p:cNvSpPr txBox="1">
            <a:spLocks/>
          </p:cNvSpPr>
          <p:nvPr/>
        </p:nvSpPr>
        <p:spPr>
          <a:xfrm>
            <a:off x="3728906" y="27349"/>
            <a:ext cx="9131286" cy="554000"/>
          </a:xfrm>
          <a:prstGeom prst="rect">
            <a:avLst/>
          </a:prstGeom>
        </p:spPr>
        <p:txBody>
          <a:bodyPr/>
          <a:lstStyle>
            <a:lvl1pPr algn="l" defTabSz="914400" rtl="0" eaLnBrk="1" latinLnBrk="0" hangingPunct="1">
              <a:lnSpc>
                <a:spcPct val="130000"/>
              </a:lnSpc>
              <a:spcBef>
                <a:spcPct val="0"/>
              </a:spcBef>
              <a:buNone/>
              <a:defRPr sz="3600" kern="1200">
                <a:solidFill>
                  <a:schemeClr val="bg1">
                    <a:lumMod val="50000"/>
                  </a:schemeClr>
                </a:solidFill>
                <a:latin typeface="FedEx Sans" panose="020B0603020203020204" pitchFamily="34" charset="0"/>
                <a:ea typeface="FedEx Sans" panose="020B0603020203020204" pitchFamily="34" charset="0"/>
                <a:cs typeface="FedEx Sans" panose="020B0603020203020204" pitchFamily="34" charset="0"/>
              </a:defRPr>
            </a:lvl1pPr>
          </a:lstStyle>
          <a:p>
            <a:pPr defTabSz="914423" fontAlgn="auto">
              <a:spcAft>
                <a:spcPts val="0"/>
              </a:spcAft>
              <a:defRPr/>
            </a:pPr>
            <a:r>
              <a:rPr lang="fr-FR"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Modalités d’accès : Process / rattachement et d’ouverture de compte</a:t>
            </a:r>
            <a:endParaRPr lang="en-US" sz="2000" dirty="0">
              <a:solidFill>
                <a:schemeClr val="tx1"/>
              </a:solidFill>
              <a:latin typeface="FedEx Sans Medium"/>
              <a:ea typeface="FedEx Sans Light" panose="020B0403020203020204" pitchFamily="34" charset="0"/>
              <a:cs typeface="FedEx Sans Light" panose="020B0403020203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547FE1AF-4ED2-414B-8EF1-4B48A1EFDDC5}"/>
              </a:ext>
            </a:extLst>
          </p:cNvPr>
          <p:cNvPicPr>
            <a:picLocks noChangeAspect="1"/>
          </p:cNvPicPr>
          <p:nvPr/>
        </p:nvPicPr>
        <p:blipFill>
          <a:blip r:embed="rId3"/>
          <a:stretch>
            <a:fillRect/>
          </a:stretch>
        </p:blipFill>
        <p:spPr>
          <a:xfrm rot="1444639">
            <a:off x="10181387" y="5464052"/>
            <a:ext cx="1096578" cy="110514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1A6D3D81-7E6B-43A5-BB6C-1DF9542C899F}"/>
              </a:ext>
            </a:extLst>
          </p:cNvPr>
          <p:cNvPicPr>
            <a:picLocks noChangeAspect="1"/>
          </p:cNvPicPr>
          <p:nvPr/>
        </p:nvPicPr>
        <p:blipFill>
          <a:blip r:embed="rId3"/>
          <a:stretch>
            <a:fillRect/>
          </a:stretch>
        </p:blipFill>
        <p:spPr>
          <a:xfrm rot="1444639">
            <a:off x="450022" y="479958"/>
            <a:ext cx="1096578" cy="110514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D79DE5-3E2C-4A47-AD38-4A6505D6C69D}"/>
              </a:ext>
            </a:extLst>
          </p:cNvPr>
          <p:cNvPicPr>
            <a:picLocks noChangeAspect="1"/>
          </p:cNvPicPr>
          <p:nvPr/>
        </p:nvPicPr>
        <p:blipFill>
          <a:blip r:embed="rId4"/>
          <a:stretch>
            <a:fillRect/>
          </a:stretch>
        </p:blipFill>
        <p:spPr>
          <a:xfrm>
            <a:off x="10729684" y="4578154"/>
            <a:ext cx="1096578" cy="1105145"/>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E8688EB3-D824-47CD-BFAF-F56D9AA60D3A}"/>
              </a:ext>
            </a:extLst>
          </p:cNvPr>
          <p:cNvPicPr>
            <a:picLocks noChangeAspect="1"/>
          </p:cNvPicPr>
          <p:nvPr/>
        </p:nvPicPr>
        <p:blipFill>
          <a:blip r:embed="rId4"/>
          <a:stretch>
            <a:fillRect/>
          </a:stretch>
        </p:blipFill>
        <p:spPr>
          <a:xfrm>
            <a:off x="242411" y="1543414"/>
            <a:ext cx="1096578" cy="1105145"/>
          </a:xfrm>
          <a:prstGeom prst="rect">
            <a:avLst/>
          </a:prstGeom>
        </p:spPr>
      </p:pic>
      <p:sp>
        <p:nvSpPr>
          <p:cNvPr id="2" name="TextBox 1">
            <a:extLst>
              <a:ext uri="{FF2B5EF4-FFF2-40B4-BE49-F238E27FC236}">
                <a16:creationId xmlns:a16="http://schemas.microsoft.com/office/drawing/2014/main" id="{49166BFF-1C85-4769-85EF-448E284385A8}"/>
              </a:ext>
            </a:extLst>
          </p:cNvPr>
          <p:cNvSpPr txBox="1"/>
          <p:nvPr/>
        </p:nvSpPr>
        <p:spPr>
          <a:xfrm>
            <a:off x="1754210" y="800971"/>
            <a:ext cx="9896683" cy="6934206"/>
          </a:xfrm>
          <a:prstGeom prst="rect">
            <a:avLst/>
          </a:prstGeom>
          <a:noFill/>
        </p:spPr>
        <p:txBody>
          <a:bodyPr wrap="square" rtlCol="0">
            <a:spAutoFit/>
          </a:bodyPr>
          <a:lstStyle/>
          <a:p>
            <a:pPr lvl="0"/>
            <a:r>
              <a:rPr lang="fr-FR" b="1" dirty="0">
                <a:latin typeface="Calibri" panose="020F0502020204030204" pitchFamily="34" charset="0"/>
                <a:ea typeface="Calibri" panose="020F0502020204030204" pitchFamily="34" charset="0"/>
                <a:cs typeface="Times New Roman" panose="02020603050405020304" pitchFamily="18" charset="0"/>
              </a:rPr>
              <a:t>		</a:t>
            </a:r>
            <a:r>
              <a:rPr lang="fr-FR"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FedEx et TNT ont fusionné mais il y a pour le moment des contrats séparés</a:t>
            </a:r>
            <a:r>
              <a:rPr lang="fr-FR" b="1" dirty="0">
                <a:latin typeface="Calibri" panose="020F0502020204030204" pitchFamily="34" charset="0"/>
                <a:ea typeface="Calibri" panose="020F0502020204030204" pitchFamily="34" charset="0"/>
                <a:cs typeface="Times New Roman" panose="02020603050405020304" pitchFamily="18" charset="0"/>
              </a:rPr>
              <a:t>.                                 </a:t>
            </a:r>
          </a:p>
          <a:p>
            <a:pPr lvl="0"/>
            <a:r>
              <a:rPr lang="fr-FR" b="1" u="sng" dirty="0">
                <a:latin typeface="Calibri" panose="020F0502020204030204" pitchFamily="34" charset="0"/>
                <a:ea typeface="Calibri" panose="020F0502020204030204" pitchFamily="34" charset="0"/>
                <a:cs typeface="Times New Roman" panose="02020603050405020304" pitchFamily="18" charset="0"/>
              </a:rPr>
              <a:t>Tâches adhérents :</a:t>
            </a:r>
          </a:p>
          <a:p>
            <a:pPr lvl="0"/>
            <a:r>
              <a:rPr lang="fr-FR" b="1" dirty="0">
                <a:latin typeface="Calibri" panose="020F0502020204030204" pitchFamily="34" charset="0"/>
                <a:ea typeface="Calibri" panose="020F0502020204030204" pitchFamily="34" charset="0"/>
                <a:cs typeface="Times New Roman" panose="02020603050405020304" pitchFamily="18" charset="0"/>
              </a:rPr>
              <a:t> </a:t>
            </a: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Si adhérent existant </a:t>
            </a:r>
            <a:r>
              <a:rPr lang="fr-FR" sz="1800" dirty="0">
                <a:effectLst/>
                <a:latin typeface="Calibri" panose="020F0502020204030204" pitchFamily="34" charset="0"/>
                <a:ea typeface="Calibri" panose="020F0502020204030204" pitchFamily="34" charset="0"/>
                <a:cs typeface="Times New Roman" panose="02020603050405020304" pitchFamily="18" charset="0"/>
              </a:rPr>
              <a:t>: préciser le(s) numéro(s) de compte(s) existant(s) et l’OPCO concernée :</a:t>
            </a:r>
          </a:p>
          <a:p>
            <a:pPr lvl="0" algn="l"/>
            <a:r>
              <a:rPr lang="fr-FR" dirty="0">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TNT DOM / TNT INTER / PALETTE SERVICE France / FEDEX.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b="1" u="sng" dirty="0">
              <a:effectLst/>
              <a:latin typeface="Calibri" panose="020F0502020204030204" pitchFamily="34" charset="0"/>
              <a:ea typeface="Calibri" panose="020F0502020204030204" pitchFamily="34" charset="0"/>
              <a:cs typeface="Times New Roman" panose="02020603050405020304" pitchFamily="18" charset="0"/>
            </a:endParaRPr>
          </a:p>
          <a:p>
            <a:pPr lvl="0" algn="l"/>
            <a:r>
              <a:rPr lang="fr-FR" sz="1800" b="1" u="sng" dirty="0">
                <a:effectLst/>
                <a:latin typeface="Calibri" panose="020F0502020204030204" pitchFamily="34" charset="0"/>
                <a:ea typeface="Calibri" panose="020F0502020204030204" pitchFamily="34" charset="0"/>
                <a:cs typeface="Times New Roman" panose="02020603050405020304" pitchFamily="18" charset="0"/>
              </a:rPr>
              <a:t>Documents nécessaires pour toute création de compte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Ouverture de compte TNT domestique dûment complétée, signée, tamponnée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Ouverture de compte TNT international dûment complétée, signée, tamponnée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différents types de CGV signées (TNT et FedEx)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contrat palette service, dûment complété, paraphé, signé.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5"/>
              </a:rPr>
              <a:t>Le protocole RM </a:t>
            </a:r>
            <a:r>
              <a:rPr lang="fr-FR" sz="1800" dirty="0">
                <a:effectLst/>
                <a:latin typeface="Calibri" panose="020F0502020204030204" pitchFamily="34" charset="0"/>
                <a:ea typeface="Calibri" panose="020F0502020204030204" pitchFamily="34" charset="0"/>
                <a:cs typeface="Times New Roman" panose="02020603050405020304" pitchFamily="18" charset="0"/>
              </a:rPr>
              <a:t>signé, tamponné (contenant les tarifs paraphés de l’année en cours, </a:t>
            </a:r>
          </a:p>
          <a:p>
            <a:pPr lvl="0" algn="l"/>
            <a:r>
              <a:rPr lang="fr-FR" sz="1800" dirty="0">
                <a:effectLst/>
                <a:latin typeface="Calibri" panose="020F0502020204030204" pitchFamily="34" charset="0"/>
                <a:ea typeface="Calibri" panose="020F0502020204030204" pitchFamily="34" charset="0"/>
                <a:cs typeface="Times New Roman" panose="02020603050405020304" pitchFamily="18" charset="0"/>
              </a:rPr>
              <a:t>       le nombre de colis / envois par </a:t>
            </a:r>
            <a:r>
              <a:rPr lang="fr-FR" dirty="0">
                <a:latin typeface="Calibri" panose="020F0502020204030204" pitchFamily="34" charset="0"/>
                <a:ea typeface="Calibri" panose="020F0502020204030204" pitchFamily="34" charset="0"/>
                <a:cs typeface="Times New Roman" panose="02020603050405020304" pitchFamily="18" charset="0"/>
              </a:rPr>
              <a:t>OPCO</a:t>
            </a:r>
            <a:r>
              <a:rPr lang="fr-FR" sz="1800" dirty="0">
                <a:effectLst/>
                <a:latin typeface="Calibri" panose="020F0502020204030204" pitchFamily="34" charset="0"/>
                <a:ea typeface="Calibri" panose="020F0502020204030204" pitchFamily="34" charset="0"/>
                <a:cs typeface="Times New Roman" panose="02020603050405020304" pitchFamily="18" charset="0"/>
              </a:rPr>
              <a:t>, le poids moyen)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bulletin d’adhésion Réseau mesure signé, tamponné.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Le RIB de l’adhérent</a:t>
            </a:r>
          </a:p>
          <a:p>
            <a:pPr marL="342900" lvl="0" indent="-342900" algn="l">
              <a:buFont typeface="Calibri" panose="020F0502020204030204" pitchFamily="34" charset="0"/>
              <a:buChar char="-"/>
            </a:pPr>
            <a:endParaRPr lang="fr-FR" dirty="0">
              <a:latin typeface="Calibri" panose="020F0502020204030204" pitchFamily="34" charset="0"/>
              <a:ea typeface="Calibri" panose="020F0502020204030204" pitchFamily="34" charset="0"/>
              <a:cs typeface="Times New Roman" panose="02020603050405020304" pitchFamily="18" charset="0"/>
            </a:endParaRPr>
          </a:p>
          <a:p>
            <a:pPr lvl="0" algn="l"/>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gn="l"/>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pPr lvl="0" algn="l"/>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91504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4B3C06-1DBC-45BD-9568-7A0C87D2253C}"/>
              </a:ext>
            </a:extLst>
          </p:cNvPr>
          <p:cNvSpPr/>
          <p:nvPr/>
        </p:nvSpPr>
        <p:spPr>
          <a:xfrm>
            <a:off x="0" y="1"/>
            <a:ext cx="12192000" cy="6858002"/>
          </a:xfrm>
          <a:custGeom>
            <a:avLst/>
            <a:gdLst>
              <a:gd name="connsiteX0" fmla="*/ 12192000 w 12192000"/>
              <a:gd name="connsiteY0" fmla="*/ 2745691 h 6858001"/>
              <a:gd name="connsiteX1" fmla="*/ 12192000 w 12192000"/>
              <a:gd name="connsiteY1" fmla="*/ 6858001 h 6858001"/>
              <a:gd name="connsiteX2" fmla="*/ 8551293 w 12192000"/>
              <a:gd name="connsiteY2" fmla="*/ 6858001 h 6858001"/>
              <a:gd name="connsiteX3" fmla="*/ 0 w 12192000"/>
              <a:gd name="connsiteY3" fmla="*/ 0 h 6858001"/>
              <a:gd name="connsiteX4" fmla="*/ 3812839 w 12192000"/>
              <a:gd name="connsiteY4" fmla="*/ 0 h 6858001"/>
              <a:gd name="connsiteX5" fmla="*/ 0 w 12192000"/>
              <a:gd name="connsiteY5" fmla="*/ 436402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1">
                <a:moveTo>
                  <a:pt x="12192000" y="2745691"/>
                </a:moveTo>
                <a:lnTo>
                  <a:pt x="12192000" y="6858001"/>
                </a:lnTo>
                <a:lnTo>
                  <a:pt x="8551293" y="6858001"/>
                </a:lnTo>
                <a:close/>
                <a:moveTo>
                  <a:pt x="0" y="0"/>
                </a:moveTo>
                <a:lnTo>
                  <a:pt x="3812839" y="0"/>
                </a:lnTo>
                <a:lnTo>
                  <a:pt x="0" y="4364028"/>
                </a:lnTo>
                <a:close/>
              </a:path>
            </a:pathLst>
          </a:custGeom>
          <a:gradFill flip="none" rotWithShape="1">
            <a:gsLst>
              <a:gs pos="9000">
                <a:srgbClr val="4D148C"/>
              </a:gs>
              <a:gs pos="33000">
                <a:srgbClr val="7D22C3"/>
              </a:gs>
              <a:gs pos="84000">
                <a:srgbClr val="FF66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1" dirty="0">
              <a:latin typeface="+mj-lt"/>
            </a:endParaRPr>
          </a:p>
        </p:txBody>
      </p:sp>
      <p:sp>
        <p:nvSpPr>
          <p:cNvPr id="11" name="Title 1">
            <a:extLst>
              <a:ext uri="{FF2B5EF4-FFF2-40B4-BE49-F238E27FC236}">
                <a16:creationId xmlns:a16="http://schemas.microsoft.com/office/drawing/2014/main" id="{28260078-BC75-4672-B3A5-7C26E9A76952}"/>
              </a:ext>
            </a:extLst>
          </p:cNvPr>
          <p:cNvSpPr txBox="1">
            <a:spLocks/>
          </p:cNvSpPr>
          <p:nvPr/>
        </p:nvSpPr>
        <p:spPr>
          <a:xfrm>
            <a:off x="3728906" y="27349"/>
            <a:ext cx="9131286" cy="554000"/>
          </a:xfrm>
          <a:prstGeom prst="rect">
            <a:avLst/>
          </a:prstGeom>
        </p:spPr>
        <p:txBody>
          <a:bodyPr/>
          <a:lstStyle>
            <a:lvl1pPr algn="l" defTabSz="914400" rtl="0" eaLnBrk="1" latinLnBrk="0" hangingPunct="1">
              <a:lnSpc>
                <a:spcPct val="130000"/>
              </a:lnSpc>
              <a:spcBef>
                <a:spcPct val="0"/>
              </a:spcBef>
              <a:buNone/>
              <a:defRPr sz="3600" kern="1200">
                <a:solidFill>
                  <a:schemeClr val="bg1">
                    <a:lumMod val="50000"/>
                  </a:schemeClr>
                </a:solidFill>
                <a:latin typeface="FedEx Sans" panose="020B0603020203020204" pitchFamily="34" charset="0"/>
                <a:ea typeface="FedEx Sans" panose="020B0603020203020204" pitchFamily="34" charset="0"/>
                <a:cs typeface="FedEx Sans" panose="020B0603020203020204" pitchFamily="34" charset="0"/>
              </a:defRPr>
            </a:lvl1pPr>
          </a:lstStyle>
          <a:p>
            <a:pPr defTabSz="914423" fontAlgn="auto">
              <a:spcAft>
                <a:spcPts val="0"/>
              </a:spcAft>
              <a:defRPr/>
            </a:pPr>
            <a:r>
              <a:rPr lang="fr-FR"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Modalités d’accès : Process / rattachement et d’ouverture de compte</a:t>
            </a:r>
            <a:endParaRPr lang="en-US" sz="2000" dirty="0">
              <a:solidFill>
                <a:schemeClr val="tx1"/>
              </a:solidFill>
              <a:latin typeface="FedEx Sans Medium"/>
              <a:ea typeface="FedEx Sans Light" panose="020B0403020203020204" pitchFamily="34" charset="0"/>
              <a:cs typeface="FedEx Sans Light" panose="020B0403020203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547FE1AF-4ED2-414B-8EF1-4B48A1EFDDC5}"/>
              </a:ext>
            </a:extLst>
          </p:cNvPr>
          <p:cNvPicPr>
            <a:picLocks noChangeAspect="1"/>
          </p:cNvPicPr>
          <p:nvPr/>
        </p:nvPicPr>
        <p:blipFill>
          <a:blip r:embed="rId3"/>
          <a:stretch>
            <a:fillRect/>
          </a:stretch>
        </p:blipFill>
        <p:spPr>
          <a:xfrm rot="1444639">
            <a:off x="10181387" y="5464052"/>
            <a:ext cx="1096578" cy="110514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1A6D3D81-7E6B-43A5-BB6C-1DF9542C899F}"/>
              </a:ext>
            </a:extLst>
          </p:cNvPr>
          <p:cNvPicPr>
            <a:picLocks noChangeAspect="1"/>
          </p:cNvPicPr>
          <p:nvPr/>
        </p:nvPicPr>
        <p:blipFill>
          <a:blip r:embed="rId3"/>
          <a:stretch>
            <a:fillRect/>
          </a:stretch>
        </p:blipFill>
        <p:spPr>
          <a:xfrm rot="1444639">
            <a:off x="450022" y="479958"/>
            <a:ext cx="1096578" cy="110514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D79DE5-3E2C-4A47-AD38-4A6505D6C69D}"/>
              </a:ext>
            </a:extLst>
          </p:cNvPr>
          <p:cNvPicPr>
            <a:picLocks noChangeAspect="1"/>
          </p:cNvPicPr>
          <p:nvPr/>
        </p:nvPicPr>
        <p:blipFill>
          <a:blip r:embed="rId4"/>
          <a:stretch>
            <a:fillRect/>
          </a:stretch>
        </p:blipFill>
        <p:spPr>
          <a:xfrm>
            <a:off x="10729684" y="4578154"/>
            <a:ext cx="1096578" cy="1105145"/>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E8688EB3-D824-47CD-BFAF-F56D9AA60D3A}"/>
              </a:ext>
            </a:extLst>
          </p:cNvPr>
          <p:cNvPicPr>
            <a:picLocks noChangeAspect="1"/>
          </p:cNvPicPr>
          <p:nvPr/>
        </p:nvPicPr>
        <p:blipFill>
          <a:blip r:embed="rId4"/>
          <a:stretch>
            <a:fillRect/>
          </a:stretch>
        </p:blipFill>
        <p:spPr>
          <a:xfrm>
            <a:off x="242411" y="1543414"/>
            <a:ext cx="1096578" cy="1105145"/>
          </a:xfrm>
          <a:prstGeom prst="rect">
            <a:avLst/>
          </a:prstGeom>
        </p:spPr>
      </p:pic>
      <p:sp>
        <p:nvSpPr>
          <p:cNvPr id="2" name="TextBox 1">
            <a:extLst>
              <a:ext uri="{FF2B5EF4-FFF2-40B4-BE49-F238E27FC236}">
                <a16:creationId xmlns:a16="http://schemas.microsoft.com/office/drawing/2014/main" id="{49166BFF-1C85-4769-85EF-448E284385A8}"/>
              </a:ext>
            </a:extLst>
          </p:cNvPr>
          <p:cNvSpPr txBox="1"/>
          <p:nvPr/>
        </p:nvSpPr>
        <p:spPr>
          <a:xfrm>
            <a:off x="1826018" y="581349"/>
            <a:ext cx="9516628" cy="5383012"/>
          </a:xfrm>
          <a:prstGeom prst="rect">
            <a:avLst/>
          </a:prstGeom>
          <a:noFill/>
        </p:spPr>
        <p:txBody>
          <a:bodyPr wrap="square" rtlCol="0">
            <a:spAutoFit/>
          </a:bodyPr>
          <a:lstStyle/>
          <a:p>
            <a:pPr lvl="0"/>
            <a:r>
              <a:rPr lang="fr-FR" b="1" dirty="0">
                <a:latin typeface="Calibri" panose="020F0502020204030204" pitchFamily="34" charset="0"/>
                <a:ea typeface="Calibri" panose="020F0502020204030204" pitchFamily="34" charset="0"/>
                <a:cs typeface="Times New Roman" panose="02020603050405020304" pitchFamily="18" charset="0"/>
              </a:rPr>
              <a:t>                                 </a:t>
            </a:r>
          </a:p>
          <a:p>
            <a:pPr lvl="0" algn="l"/>
            <a:endParaRPr lang="en-US" sz="1800" b="1" u="sng" dirty="0">
              <a:effectLst/>
              <a:latin typeface="Calibri" panose="020F0502020204030204" pitchFamily="34" charset="0"/>
              <a:ea typeface="Calibri" panose="020F0502020204030204" pitchFamily="34" charset="0"/>
              <a:cs typeface="Times New Roman" panose="02020603050405020304" pitchFamily="18" charset="0"/>
            </a:endParaRPr>
          </a:p>
          <a:p>
            <a:pPr lvl="0" algn="l"/>
            <a:r>
              <a:rPr lang="fr-FR" b="1" dirty="0">
                <a:latin typeface="Calibri" panose="020F0502020204030204" pitchFamily="34" charset="0"/>
                <a:ea typeface="Calibri" panose="020F0502020204030204" pitchFamily="34" charset="0"/>
                <a:cs typeface="Times New Roman" panose="02020603050405020304" pitchFamily="18" charset="0"/>
              </a:rPr>
              <a:t>			</a:t>
            </a:r>
            <a:r>
              <a:rPr lang="fr-FR" b="1" u="sng" dirty="0">
                <a:latin typeface="Calibri" panose="020F0502020204030204" pitchFamily="34" charset="0"/>
                <a:ea typeface="Calibri" panose="020F0502020204030204" pitchFamily="34" charset="0"/>
                <a:cs typeface="Times New Roman" panose="02020603050405020304" pitchFamily="18" charset="0"/>
              </a:rPr>
              <a:t>Tâches Alexandre et service commercial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fr-FR" b="1" dirty="0">
                <a:latin typeface="Calibri" panose="020F0502020204030204" pitchFamily="34" charset="0"/>
                <a:ea typeface="Calibri" panose="020F0502020204030204" pitchFamily="34" charset="0"/>
                <a:cs typeface="Times New Roman" panose="02020603050405020304" pitchFamily="18" charset="0"/>
              </a:rPr>
              <a:t>			</a:t>
            </a:r>
            <a:endParaRPr lang="fr-FR" sz="1800" b="1" u="sng" dirty="0">
              <a:effectLst/>
              <a:latin typeface="Calibri" panose="020F0502020204030204" pitchFamily="34" charset="0"/>
              <a:ea typeface="Calibri" panose="020F0502020204030204" pitchFamily="34" charset="0"/>
              <a:cs typeface="Times New Roman" panose="02020603050405020304" pitchFamily="18" charset="0"/>
            </a:endParaRPr>
          </a:p>
          <a:p>
            <a:pPr lvl="0" algn="l"/>
            <a:r>
              <a:rPr lang="fr-FR" sz="1800" b="1" u="sng" dirty="0">
                <a:effectLst/>
                <a:latin typeface="Calibri" panose="020F0502020204030204" pitchFamily="34" charset="0"/>
                <a:ea typeface="Calibri" panose="020F0502020204030204" pitchFamily="34" charset="0"/>
                <a:cs typeface="Times New Roman" panose="02020603050405020304" pitchFamily="18" charset="0"/>
              </a:rPr>
              <a:t>Création des comptes</a:t>
            </a:r>
            <a:r>
              <a:rPr lang="fr-FR" sz="1800" u="sng" dirty="0">
                <a:effectLst/>
                <a:latin typeface="Calibri" panose="020F0502020204030204" pitchFamily="34" charset="0"/>
                <a:ea typeface="Calibri" panose="020F0502020204030204" pitchFamily="34" charset="0"/>
                <a:cs typeface="Times New Roman" panose="02020603050405020304" pitchFamily="18" charset="0"/>
              </a:rPr>
              <a:t> (compter une dizaine de jour – hors période de congés)</a:t>
            </a:r>
          </a:p>
          <a:p>
            <a:pPr lvl="0" algn="l"/>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gn="l"/>
            <a:r>
              <a:rPr lang="fr-FR" sz="1800" b="1" u="sng" dirty="0">
                <a:effectLst/>
                <a:latin typeface="Calibri" panose="020F0502020204030204" pitchFamily="34" charset="0"/>
                <a:ea typeface="Calibri" panose="020F0502020204030204" pitchFamily="34" charset="0"/>
                <a:cs typeface="Times New Roman" panose="02020603050405020304" pitchFamily="18" charset="0"/>
              </a:rPr>
              <a:t>Vérification des tarifs TNT et rattachement aux tarifs FedEx</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lvl="0" algn="l"/>
            <a:endParaRPr lang="en-US" dirty="0">
              <a:latin typeface="Calibri" panose="020F0502020204030204" pitchFamily="34" charset="0"/>
              <a:ea typeface="Calibri" panose="020F0502020204030204" pitchFamily="34" charset="0"/>
              <a:cs typeface="Times New Roman" panose="02020603050405020304" pitchFamily="18" charset="0"/>
            </a:endParaRPr>
          </a:p>
          <a:p>
            <a:pPr lvl="0" algn="l"/>
            <a:r>
              <a:rPr lang="fr-FR" sz="1800" b="1" u="sng" dirty="0">
                <a:effectLst/>
                <a:latin typeface="Calibri" panose="020F0502020204030204" pitchFamily="34" charset="0"/>
                <a:ea typeface="Calibri" panose="020F0502020204030204" pitchFamily="34" charset="0"/>
                <a:cs typeface="Times New Roman" panose="02020603050405020304" pitchFamily="18" charset="0"/>
              </a:rPr>
              <a:t>Communication auprès du contact commercial / local support concerné </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Calibri" panose="020F0502020204030204" pitchFamily="34" charset="0"/>
              <a:buChar char="-"/>
            </a:pPr>
            <a:r>
              <a:rPr lang="fr-FR" dirty="0">
                <a:latin typeface="Calibri" panose="020F0502020204030204" pitchFamily="34" charset="0"/>
                <a:cs typeface="Times New Roman" panose="02020603050405020304" pitchFamily="18" charset="0"/>
              </a:rPr>
              <a:t> Je lui communique les comptes crées / rattachés</a:t>
            </a:r>
            <a:endParaRPr lang="en-US" dirty="0">
              <a:latin typeface="Calibri" panose="020F0502020204030204" pitchFamily="34" charset="0"/>
              <a:cs typeface="Times New Roman" panose="02020603050405020304" pitchFamily="18" charset="0"/>
            </a:endParaRPr>
          </a:p>
          <a:p>
            <a:pPr marL="342900" lvl="0" indent="-342900" algn="l">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Lui demande une prise de contact avec l’adhérent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buFont typeface="Calibri" panose="020F0502020204030204" pitchFamily="34" charset="0"/>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Accompagnement démarrage (création d’espace MY TNT dom / inter / </a:t>
            </a:r>
            <a:r>
              <a:rPr lang="fr-FR" dirty="0">
                <a:latin typeface="Calibri" panose="020F0502020204030204" pitchFamily="34" charset="0"/>
                <a:ea typeface="Calibri" panose="020F0502020204030204" pitchFamily="34" charset="0"/>
                <a:cs typeface="Times New Roman" panose="02020603050405020304" pitchFamily="18" charset="0"/>
              </a:rPr>
              <a:t>fedex.com</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lvl="0" algn="l"/>
            <a:r>
              <a:rPr lang="fr-FR" sz="1800" dirty="0">
                <a:effectLst/>
                <a:latin typeface="Calibri" panose="020F0502020204030204" pitchFamily="34" charset="0"/>
                <a:ea typeface="Calibri" panose="020F0502020204030204" pitchFamily="34" charset="0"/>
                <a:cs typeface="Times New Roman" panose="02020603050405020304" pitchFamily="18" charset="0"/>
              </a:rPr>
              <a:t>fiche contacts des différentes OPCO, commande d’emballages, point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pick</a:t>
            </a:r>
            <a:r>
              <a:rPr lang="fr-FR" sz="1800" dirty="0">
                <a:effectLst/>
                <a:latin typeface="Calibri" panose="020F0502020204030204" pitchFamily="34" charset="0"/>
                <a:ea typeface="Calibri" panose="020F0502020204030204" pitchFamily="34" charset="0"/>
                <a:cs typeface="Times New Roman" panose="02020603050405020304" pitchFamily="18" charset="0"/>
              </a:rPr>
              <a:t> up </a:t>
            </a:r>
          </a:p>
          <a:p>
            <a:pPr marL="342900" indent="-342900" algn="l">
              <a:buFont typeface="Calibri" panose="020F0502020204030204" pitchFamily="34" charset="0"/>
              <a:buChar char="-"/>
            </a:pPr>
            <a:r>
              <a:rPr lang="fr-FR" dirty="0">
                <a:latin typeface="Calibri" panose="020F0502020204030204" pitchFamily="34" charset="0"/>
                <a:cs typeface="Times New Roman" panose="02020603050405020304" pitchFamily="18" charset="0"/>
              </a:rPr>
              <a:t>Suivi commercial (à planifier avec le contact localement)</a:t>
            </a:r>
            <a:endParaRPr lang="en-US" dirty="0">
              <a:latin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926085E8-7675-4CBE-A54C-AF419C455D38}"/>
              </a:ext>
            </a:extLst>
          </p:cNvPr>
          <p:cNvSpPr txBox="1"/>
          <p:nvPr/>
        </p:nvSpPr>
        <p:spPr>
          <a:xfrm>
            <a:off x="3550348" y="631971"/>
            <a:ext cx="8775870" cy="480131"/>
          </a:xfrm>
          <a:prstGeom prst="rect">
            <a:avLst/>
          </a:prstGeom>
          <a:noFill/>
        </p:spPr>
        <p:txBody>
          <a:bodyPr wrap="square" rtlCol="0">
            <a:spAutoFit/>
          </a:bodyPr>
          <a:lstStyle/>
          <a:p>
            <a:pPr algn="l"/>
            <a:r>
              <a:rPr lang="fr-FR" sz="1400" dirty="0">
                <a:highlight>
                  <a:srgbClr val="FFFF00"/>
                </a:highlight>
              </a:rPr>
              <a:t>Conseil pour TNT domestique uniquement : Si votre société à plusieurs établissements, demander à Estelle Duflot la création de sous-compte(s) afin d’éviter les frais de ramassage extérieur à votre entreprise.</a:t>
            </a:r>
            <a:endParaRPr lang="en-US" sz="1400" dirty="0">
              <a:highlight>
                <a:srgbClr val="FFFF00"/>
              </a:highlight>
            </a:endParaRPr>
          </a:p>
        </p:txBody>
      </p:sp>
    </p:spTree>
    <p:extLst>
      <p:ext uri="{BB962C8B-B14F-4D97-AF65-F5344CB8AC3E}">
        <p14:creationId xmlns:p14="http://schemas.microsoft.com/office/powerpoint/2010/main" val="12866257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4B3C06-1DBC-45BD-9568-7A0C87D2253C}"/>
              </a:ext>
            </a:extLst>
          </p:cNvPr>
          <p:cNvSpPr/>
          <p:nvPr/>
        </p:nvSpPr>
        <p:spPr>
          <a:xfrm>
            <a:off x="0" y="1"/>
            <a:ext cx="12192000" cy="6858002"/>
          </a:xfrm>
          <a:custGeom>
            <a:avLst/>
            <a:gdLst>
              <a:gd name="connsiteX0" fmla="*/ 12192000 w 12192000"/>
              <a:gd name="connsiteY0" fmla="*/ 2745691 h 6858001"/>
              <a:gd name="connsiteX1" fmla="*/ 12192000 w 12192000"/>
              <a:gd name="connsiteY1" fmla="*/ 6858001 h 6858001"/>
              <a:gd name="connsiteX2" fmla="*/ 8551293 w 12192000"/>
              <a:gd name="connsiteY2" fmla="*/ 6858001 h 6858001"/>
              <a:gd name="connsiteX3" fmla="*/ 0 w 12192000"/>
              <a:gd name="connsiteY3" fmla="*/ 0 h 6858001"/>
              <a:gd name="connsiteX4" fmla="*/ 3812839 w 12192000"/>
              <a:gd name="connsiteY4" fmla="*/ 0 h 6858001"/>
              <a:gd name="connsiteX5" fmla="*/ 0 w 12192000"/>
              <a:gd name="connsiteY5" fmla="*/ 436402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1">
                <a:moveTo>
                  <a:pt x="12192000" y="2745691"/>
                </a:moveTo>
                <a:lnTo>
                  <a:pt x="12192000" y="6858001"/>
                </a:lnTo>
                <a:lnTo>
                  <a:pt x="8551293" y="6858001"/>
                </a:lnTo>
                <a:close/>
                <a:moveTo>
                  <a:pt x="0" y="0"/>
                </a:moveTo>
                <a:lnTo>
                  <a:pt x="3812839" y="0"/>
                </a:lnTo>
                <a:lnTo>
                  <a:pt x="0" y="4364028"/>
                </a:lnTo>
                <a:close/>
              </a:path>
            </a:pathLst>
          </a:custGeom>
          <a:gradFill flip="none" rotWithShape="1">
            <a:gsLst>
              <a:gs pos="9000">
                <a:srgbClr val="4D148C"/>
              </a:gs>
              <a:gs pos="33000">
                <a:srgbClr val="7D22C3"/>
              </a:gs>
              <a:gs pos="84000">
                <a:srgbClr val="FF66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1" dirty="0">
              <a:latin typeface="+mj-lt"/>
            </a:endParaRPr>
          </a:p>
        </p:txBody>
      </p:sp>
      <p:sp>
        <p:nvSpPr>
          <p:cNvPr id="11" name="Title 1">
            <a:extLst>
              <a:ext uri="{FF2B5EF4-FFF2-40B4-BE49-F238E27FC236}">
                <a16:creationId xmlns:a16="http://schemas.microsoft.com/office/drawing/2014/main" id="{28260078-BC75-4672-B3A5-7C26E9A76952}"/>
              </a:ext>
            </a:extLst>
          </p:cNvPr>
          <p:cNvSpPr txBox="1">
            <a:spLocks/>
          </p:cNvSpPr>
          <p:nvPr/>
        </p:nvSpPr>
        <p:spPr>
          <a:xfrm>
            <a:off x="3728906" y="27349"/>
            <a:ext cx="6637719" cy="711813"/>
          </a:xfrm>
          <a:prstGeom prst="rect">
            <a:avLst/>
          </a:prstGeom>
        </p:spPr>
        <p:txBody>
          <a:bodyPr/>
          <a:lstStyle>
            <a:lvl1pPr algn="l" defTabSz="914400" rtl="0" eaLnBrk="1" latinLnBrk="0" hangingPunct="1">
              <a:lnSpc>
                <a:spcPct val="130000"/>
              </a:lnSpc>
              <a:spcBef>
                <a:spcPct val="0"/>
              </a:spcBef>
              <a:buNone/>
              <a:defRPr sz="3600" kern="1200">
                <a:solidFill>
                  <a:schemeClr val="bg1">
                    <a:lumMod val="50000"/>
                  </a:schemeClr>
                </a:solidFill>
                <a:latin typeface="FedEx Sans" panose="020B0603020203020204" pitchFamily="34" charset="0"/>
                <a:ea typeface="FedEx Sans" panose="020B0603020203020204" pitchFamily="34" charset="0"/>
                <a:cs typeface="FedEx Sans" panose="020B0603020203020204" pitchFamily="34" charset="0"/>
              </a:defRPr>
            </a:lvl1pPr>
          </a:lstStyle>
          <a:p>
            <a:pPr marL="0" indent="0" algn="ctr" fontAlgn="base">
              <a:lnSpc>
                <a:spcPct val="90000"/>
              </a:lnSpc>
              <a:spcBef>
                <a:spcPct val="50000"/>
              </a:spcBef>
              <a:spcAft>
                <a:spcPct val="0"/>
              </a:spcAft>
              <a:buNone/>
            </a:pPr>
            <a:r>
              <a:rPr lang="fr-FR" sz="2000" dirty="0">
                <a:solidFill>
                  <a:srgbClr val="636669">
                    <a:lumMod val="75000"/>
                  </a:srgbClr>
                </a:solidFill>
              </a:rPr>
              <a:t>Facturation Papier</a:t>
            </a:r>
          </a:p>
        </p:txBody>
      </p:sp>
      <p:pic>
        <p:nvPicPr>
          <p:cNvPr id="12" name="Picture 11" descr="A picture containing drawing&#10;&#10;Description automatically generated">
            <a:extLst>
              <a:ext uri="{FF2B5EF4-FFF2-40B4-BE49-F238E27FC236}">
                <a16:creationId xmlns:a16="http://schemas.microsoft.com/office/drawing/2014/main" id="{547FE1AF-4ED2-414B-8EF1-4B48A1EFDDC5}"/>
              </a:ext>
            </a:extLst>
          </p:cNvPr>
          <p:cNvPicPr>
            <a:picLocks noChangeAspect="1"/>
          </p:cNvPicPr>
          <p:nvPr/>
        </p:nvPicPr>
        <p:blipFill>
          <a:blip r:embed="rId3"/>
          <a:stretch>
            <a:fillRect/>
          </a:stretch>
        </p:blipFill>
        <p:spPr>
          <a:xfrm rot="1444639">
            <a:off x="10181387" y="5464052"/>
            <a:ext cx="1096578" cy="110514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1A6D3D81-7E6B-43A5-BB6C-1DF9542C899F}"/>
              </a:ext>
            </a:extLst>
          </p:cNvPr>
          <p:cNvPicPr>
            <a:picLocks noChangeAspect="1"/>
          </p:cNvPicPr>
          <p:nvPr/>
        </p:nvPicPr>
        <p:blipFill>
          <a:blip r:embed="rId3"/>
          <a:stretch>
            <a:fillRect/>
          </a:stretch>
        </p:blipFill>
        <p:spPr>
          <a:xfrm rot="1444639">
            <a:off x="450022" y="479958"/>
            <a:ext cx="1096578" cy="110514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D79DE5-3E2C-4A47-AD38-4A6505D6C69D}"/>
              </a:ext>
            </a:extLst>
          </p:cNvPr>
          <p:cNvPicPr>
            <a:picLocks noChangeAspect="1"/>
          </p:cNvPicPr>
          <p:nvPr/>
        </p:nvPicPr>
        <p:blipFill>
          <a:blip r:embed="rId4"/>
          <a:stretch>
            <a:fillRect/>
          </a:stretch>
        </p:blipFill>
        <p:spPr>
          <a:xfrm>
            <a:off x="10729684" y="4578154"/>
            <a:ext cx="1096578" cy="1105145"/>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E8688EB3-D824-47CD-BFAF-F56D9AA60D3A}"/>
              </a:ext>
            </a:extLst>
          </p:cNvPr>
          <p:cNvPicPr>
            <a:picLocks noChangeAspect="1"/>
          </p:cNvPicPr>
          <p:nvPr/>
        </p:nvPicPr>
        <p:blipFill>
          <a:blip r:embed="rId4"/>
          <a:stretch>
            <a:fillRect/>
          </a:stretch>
        </p:blipFill>
        <p:spPr>
          <a:xfrm>
            <a:off x="242411" y="1543414"/>
            <a:ext cx="1096578" cy="1105145"/>
          </a:xfrm>
          <a:prstGeom prst="rect">
            <a:avLst/>
          </a:prstGeom>
        </p:spPr>
      </p:pic>
      <p:sp>
        <p:nvSpPr>
          <p:cNvPr id="2" name="TextBox 1">
            <a:extLst>
              <a:ext uri="{FF2B5EF4-FFF2-40B4-BE49-F238E27FC236}">
                <a16:creationId xmlns:a16="http://schemas.microsoft.com/office/drawing/2014/main" id="{49166BFF-1C85-4769-85EF-448E284385A8}"/>
              </a:ext>
            </a:extLst>
          </p:cNvPr>
          <p:cNvSpPr txBox="1"/>
          <p:nvPr/>
        </p:nvSpPr>
        <p:spPr>
          <a:xfrm>
            <a:off x="1996622" y="1011967"/>
            <a:ext cx="9516628" cy="4213461"/>
          </a:xfrm>
          <a:prstGeom prst="rect">
            <a:avLst/>
          </a:prstGeom>
          <a:noFill/>
        </p:spPr>
        <p:txBody>
          <a:bodyPr wrap="square" rtlCol="0">
            <a:spAutoFit/>
          </a:bodyPr>
          <a:lstStyle/>
          <a:p>
            <a:pPr lvl="0"/>
            <a:r>
              <a:rPr lang="fr-FR" b="1" dirty="0">
                <a:latin typeface="Calibri" panose="020F0502020204030204" pitchFamily="34" charset="0"/>
                <a:ea typeface="Calibri" panose="020F0502020204030204" pitchFamily="34" charset="0"/>
                <a:cs typeface="Times New Roman" panose="02020603050405020304" pitchFamily="18" charset="0"/>
              </a:rPr>
              <a:t>La facturation papier devient payante</a:t>
            </a:r>
          </a:p>
          <a:p>
            <a:pPr lvl="0"/>
            <a:endParaRPr lang="fr-FR" b="1" dirty="0">
              <a:latin typeface="Calibri" panose="020F0502020204030204" pitchFamily="34" charset="0"/>
              <a:cs typeface="Times New Roman" panose="02020603050405020304" pitchFamily="18" charset="0"/>
            </a:endParaRPr>
          </a:p>
          <a:p>
            <a:pPr lvl="0"/>
            <a:endParaRPr lang="fr-FR" b="1" dirty="0">
              <a:latin typeface="Calibri" panose="020F0502020204030204" pitchFamily="34" charset="0"/>
              <a:cs typeface="Times New Roman" panose="02020603050405020304" pitchFamily="18" charset="0"/>
            </a:endParaRPr>
          </a:p>
          <a:p>
            <a:pPr marL="285750" lvl="0" indent="-285750" algn="l">
              <a:buFont typeface="Arial" panose="020B0604020202020204" pitchFamily="34" charset="0"/>
              <a:buChar char="•"/>
            </a:pPr>
            <a:r>
              <a:rPr lang="fr-FR" sz="2000" b="1" dirty="0">
                <a:latin typeface="Calibri" panose="020F0502020204030204" pitchFamily="34" charset="0"/>
                <a:cs typeface="Times New Roman" panose="02020603050405020304" pitchFamily="18" charset="0"/>
              </a:rPr>
              <a:t>TNT DOM : s’inscrire à la facturation électronique sur votre espace MY TNT domestique</a:t>
            </a:r>
          </a:p>
          <a:p>
            <a:pPr marL="285750" lvl="0" indent="-285750" algn="l">
              <a:buFont typeface="Arial" panose="020B0604020202020204" pitchFamily="34" charset="0"/>
              <a:buChar char="•"/>
            </a:pPr>
            <a:endParaRPr lang="fr-FR" sz="2000" b="1" dirty="0">
              <a:latin typeface="Calibri" panose="020F0502020204030204" pitchFamily="34" charset="0"/>
              <a:cs typeface="Times New Roman" panose="02020603050405020304" pitchFamily="18" charset="0"/>
            </a:endParaRPr>
          </a:p>
          <a:p>
            <a:pPr marL="285750" lvl="0" indent="-285750" algn="l">
              <a:buFont typeface="Arial" panose="020B0604020202020204" pitchFamily="34" charset="0"/>
              <a:buChar char="•"/>
            </a:pPr>
            <a:r>
              <a:rPr lang="fr-FR" sz="2000" b="1" dirty="0">
                <a:latin typeface="Calibri" panose="020F0502020204030204" pitchFamily="34" charset="0"/>
                <a:cs typeface="Times New Roman" panose="02020603050405020304" pitchFamily="18" charset="0"/>
              </a:rPr>
              <a:t>TNT INTERNATIONAL : s’inscrire au E-INVOICING sur votre espace MY TNT INTER (ou demande à faire au commercial local)</a:t>
            </a:r>
          </a:p>
          <a:p>
            <a:pPr marL="285750" lvl="0" indent="-285750" algn="l">
              <a:buFont typeface="Arial" panose="020B0604020202020204" pitchFamily="34" charset="0"/>
              <a:buChar char="•"/>
            </a:pPr>
            <a:endParaRPr lang="fr-FR" sz="2000" b="1" dirty="0">
              <a:latin typeface="Calibri" panose="020F0502020204030204" pitchFamily="34" charset="0"/>
              <a:cs typeface="Times New Roman" panose="02020603050405020304" pitchFamily="18" charset="0"/>
            </a:endParaRPr>
          </a:p>
          <a:p>
            <a:pPr marL="285750" lvl="0" indent="-285750" algn="l">
              <a:buFont typeface="Arial" panose="020B0604020202020204" pitchFamily="34" charset="0"/>
              <a:buChar char="•"/>
            </a:pPr>
            <a:r>
              <a:rPr lang="fr-FR" sz="2000" b="1" dirty="0">
                <a:latin typeface="Calibri" panose="020F0502020204030204" pitchFamily="34" charset="0"/>
                <a:cs typeface="Times New Roman" panose="02020603050405020304" pitchFamily="18" charset="0"/>
              </a:rPr>
              <a:t>FedEx : s’inscrire sur FedEx </a:t>
            </a:r>
            <a:r>
              <a:rPr lang="fr-FR" sz="2000" b="1" dirty="0" err="1">
                <a:latin typeface="Calibri" panose="020F0502020204030204" pitchFamily="34" charset="0"/>
                <a:cs typeface="Times New Roman" panose="02020603050405020304" pitchFamily="18" charset="0"/>
              </a:rPr>
              <a:t>billing</a:t>
            </a:r>
            <a:r>
              <a:rPr lang="fr-FR" sz="2000" b="1" dirty="0">
                <a:latin typeface="Calibri" panose="020F0502020204030204" pitchFamily="34" charset="0"/>
                <a:cs typeface="Times New Roman" panose="02020603050405020304" pitchFamily="18" charset="0"/>
              </a:rPr>
              <a:t> online </a:t>
            </a:r>
          </a:p>
          <a:p>
            <a:pPr lvl="0" algn="l"/>
            <a:r>
              <a:rPr lang="fr-FR" dirty="0">
                <a:hlinkClick r:id="rId5"/>
              </a:rPr>
              <a:t>Billing Online | Factures électroniques | FedEx France</a:t>
            </a:r>
            <a:endParaRPr lang="en-US"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283040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4B3C06-1DBC-45BD-9568-7A0C87D2253C}"/>
              </a:ext>
            </a:extLst>
          </p:cNvPr>
          <p:cNvSpPr/>
          <p:nvPr/>
        </p:nvSpPr>
        <p:spPr>
          <a:xfrm>
            <a:off x="0" y="1"/>
            <a:ext cx="12192000" cy="6858002"/>
          </a:xfrm>
          <a:custGeom>
            <a:avLst/>
            <a:gdLst>
              <a:gd name="connsiteX0" fmla="*/ 12192000 w 12192000"/>
              <a:gd name="connsiteY0" fmla="*/ 2745691 h 6858001"/>
              <a:gd name="connsiteX1" fmla="*/ 12192000 w 12192000"/>
              <a:gd name="connsiteY1" fmla="*/ 6858001 h 6858001"/>
              <a:gd name="connsiteX2" fmla="*/ 8551293 w 12192000"/>
              <a:gd name="connsiteY2" fmla="*/ 6858001 h 6858001"/>
              <a:gd name="connsiteX3" fmla="*/ 0 w 12192000"/>
              <a:gd name="connsiteY3" fmla="*/ 0 h 6858001"/>
              <a:gd name="connsiteX4" fmla="*/ 3812839 w 12192000"/>
              <a:gd name="connsiteY4" fmla="*/ 0 h 6858001"/>
              <a:gd name="connsiteX5" fmla="*/ 0 w 12192000"/>
              <a:gd name="connsiteY5" fmla="*/ 436402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1">
                <a:moveTo>
                  <a:pt x="12192000" y="2745691"/>
                </a:moveTo>
                <a:lnTo>
                  <a:pt x="12192000" y="6858001"/>
                </a:lnTo>
                <a:lnTo>
                  <a:pt x="8551293" y="6858001"/>
                </a:lnTo>
                <a:close/>
                <a:moveTo>
                  <a:pt x="0" y="0"/>
                </a:moveTo>
                <a:lnTo>
                  <a:pt x="3812839" y="0"/>
                </a:lnTo>
                <a:lnTo>
                  <a:pt x="0" y="4364028"/>
                </a:lnTo>
                <a:close/>
              </a:path>
            </a:pathLst>
          </a:custGeom>
          <a:gradFill flip="none" rotWithShape="1">
            <a:gsLst>
              <a:gs pos="9000">
                <a:srgbClr val="4D148C"/>
              </a:gs>
              <a:gs pos="33000">
                <a:srgbClr val="7D22C3"/>
              </a:gs>
              <a:gs pos="84000">
                <a:srgbClr val="FF66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1" dirty="0">
              <a:latin typeface="+mj-lt"/>
            </a:endParaRPr>
          </a:p>
        </p:txBody>
      </p:sp>
      <p:sp>
        <p:nvSpPr>
          <p:cNvPr id="11" name="Title 1">
            <a:extLst>
              <a:ext uri="{FF2B5EF4-FFF2-40B4-BE49-F238E27FC236}">
                <a16:creationId xmlns:a16="http://schemas.microsoft.com/office/drawing/2014/main" id="{28260078-BC75-4672-B3A5-7C26E9A76952}"/>
              </a:ext>
            </a:extLst>
          </p:cNvPr>
          <p:cNvSpPr txBox="1">
            <a:spLocks/>
          </p:cNvSpPr>
          <p:nvPr/>
        </p:nvSpPr>
        <p:spPr>
          <a:xfrm>
            <a:off x="3728906" y="27349"/>
            <a:ext cx="6894573" cy="554000"/>
          </a:xfrm>
          <a:prstGeom prst="rect">
            <a:avLst/>
          </a:prstGeom>
        </p:spPr>
        <p:txBody>
          <a:bodyPr/>
          <a:lstStyle>
            <a:lvl1pPr algn="l" defTabSz="914400" rtl="0" eaLnBrk="1" latinLnBrk="0" hangingPunct="1">
              <a:lnSpc>
                <a:spcPct val="130000"/>
              </a:lnSpc>
              <a:spcBef>
                <a:spcPct val="0"/>
              </a:spcBef>
              <a:buNone/>
              <a:defRPr sz="3600" kern="1200">
                <a:solidFill>
                  <a:schemeClr val="bg1">
                    <a:lumMod val="50000"/>
                  </a:schemeClr>
                </a:solidFill>
                <a:latin typeface="FedEx Sans" panose="020B0603020203020204" pitchFamily="34" charset="0"/>
                <a:ea typeface="FedEx Sans" panose="020B0603020203020204" pitchFamily="34" charset="0"/>
                <a:cs typeface="FedEx Sans" panose="020B0603020203020204" pitchFamily="34" charset="0"/>
              </a:defRPr>
            </a:lvl1pPr>
          </a:lstStyle>
          <a:p>
            <a:pPr algn="ctr" defTabSz="914423" fontAlgn="auto">
              <a:spcAft>
                <a:spcPts val="0"/>
              </a:spcAft>
              <a:defRPr/>
            </a:pPr>
            <a:r>
              <a:rPr lang="fr-FR"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Fiches contacts</a:t>
            </a:r>
            <a:endParaRPr lang="en-US" sz="2000" dirty="0">
              <a:solidFill>
                <a:schemeClr val="tx1"/>
              </a:solidFill>
              <a:latin typeface="FedEx Sans Medium"/>
              <a:ea typeface="FedEx Sans Light" panose="020B0403020203020204" pitchFamily="34" charset="0"/>
              <a:cs typeface="FedEx Sans Light" panose="020B0403020203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547FE1AF-4ED2-414B-8EF1-4B48A1EFDDC5}"/>
              </a:ext>
            </a:extLst>
          </p:cNvPr>
          <p:cNvPicPr>
            <a:picLocks noChangeAspect="1"/>
          </p:cNvPicPr>
          <p:nvPr/>
        </p:nvPicPr>
        <p:blipFill>
          <a:blip r:embed="rId3"/>
          <a:stretch>
            <a:fillRect/>
          </a:stretch>
        </p:blipFill>
        <p:spPr>
          <a:xfrm rot="1444639">
            <a:off x="10181387" y="5464052"/>
            <a:ext cx="1096578" cy="110514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1A6D3D81-7E6B-43A5-BB6C-1DF9542C899F}"/>
              </a:ext>
            </a:extLst>
          </p:cNvPr>
          <p:cNvPicPr>
            <a:picLocks noChangeAspect="1"/>
          </p:cNvPicPr>
          <p:nvPr/>
        </p:nvPicPr>
        <p:blipFill>
          <a:blip r:embed="rId3"/>
          <a:stretch>
            <a:fillRect/>
          </a:stretch>
        </p:blipFill>
        <p:spPr>
          <a:xfrm rot="1444639">
            <a:off x="450022" y="479958"/>
            <a:ext cx="1096578" cy="110514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D79DE5-3E2C-4A47-AD38-4A6505D6C69D}"/>
              </a:ext>
            </a:extLst>
          </p:cNvPr>
          <p:cNvPicPr>
            <a:picLocks noChangeAspect="1"/>
          </p:cNvPicPr>
          <p:nvPr/>
        </p:nvPicPr>
        <p:blipFill>
          <a:blip r:embed="rId4"/>
          <a:stretch>
            <a:fillRect/>
          </a:stretch>
        </p:blipFill>
        <p:spPr>
          <a:xfrm>
            <a:off x="10729684" y="4578154"/>
            <a:ext cx="1096578" cy="1105145"/>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E8688EB3-D824-47CD-BFAF-F56D9AA60D3A}"/>
              </a:ext>
            </a:extLst>
          </p:cNvPr>
          <p:cNvPicPr>
            <a:picLocks noChangeAspect="1"/>
          </p:cNvPicPr>
          <p:nvPr/>
        </p:nvPicPr>
        <p:blipFill>
          <a:blip r:embed="rId4"/>
          <a:stretch>
            <a:fillRect/>
          </a:stretch>
        </p:blipFill>
        <p:spPr>
          <a:xfrm>
            <a:off x="242411" y="1543414"/>
            <a:ext cx="1096578" cy="1105145"/>
          </a:xfrm>
          <a:prstGeom prst="rect">
            <a:avLst/>
          </a:prstGeom>
        </p:spPr>
      </p:pic>
      <p:sp>
        <p:nvSpPr>
          <p:cNvPr id="2" name="TextBox 1">
            <a:extLst>
              <a:ext uri="{FF2B5EF4-FFF2-40B4-BE49-F238E27FC236}">
                <a16:creationId xmlns:a16="http://schemas.microsoft.com/office/drawing/2014/main" id="{49166BFF-1C85-4769-85EF-448E284385A8}"/>
              </a:ext>
            </a:extLst>
          </p:cNvPr>
          <p:cNvSpPr txBox="1"/>
          <p:nvPr/>
        </p:nvSpPr>
        <p:spPr>
          <a:xfrm>
            <a:off x="1338989" y="1905377"/>
            <a:ext cx="9516628" cy="3831818"/>
          </a:xfrm>
          <a:prstGeom prst="rect">
            <a:avLst/>
          </a:prstGeom>
          <a:noFill/>
        </p:spPr>
        <p:txBody>
          <a:bodyPr wrap="square" rtlCol="0">
            <a:spAutoFit/>
          </a:bodyPr>
          <a:lstStyle/>
          <a:p>
            <a:pPr lvl="0"/>
            <a:r>
              <a:rPr lang="fr-FR" b="1" dirty="0">
                <a:latin typeface="Calibri" panose="020F0502020204030204" pitchFamily="34" charset="0"/>
                <a:ea typeface="Calibri" panose="020F0502020204030204" pitchFamily="34" charset="0"/>
                <a:cs typeface="Times New Roman" panose="02020603050405020304" pitchFamily="18" charset="0"/>
              </a:rPr>
              <a:t>-</a:t>
            </a:r>
          </a:p>
          <a:p>
            <a:pPr lvl="0"/>
            <a:endParaRPr lang="fr-FR" b="1" dirty="0">
              <a:latin typeface="Calibri" panose="020F0502020204030204" pitchFamily="34" charset="0"/>
              <a:cs typeface="Times New Roman" panose="02020603050405020304" pitchFamily="18" charset="0"/>
            </a:endParaRPr>
          </a:p>
          <a:p>
            <a:pPr lvl="0"/>
            <a:endParaRPr lang="fr-FR" b="1" dirty="0">
              <a:latin typeface="Calibri" panose="020F0502020204030204" pitchFamily="34" charset="0"/>
              <a:cs typeface="Times New Roman" panose="02020603050405020304" pitchFamily="18" charset="0"/>
            </a:endParaRPr>
          </a:p>
          <a:p>
            <a:pPr lvl="0"/>
            <a:endParaRPr lang="fr-FR" b="1" dirty="0">
              <a:latin typeface="Calibri" panose="020F0502020204030204" pitchFamily="34" charset="0"/>
              <a:cs typeface="Times New Roman" panose="02020603050405020304" pitchFamily="18" charset="0"/>
            </a:endParaRPr>
          </a:p>
          <a:p>
            <a:pPr lvl="0"/>
            <a:endParaRPr lang="fr-FR" b="1" dirty="0">
              <a:latin typeface="Calibri" panose="020F0502020204030204" pitchFamily="34" charset="0"/>
              <a:cs typeface="Times New Roman" panose="02020603050405020304" pitchFamily="18" charset="0"/>
            </a:endParaRPr>
          </a:p>
          <a:p>
            <a:pPr lvl="0"/>
            <a:endParaRPr lang="fr-FR" b="1" dirty="0">
              <a:latin typeface="Calibri" panose="020F0502020204030204" pitchFamily="34" charset="0"/>
              <a:cs typeface="Times New Roman" panose="02020603050405020304" pitchFamily="18" charset="0"/>
            </a:endParaRPr>
          </a:p>
          <a:p>
            <a:pPr lvl="0"/>
            <a:endParaRPr lang="fr-FR" b="1" dirty="0">
              <a:latin typeface="Calibri" panose="020F0502020204030204" pitchFamily="34" charset="0"/>
              <a:cs typeface="Times New Roman" panose="02020603050405020304" pitchFamily="18" charset="0"/>
            </a:endParaRPr>
          </a:p>
          <a:p>
            <a:pPr lvl="0"/>
            <a:endParaRPr lang="fr-FR" b="1" dirty="0">
              <a:latin typeface="Calibri" panose="020F0502020204030204" pitchFamily="34" charset="0"/>
              <a:cs typeface="Times New Roman" panose="02020603050405020304" pitchFamily="18" charset="0"/>
            </a:endParaRPr>
          </a:p>
          <a:p>
            <a:pPr lvl="0"/>
            <a:endParaRPr lang="fr-FR" b="1" dirty="0">
              <a:latin typeface="Calibri" panose="020F0502020204030204" pitchFamily="34" charset="0"/>
              <a:cs typeface="Times New Roman" panose="02020603050405020304" pitchFamily="18" charset="0"/>
            </a:endParaRPr>
          </a:p>
          <a:p>
            <a:pPr lvl="0"/>
            <a:endParaRPr lang="en-US" dirty="0">
              <a:latin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0FCC69AC-13FC-4F69-B953-8996000FA2BB}"/>
              </a:ext>
            </a:extLst>
          </p:cNvPr>
          <p:cNvPicPr>
            <a:picLocks noChangeAspect="1"/>
          </p:cNvPicPr>
          <p:nvPr/>
        </p:nvPicPr>
        <p:blipFill>
          <a:blip r:embed="rId5"/>
          <a:stretch>
            <a:fillRect/>
          </a:stretch>
        </p:blipFill>
        <p:spPr>
          <a:xfrm>
            <a:off x="2033797" y="2050042"/>
            <a:ext cx="3280395" cy="3831818"/>
          </a:xfrm>
          <a:prstGeom prst="rect">
            <a:avLst/>
          </a:prstGeom>
        </p:spPr>
      </p:pic>
      <p:pic>
        <p:nvPicPr>
          <p:cNvPr id="4" name="Picture 3">
            <a:extLst>
              <a:ext uri="{FF2B5EF4-FFF2-40B4-BE49-F238E27FC236}">
                <a16:creationId xmlns:a16="http://schemas.microsoft.com/office/drawing/2014/main" id="{4A02451D-E3AB-4619-9BC3-6A5D301B073D}"/>
              </a:ext>
            </a:extLst>
          </p:cNvPr>
          <p:cNvPicPr>
            <a:picLocks noChangeAspect="1"/>
          </p:cNvPicPr>
          <p:nvPr/>
        </p:nvPicPr>
        <p:blipFill>
          <a:blip r:embed="rId6"/>
          <a:stretch>
            <a:fillRect/>
          </a:stretch>
        </p:blipFill>
        <p:spPr>
          <a:xfrm>
            <a:off x="5931200" y="1120805"/>
            <a:ext cx="4181475" cy="3743325"/>
          </a:xfrm>
          <a:prstGeom prst="rect">
            <a:avLst/>
          </a:prstGeom>
        </p:spPr>
      </p:pic>
      <p:sp>
        <p:nvSpPr>
          <p:cNvPr id="3" name="TextBox 2">
            <a:extLst>
              <a:ext uri="{FF2B5EF4-FFF2-40B4-BE49-F238E27FC236}">
                <a16:creationId xmlns:a16="http://schemas.microsoft.com/office/drawing/2014/main" id="{D2651F80-B123-4F20-B860-84EBFEB18CAF}"/>
              </a:ext>
            </a:extLst>
          </p:cNvPr>
          <p:cNvSpPr txBox="1"/>
          <p:nvPr/>
        </p:nvSpPr>
        <p:spPr>
          <a:xfrm>
            <a:off x="2219182" y="1760712"/>
            <a:ext cx="2373407" cy="341632"/>
          </a:xfrm>
          <a:prstGeom prst="rect">
            <a:avLst/>
          </a:prstGeom>
          <a:noFill/>
        </p:spPr>
        <p:txBody>
          <a:bodyPr wrap="none" rtlCol="0">
            <a:spAutoFit/>
          </a:bodyPr>
          <a:lstStyle/>
          <a:p>
            <a:r>
              <a:rPr lang="fr-FR" u="sng" dirty="0"/>
              <a:t>TNT DOM et INTER :</a:t>
            </a:r>
            <a:endParaRPr lang="en-US" u="sng" dirty="0"/>
          </a:p>
        </p:txBody>
      </p:sp>
      <p:sp>
        <p:nvSpPr>
          <p:cNvPr id="13" name="TextBox 12">
            <a:extLst>
              <a:ext uri="{FF2B5EF4-FFF2-40B4-BE49-F238E27FC236}">
                <a16:creationId xmlns:a16="http://schemas.microsoft.com/office/drawing/2014/main" id="{92F82960-1E59-463E-AE66-9D5D48D708C5}"/>
              </a:ext>
            </a:extLst>
          </p:cNvPr>
          <p:cNvSpPr txBox="1"/>
          <p:nvPr/>
        </p:nvSpPr>
        <p:spPr>
          <a:xfrm>
            <a:off x="7424648" y="779173"/>
            <a:ext cx="979756" cy="341632"/>
          </a:xfrm>
          <a:prstGeom prst="rect">
            <a:avLst/>
          </a:prstGeom>
          <a:noFill/>
        </p:spPr>
        <p:txBody>
          <a:bodyPr wrap="none" rtlCol="0">
            <a:spAutoFit/>
          </a:bodyPr>
          <a:lstStyle/>
          <a:p>
            <a:r>
              <a:rPr lang="fr-FR" u="sng" dirty="0"/>
              <a:t>FedEx :</a:t>
            </a:r>
            <a:endParaRPr lang="en-US" u="sng" dirty="0"/>
          </a:p>
        </p:txBody>
      </p:sp>
      <p:sp>
        <p:nvSpPr>
          <p:cNvPr id="5" name="TextBox 4">
            <a:extLst>
              <a:ext uri="{FF2B5EF4-FFF2-40B4-BE49-F238E27FC236}">
                <a16:creationId xmlns:a16="http://schemas.microsoft.com/office/drawing/2014/main" id="{261CE210-6251-4483-A5AD-EF2BB2F954F7}"/>
              </a:ext>
            </a:extLst>
          </p:cNvPr>
          <p:cNvSpPr txBox="1"/>
          <p:nvPr/>
        </p:nvSpPr>
        <p:spPr>
          <a:xfrm>
            <a:off x="5431159" y="5006671"/>
            <a:ext cx="3986977" cy="1366528"/>
          </a:xfrm>
          <a:prstGeom prst="rect">
            <a:avLst/>
          </a:prstGeom>
          <a:noFill/>
        </p:spPr>
        <p:txBody>
          <a:bodyPr wrap="square" rtlCol="0">
            <a:spAutoFit/>
          </a:bodyPr>
          <a:lstStyle/>
          <a:p>
            <a:r>
              <a:rPr lang="fr-FR" u="sng" dirty="0"/>
              <a:t>Palette service France :</a:t>
            </a:r>
            <a:endParaRPr lang="en-US" u="sng" dirty="0"/>
          </a:p>
          <a:p>
            <a:r>
              <a:rPr lang="fr-FR" dirty="0">
                <a:hlinkClick r:id="rId7"/>
              </a:rPr>
              <a:t>Palette.service@tnt.fr</a:t>
            </a:r>
            <a:r>
              <a:rPr lang="fr-FR" dirty="0"/>
              <a:t> </a:t>
            </a:r>
          </a:p>
          <a:p>
            <a:r>
              <a:rPr lang="fr-FR" dirty="0"/>
              <a:t> (Process spécifique à demander à Estelle)</a:t>
            </a:r>
            <a:endParaRPr lang="en-US" dirty="0"/>
          </a:p>
        </p:txBody>
      </p:sp>
    </p:spTree>
    <p:extLst>
      <p:ext uri="{BB962C8B-B14F-4D97-AF65-F5344CB8AC3E}">
        <p14:creationId xmlns:p14="http://schemas.microsoft.com/office/powerpoint/2010/main" val="3851512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44B3C06-1DBC-45BD-9568-7A0C87D2253C}"/>
              </a:ext>
            </a:extLst>
          </p:cNvPr>
          <p:cNvSpPr/>
          <p:nvPr/>
        </p:nvSpPr>
        <p:spPr>
          <a:xfrm>
            <a:off x="0" y="1"/>
            <a:ext cx="12192000" cy="6858002"/>
          </a:xfrm>
          <a:custGeom>
            <a:avLst/>
            <a:gdLst>
              <a:gd name="connsiteX0" fmla="*/ 12192000 w 12192000"/>
              <a:gd name="connsiteY0" fmla="*/ 2745691 h 6858001"/>
              <a:gd name="connsiteX1" fmla="*/ 12192000 w 12192000"/>
              <a:gd name="connsiteY1" fmla="*/ 6858001 h 6858001"/>
              <a:gd name="connsiteX2" fmla="*/ 8551293 w 12192000"/>
              <a:gd name="connsiteY2" fmla="*/ 6858001 h 6858001"/>
              <a:gd name="connsiteX3" fmla="*/ 0 w 12192000"/>
              <a:gd name="connsiteY3" fmla="*/ 0 h 6858001"/>
              <a:gd name="connsiteX4" fmla="*/ 3812839 w 12192000"/>
              <a:gd name="connsiteY4" fmla="*/ 0 h 6858001"/>
              <a:gd name="connsiteX5" fmla="*/ 0 w 12192000"/>
              <a:gd name="connsiteY5" fmla="*/ 436402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1">
                <a:moveTo>
                  <a:pt x="12192000" y="2745691"/>
                </a:moveTo>
                <a:lnTo>
                  <a:pt x="12192000" y="6858001"/>
                </a:lnTo>
                <a:lnTo>
                  <a:pt x="8551293" y="6858001"/>
                </a:lnTo>
                <a:close/>
                <a:moveTo>
                  <a:pt x="0" y="0"/>
                </a:moveTo>
                <a:lnTo>
                  <a:pt x="3812839" y="0"/>
                </a:lnTo>
                <a:lnTo>
                  <a:pt x="0" y="4364028"/>
                </a:lnTo>
                <a:close/>
              </a:path>
            </a:pathLst>
          </a:custGeom>
          <a:gradFill flip="none" rotWithShape="1">
            <a:gsLst>
              <a:gs pos="9000">
                <a:srgbClr val="4D148C"/>
              </a:gs>
              <a:gs pos="33000">
                <a:srgbClr val="7D22C3"/>
              </a:gs>
              <a:gs pos="84000">
                <a:srgbClr val="FF6600"/>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1" dirty="0">
              <a:latin typeface="+mj-lt"/>
            </a:endParaRPr>
          </a:p>
        </p:txBody>
      </p:sp>
      <p:sp>
        <p:nvSpPr>
          <p:cNvPr id="11" name="Title 1">
            <a:extLst>
              <a:ext uri="{FF2B5EF4-FFF2-40B4-BE49-F238E27FC236}">
                <a16:creationId xmlns:a16="http://schemas.microsoft.com/office/drawing/2014/main" id="{28260078-BC75-4672-B3A5-7C26E9A76952}"/>
              </a:ext>
            </a:extLst>
          </p:cNvPr>
          <p:cNvSpPr txBox="1">
            <a:spLocks/>
          </p:cNvSpPr>
          <p:nvPr/>
        </p:nvSpPr>
        <p:spPr>
          <a:xfrm>
            <a:off x="5997406" y="510431"/>
            <a:ext cx="5894555" cy="1824132"/>
          </a:xfrm>
          <a:prstGeom prst="rect">
            <a:avLst/>
          </a:prstGeom>
        </p:spPr>
        <p:txBody>
          <a:bodyPr/>
          <a:lstStyle>
            <a:lvl1pPr algn="l" defTabSz="914400" rtl="0" eaLnBrk="1" latinLnBrk="0" hangingPunct="1">
              <a:lnSpc>
                <a:spcPct val="130000"/>
              </a:lnSpc>
              <a:spcBef>
                <a:spcPct val="0"/>
              </a:spcBef>
              <a:buNone/>
              <a:defRPr sz="3600" kern="1200">
                <a:solidFill>
                  <a:schemeClr val="bg1">
                    <a:lumMod val="50000"/>
                  </a:schemeClr>
                </a:solidFill>
                <a:latin typeface="FedEx Sans" panose="020B0603020203020204" pitchFamily="34" charset="0"/>
                <a:ea typeface="FedEx Sans" panose="020B0603020203020204" pitchFamily="34" charset="0"/>
                <a:cs typeface="FedEx Sans" panose="020B0603020203020204" pitchFamily="34" charset="0"/>
              </a:defRPr>
            </a:lvl1pPr>
          </a:lstStyle>
          <a:p>
            <a:pPr algn="ctr" defTabSz="914423" fontAlgn="auto">
              <a:spcAft>
                <a:spcPts val="0"/>
              </a:spcAft>
              <a:defRPr/>
            </a:pPr>
            <a:r>
              <a:rPr lang="fr-FR" sz="2000" dirty="0">
                <a:solidFill>
                  <a:srgbClr val="636669">
                    <a:lumMod val="75000"/>
                  </a:srgbClr>
                </a:solidFill>
                <a:latin typeface="FedEx Sans" panose="020B0603020203020204" pitchFamily="34" charset="0"/>
                <a:ea typeface="FedEx Sans" panose="020B0603020203020204" pitchFamily="34" charset="0"/>
                <a:cs typeface="FedEx Sans" panose="020B0603020203020204" pitchFamily="34" charset="0"/>
              </a:rPr>
              <a:t>Informations générales à jour sur les banderoles à chaque connexion à : </a:t>
            </a:r>
          </a:p>
          <a:p>
            <a:pPr algn="ctr" defTabSz="914423" fontAlgn="auto">
              <a:spcAft>
                <a:spcPts val="0"/>
              </a:spcAft>
              <a:defRPr/>
            </a:pPr>
            <a:r>
              <a:rPr lang="en-US" sz="2000" dirty="0">
                <a:solidFill>
                  <a:schemeClr val="tx1"/>
                </a:solidFill>
                <a:latin typeface="FedEx Sans Medium"/>
                <a:ea typeface="FedEx Sans Light" panose="020B0403020203020204" pitchFamily="34" charset="0"/>
                <a:cs typeface="FedEx Sans Light" panose="020B0403020203020204" pitchFamily="34" charset="0"/>
                <a:hlinkClick r:id="rId3"/>
              </a:rPr>
              <a:t>www.tnt.fr</a:t>
            </a:r>
            <a:r>
              <a:rPr lang="en-US" sz="2000" dirty="0">
                <a:solidFill>
                  <a:schemeClr val="tx1"/>
                </a:solidFill>
                <a:latin typeface="FedEx Sans Medium"/>
                <a:ea typeface="FedEx Sans Light" panose="020B0403020203020204" pitchFamily="34" charset="0"/>
                <a:cs typeface="FedEx Sans Light" panose="020B0403020203020204" pitchFamily="34" charset="0"/>
              </a:rPr>
              <a:t> </a:t>
            </a:r>
          </a:p>
          <a:p>
            <a:pPr algn="ctr" defTabSz="914423" fontAlgn="auto">
              <a:spcAft>
                <a:spcPts val="0"/>
              </a:spcAft>
              <a:defRPr/>
            </a:pPr>
            <a:r>
              <a:rPr lang="en-US" sz="2000" dirty="0">
                <a:solidFill>
                  <a:schemeClr val="tx1"/>
                </a:solidFill>
                <a:latin typeface="FedEx Sans Medium"/>
                <a:ea typeface="FedEx Sans Light" panose="020B0403020203020204" pitchFamily="34" charset="0"/>
                <a:cs typeface="FedEx Sans Light" panose="020B0403020203020204" pitchFamily="34" charset="0"/>
                <a:hlinkClick r:id="rId4"/>
              </a:rPr>
              <a:t>www.fedex.com</a:t>
            </a:r>
            <a:r>
              <a:rPr lang="en-US" sz="2000" dirty="0">
                <a:solidFill>
                  <a:schemeClr val="tx1"/>
                </a:solidFill>
                <a:latin typeface="FedEx Sans Medium"/>
                <a:ea typeface="FedEx Sans Light" panose="020B0403020203020204" pitchFamily="34" charset="0"/>
                <a:cs typeface="FedEx Sans Light" panose="020B0403020203020204" pitchFamily="34" charset="0"/>
              </a:rPr>
              <a:t> </a:t>
            </a:r>
          </a:p>
        </p:txBody>
      </p:sp>
      <p:pic>
        <p:nvPicPr>
          <p:cNvPr id="12" name="Picture 11" descr="A picture containing drawing&#10;&#10;Description automatically generated">
            <a:extLst>
              <a:ext uri="{FF2B5EF4-FFF2-40B4-BE49-F238E27FC236}">
                <a16:creationId xmlns:a16="http://schemas.microsoft.com/office/drawing/2014/main" id="{547FE1AF-4ED2-414B-8EF1-4B48A1EFDDC5}"/>
              </a:ext>
            </a:extLst>
          </p:cNvPr>
          <p:cNvPicPr>
            <a:picLocks noChangeAspect="1"/>
          </p:cNvPicPr>
          <p:nvPr/>
        </p:nvPicPr>
        <p:blipFill>
          <a:blip r:embed="rId5"/>
          <a:stretch>
            <a:fillRect/>
          </a:stretch>
        </p:blipFill>
        <p:spPr>
          <a:xfrm rot="1444639">
            <a:off x="10181387" y="5464052"/>
            <a:ext cx="1096578" cy="1105145"/>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1A6D3D81-7E6B-43A5-BB6C-1DF9542C899F}"/>
              </a:ext>
            </a:extLst>
          </p:cNvPr>
          <p:cNvPicPr>
            <a:picLocks noChangeAspect="1"/>
          </p:cNvPicPr>
          <p:nvPr/>
        </p:nvPicPr>
        <p:blipFill>
          <a:blip r:embed="rId5"/>
          <a:stretch>
            <a:fillRect/>
          </a:stretch>
        </p:blipFill>
        <p:spPr>
          <a:xfrm rot="1444639">
            <a:off x="450022" y="479958"/>
            <a:ext cx="1096578" cy="110514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DED79DE5-3E2C-4A47-AD38-4A6505D6C69D}"/>
              </a:ext>
            </a:extLst>
          </p:cNvPr>
          <p:cNvPicPr>
            <a:picLocks noChangeAspect="1"/>
          </p:cNvPicPr>
          <p:nvPr/>
        </p:nvPicPr>
        <p:blipFill>
          <a:blip r:embed="rId6"/>
          <a:stretch>
            <a:fillRect/>
          </a:stretch>
        </p:blipFill>
        <p:spPr>
          <a:xfrm>
            <a:off x="10729684" y="4578154"/>
            <a:ext cx="1096578" cy="1105145"/>
          </a:xfrm>
          <a:prstGeom prst="rect">
            <a:avLst/>
          </a:prstGeom>
        </p:spPr>
      </p:pic>
      <p:pic>
        <p:nvPicPr>
          <p:cNvPr id="16" name="Picture 15" descr="A picture containing icon&#10;&#10;Description automatically generated">
            <a:extLst>
              <a:ext uri="{FF2B5EF4-FFF2-40B4-BE49-F238E27FC236}">
                <a16:creationId xmlns:a16="http://schemas.microsoft.com/office/drawing/2014/main" id="{E8688EB3-D824-47CD-BFAF-F56D9AA60D3A}"/>
              </a:ext>
            </a:extLst>
          </p:cNvPr>
          <p:cNvPicPr>
            <a:picLocks noChangeAspect="1"/>
          </p:cNvPicPr>
          <p:nvPr/>
        </p:nvPicPr>
        <p:blipFill>
          <a:blip r:embed="rId6"/>
          <a:stretch>
            <a:fillRect/>
          </a:stretch>
        </p:blipFill>
        <p:spPr>
          <a:xfrm>
            <a:off x="242411" y="1543414"/>
            <a:ext cx="1096578" cy="1105145"/>
          </a:xfrm>
          <a:prstGeom prst="rect">
            <a:avLst/>
          </a:prstGeom>
        </p:spPr>
      </p:pic>
      <p:pic>
        <p:nvPicPr>
          <p:cNvPr id="7" name="Picture 6">
            <a:extLst>
              <a:ext uri="{FF2B5EF4-FFF2-40B4-BE49-F238E27FC236}">
                <a16:creationId xmlns:a16="http://schemas.microsoft.com/office/drawing/2014/main" id="{1F454823-4A87-4957-A8D0-5B33458FD6D2}"/>
              </a:ext>
            </a:extLst>
          </p:cNvPr>
          <p:cNvPicPr>
            <a:picLocks noChangeAspect="1"/>
          </p:cNvPicPr>
          <p:nvPr/>
        </p:nvPicPr>
        <p:blipFill>
          <a:blip r:embed="rId7"/>
          <a:stretch>
            <a:fillRect/>
          </a:stretch>
        </p:blipFill>
        <p:spPr>
          <a:xfrm>
            <a:off x="-78858" y="-1"/>
            <a:ext cx="5776226" cy="4438437"/>
          </a:xfrm>
          <a:prstGeom prst="rect">
            <a:avLst/>
          </a:prstGeom>
        </p:spPr>
      </p:pic>
      <p:pic>
        <p:nvPicPr>
          <p:cNvPr id="17" name="Picture 16">
            <a:extLst>
              <a:ext uri="{FF2B5EF4-FFF2-40B4-BE49-F238E27FC236}">
                <a16:creationId xmlns:a16="http://schemas.microsoft.com/office/drawing/2014/main" id="{CE41C40D-9100-4B74-8424-38CE9E67B7F7}"/>
              </a:ext>
            </a:extLst>
          </p:cNvPr>
          <p:cNvPicPr>
            <a:picLocks noChangeAspect="1"/>
          </p:cNvPicPr>
          <p:nvPr/>
        </p:nvPicPr>
        <p:blipFill>
          <a:blip r:embed="rId8"/>
          <a:stretch>
            <a:fillRect/>
          </a:stretch>
        </p:blipFill>
        <p:spPr>
          <a:xfrm>
            <a:off x="5876819" y="2736396"/>
            <a:ext cx="6315181" cy="4121603"/>
          </a:xfrm>
          <a:prstGeom prst="rect">
            <a:avLst/>
          </a:prstGeom>
        </p:spPr>
      </p:pic>
    </p:spTree>
    <p:extLst>
      <p:ext uri="{BB962C8B-B14F-4D97-AF65-F5344CB8AC3E}">
        <p14:creationId xmlns:p14="http://schemas.microsoft.com/office/powerpoint/2010/main" val="2578267599"/>
      </p:ext>
    </p:extLst>
  </p:cSld>
  <p:clrMapOvr>
    <a:masterClrMapping/>
  </p:clrMapOvr>
  <p:transition/>
</p:sld>
</file>

<file path=ppt/theme/theme1.xml><?xml version="1.0" encoding="utf-8"?>
<a:theme xmlns:a="http://schemas.openxmlformats.org/drawingml/2006/main" name="FedEx Theme English">
  <a:themeElements>
    <a:clrScheme name="Custom 6">
      <a:dk1>
        <a:srgbClr val="63666A"/>
      </a:dk1>
      <a:lt1>
        <a:sysClr val="window" lastClr="FFFFFF"/>
      </a:lt1>
      <a:dk2>
        <a:srgbClr val="999999"/>
      </a:dk2>
      <a:lt2>
        <a:srgbClr val="FFFFFF"/>
      </a:lt2>
      <a:accent1>
        <a:srgbClr val="4D148C"/>
      </a:accent1>
      <a:accent2>
        <a:srgbClr val="FF6600"/>
      </a:accent2>
      <a:accent3>
        <a:srgbClr val="63666A"/>
      </a:accent3>
      <a:accent4>
        <a:srgbClr val="4D148C"/>
      </a:accent4>
      <a:accent5>
        <a:srgbClr val="FF6600"/>
      </a:accent5>
      <a:accent6>
        <a:srgbClr val="3B3B3B"/>
      </a:accent6>
      <a:hlink>
        <a:srgbClr val="4D148C"/>
      </a:hlink>
      <a:folHlink>
        <a:srgbClr val="63666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9038</TotalTime>
  <Words>1720</Words>
  <Application>Microsoft Office PowerPoint</Application>
  <PresentationFormat>Widescreen</PresentationFormat>
  <Paragraphs>150</Paragraphs>
  <Slides>15</Slides>
  <Notes>11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Arial</vt:lpstr>
      <vt:lpstr>Arial Narrow</vt:lpstr>
      <vt:lpstr>Calibri</vt:lpstr>
      <vt:lpstr>Cambria Math</vt:lpstr>
      <vt:lpstr>FedEx Sans</vt:lpstr>
      <vt:lpstr>FedEx Sans Light</vt:lpstr>
      <vt:lpstr>FedEx Sans Medium</vt:lpstr>
      <vt:lpstr>RobotoBold</vt:lpstr>
      <vt:lpstr>robotoRegular</vt:lpstr>
      <vt:lpstr>Symbol</vt:lpstr>
      <vt:lpstr>Times New Roman</vt:lpstr>
      <vt:lpstr>Wingdings</vt:lpstr>
      <vt:lpstr>FedEx Theme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Douanes / Autoliquidation de TVA</vt:lpstr>
      <vt:lpstr>Douanes / Autoliquidation de TVA</vt:lpstr>
      <vt:lpstr>Douanes / Autoliquidation de TVA</vt:lpstr>
      <vt:lpstr>Global Trade Manager (outils sur pour vous aider sur le sujet des douanes)</vt:lpstr>
      <vt:lpstr>Introducing FedEx Reusable Paks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Steps Continuing the conversation about the right solutions for you</dc:title>
  <dc:creator>Sebastien Haas</dc:creator>
  <cp:lastModifiedBy>Alexandre Sarfati</cp:lastModifiedBy>
  <cp:revision>179</cp:revision>
  <dcterms:modified xsi:type="dcterms:W3CDTF">2022-02-10T16:52:25Z</dcterms:modified>
</cp:coreProperties>
</file>