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Lst>
  <p:notesMasterIdLst>
    <p:notesMasterId r:id="rId11"/>
  </p:notesMasterIdLst>
  <p:sldIdLst>
    <p:sldId id="303" r:id="rId2"/>
    <p:sldId id="320" r:id="rId3"/>
    <p:sldId id="306" r:id="rId4"/>
    <p:sldId id="264" r:id="rId5"/>
    <p:sldId id="316" r:id="rId6"/>
    <p:sldId id="317" r:id="rId7"/>
    <p:sldId id="258" r:id="rId8"/>
    <p:sldId id="321" r:id="rId9"/>
    <p:sldId id="279" r:id="rId1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4081"/>
    <a:srgbClr val="31B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7D7"/>
          </a:solidFill>
        </a:fill>
      </a:tcStyle>
    </a:wholeTbl>
    <a:band2H>
      <a:tcTxStyle/>
      <a:tcStyle>
        <a:tcBdr/>
        <a:fill>
          <a:solidFill>
            <a:srgbClr val="ECEC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0F3"/>
          </a:solidFill>
        </a:fill>
      </a:tcStyle>
    </a:wholeTbl>
    <a:band2H>
      <a:tcTxStyle/>
      <a:tcStyle>
        <a:tcBdr/>
        <a:fill>
          <a:solidFill>
            <a:srgbClr val="E7F0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4"/>
    <p:restoredTop sz="93577"/>
  </p:normalViewPr>
  <p:slideViewPr>
    <p:cSldViewPr snapToGrid="0" snapToObjects="1">
      <p:cViewPr varScale="1">
        <p:scale>
          <a:sx n="111" d="100"/>
          <a:sy n="111" d="100"/>
        </p:scale>
        <p:origin x="18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 name="Shape 368"/>
          <p:cNvSpPr>
            <a:spLocks noGrp="1" noRot="1" noChangeAspect="1"/>
          </p:cNvSpPr>
          <p:nvPr>
            <p:ph type="sldImg"/>
          </p:nvPr>
        </p:nvSpPr>
        <p:spPr>
          <a:xfrm>
            <a:off x="1143000" y="685800"/>
            <a:ext cx="4572000" cy="3429000"/>
          </a:xfrm>
          <a:prstGeom prst="rect">
            <a:avLst/>
          </a:prstGeom>
        </p:spPr>
        <p:txBody>
          <a:bodyPr/>
          <a:lstStyle/>
          <a:p>
            <a:endParaRPr/>
          </a:p>
        </p:txBody>
      </p:sp>
      <p:sp>
        <p:nvSpPr>
          <p:cNvPr id="369" name="Shape 3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0E075-42BD-4843-A4F3-F55DE9B14506}"/>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D5B191A-45FB-1947-8E6D-DFF6DCF2A9B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2990E7-2EE0-5249-9B94-5A43846A4785}"/>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5" name="Espace réservé du pied de page 4">
            <a:extLst>
              <a:ext uri="{FF2B5EF4-FFF2-40B4-BE49-F238E27FC236}">
                <a16:creationId xmlns:a16="http://schemas.microsoft.com/office/drawing/2014/main" id="{DCB2A059-70E9-284A-893B-3C1A1848C1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CF853C-4E0A-3040-ADF5-2D2F1355FB6C}"/>
              </a:ext>
            </a:extLst>
          </p:cNvPr>
          <p:cNvSpPr>
            <a:spLocks noGrp="1"/>
          </p:cNvSpPr>
          <p:nvPr>
            <p:ph type="sldNum" sz="quarter" idx="12"/>
          </p:nvPr>
        </p:nvSpPr>
        <p:spPr/>
        <p:txBody>
          <a:bodyPr/>
          <a:lstStyle/>
          <a:p>
            <a:fld id="{86CB4B4D-7CA3-9044-876B-883B54F8677D}" type="slidenum">
              <a:rPr lang="fr-FR" smtClean="0"/>
              <a:t>‹N°›</a:t>
            </a:fld>
            <a:endParaRPr lang="fr-FR"/>
          </a:p>
        </p:txBody>
      </p:sp>
      <p:cxnSp>
        <p:nvCxnSpPr>
          <p:cNvPr id="9" name="Connecteur droit 8">
            <a:extLst>
              <a:ext uri="{FF2B5EF4-FFF2-40B4-BE49-F238E27FC236}">
                <a16:creationId xmlns:a16="http://schemas.microsoft.com/office/drawing/2014/main" id="{315CEC4C-FF05-6748-BD09-4688F92FDF75}"/>
              </a:ext>
            </a:extLst>
          </p:cNvPr>
          <p:cNvCxnSpPr/>
          <p:nvPr userDrawn="1"/>
        </p:nvCxnSpPr>
        <p:spPr>
          <a:xfrm>
            <a:off x="628650" y="837249"/>
            <a:ext cx="7886700" cy="0"/>
          </a:xfrm>
          <a:prstGeom prst="line">
            <a:avLst/>
          </a:prstGeom>
          <a:ln w="38100">
            <a:solidFill>
              <a:srgbClr val="F740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64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09293-763D-5F48-8997-6969D857B9F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7DAD49-0605-DE47-88F1-F04D3BA2EC26}"/>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0028917-FA25-B347-909B-96A8A681D789}"/>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5" name="Espace réservé du pied de page 4">
            <a:extLst>
              <a:ext uri="{FF2B5EF4-FFF2-40B4-BE49-F238E27FC236}">
                <a16:creationId xmlns:a16="http://schemas.microsoft.com/office/drawing/2014/main" id="{88A14E9E-C299-8944-9DC9-297D3ED64B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E06D66-7A69-8549-8CE4-A40F38517640}"/>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50899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1471FA7-2C37-B045-81D2-69E1658A5C05}"/>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0556902-B1B7-3845-BD12-42FD5978D3A2}"/>
              </a:ext>
            </a:extLst>
          </p:cNvPr>
          <p:cNvSpPr>
            <a:spLocks noGrp="1"/>
          </p:cNvSpPr>
          <p:nvPr>
            <p:ph type="body" orient="vert" idx="1"/>
          </p:nvPr>
        </p:nvSpPr>
        <p:spPr>
          <a:xfrm>
            <a:off x="628650" y="365125"/>
            <a:ext cx="5800725"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3607BFB-F84D-734F-9617-A85127CE3D39}"/>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5" name="Espace réservé du pied de page 4">
            <a:extLst>
              <a:ext uri="{FF2B5EF4-FFF2-40B4-BE49-F238E27FC236}">
                <a16:creationId xmlns:a16="http://schemas.microsoft.com/office/drawing/2014/main" id="{243455B4-402B-7844-B944-53D2A1F4B3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1838B2-3E11-BF45-B639-CCD48E9180AC}"/>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01422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FFFFFF"/>
        </a:solidFill>
        <a:effectLst/>
      </p:bgPr>
    </p:bg>
    <p:spTree>
      <p:nvGrpSpPr>
        <p:cNvPr id="1" name=""/>
        <p:cNvGrpSpPr/>
        <p:nvPr/>
      </p:nvGrpSpPr>
      <p:grpSpPr>
        <a:xfrm>
          <a:off x="0" y="0"/>
          <a:ext cx="0" cy="0"/>
          <a:chOff x="0" y="0"/>
          <a:chExt cx="0" cy="0"/>
        </a:xfrm>
      </p:grpSpPr>
      <p:sp>
        <p:nvSpPr>
          <p:cNvPr id="204" name="Google Shape;319;p15"/>
          <p:cNvSpPr/>
          <p:nvPr/>
        </p:nvSpPr>
        <p:spPr>
          <a:xfrm>
            <a:off x="-616772" y="-271914"/>
            <a:ext cx="2274191" cy="2448579"/>
          </a:xfrm>
          <a:custGeom>
            <a:avLst/>
            <a:gdLst/>
            <a:ahLst/>
            <a:cxnLst>
              <a:cxn ang="0">
                <a:pos x="wd2" y="hd2"/>
              </a:cxn>
              <a:cxn ang="5400000">
                <a:pos x="wd2" y="hd2"/>
              </a:cxn>
              <a:cxn ang="10800000">
                <a:pos x="wd2" y="hd2"/>
              </a:cxn>
              <a:cxn ang="16200000">
                <a:pos x="wd2" y="hd2"/>
              </a:cxn>
            </a:cxnLst>
            <a:rect l="0" t="0" r="r" b="b"/>
            <a:pathLst>
              <a:path w="19611" h="21600" extrusionOk="0">
                <a:moveTo>
                  <a:pt x="15063" y="0"/>
                </a:moveTo>
                <a:cubicBezTo>
                  <a:pt x="14571" y="0"/>
                  <a:pt x="14079" y="82"/>
                  <a:pt x="13611" y="242"/>
                </a:cubicBezTo>
                <a:cubicBezTo>
                  <a:pt x="12715" y="556"/>
                  <a:pt x="11843" y="1120"/>
                  <a:pt x="11177" y="1995"/>
                </a:cubicBezTo>
                <a:cubicBezTo>
                  <a:pt x="10214" y="3311"/>
                  <a:pt x="9801" y="5159"/>
                  <a:pt x="9020" y="6629"/>
                </a:cubicBezTo>
                <a:cubicBezTo>
                  <a:pt x="7298" y="9885"/>
                  <a:pt x="4154" y="10011"/>
                  <a:pt x="1858" y="12109"/>
                </a:cubicBezTo>
                <a:cubicBezTo>
                  <a:pt x="-804" y="14583"/>
                  <a:pt x="-666" y="19780"/>
                  <a:pt x="2661" y="21251"/>
                </a:cubicBezTo>
                <a:cubicBezTo>
                  <a:pt x="3232" y="21499"/>
                  <a:pt x="3820" y="21600"/>
                  <a:pt x="4416" y="21600"/>
                </a:cubicBezTo>
                <a:cubicBezTo>
                  <a:pt x="5403" y="21600"/>
                  <a:pt x="6408" y="21320"/>
                  <a:pt x="7367" y="20970"/>
                </a:cubicBezTo>
                <a:cubicBezTo>
                  <a:pt x="9318" y="20249"/>
                  <a:pt x="11247" y="19247"/>
                  <a:pt x="12991" y="17806"/>
                </a:cubicBezTo>
                <a:cubicBezTo>
                  <a:pt x="14231" y="16805"/>
                  <a:pt x="15401" y="15584"/>
                  <a:pt x="16412" y="14112"/>
                </a:cubicBezTo>
                <a:cubicBezTo>
                  <a:pt x="18362" y="11326"/>
                  <a:pt x="20796" y="6410"/>
                  <a:pt x="18960" y="2528"/>
                </a:cubicBezTo>
                <a:cubicBezTo>
                  <a:pt x="18125" y="798"/>
                  <a:pt x="16594" y="0"/>
                  <a:pt x="15063" y="0"/>
                </a:cubicBezTo>
                <a:close/>
              </a:path>
            </a:pathLst>
          </a:custGeom>
          <a:solidFill>
            <a:srgbClr val="3FA7E1"/>
          </a:solidFill>
          <a:ln w="12700">
            <a:miter lim="400000"/>
          </a:ln>
        </p:spPr>
        <p:txBody>
          <a:bodyPr lIns="0" tIns="0" rIns="0" bIns="0" anchor="ctr"/>
          <a:lstStyle/>
          <a:p>
            <a:pPr>
              <a:defRPr>
                <a:latin typeface="Cambria"/>
                <a:ea typeface="Cambria"/>
                <a:cs typeface="Cambria"/>
                <a:sym typeface="Cambria"/>
              </a:defRPr>
            </a:pPr>
            <a:endParaRPr/>
          </a:p>
        </p:txBody>
      </p:sp>
      <p:sp>
        <p:nvSpPr>
          <p:cNvPr id="206" name="Texte du titre"/>
          <p:cNvSpPr txBox="1">
            <a:spLocks noGrp="1"/>
          </p:cNvSpPr>
          <p:nvPr>
            <p:ph type="title"/>
          </p:nvPr>
        </p:nvSpPr>
        <p:spPr>
          <a:xfrm>
            <a:off x="1794906" y="3986183"/>
            <a:ext cx="5554202" cy="856801"/>
          </a:xfrm>
          <a:prstGeom prst="rect">
            <a:avLst/>
          </a:prstGeom>
        </p:spPr>
        <p:txBody>
          <a:bodyPr lIns="91424" tIns="91424" rIns="91424" bIns="91424"/>
          <a:lstStyle>
            <a:lvl1pPr>
              <a:defRPr sz="2300">
                <a:solidFill>
                  <a:srgbClr val="A7A7A7"/>
                </a:solidFill>
              </a:defRPr>
            </a:lvl1pPr>
          </a:lstStyle>
          <a:p>
            <a:r>
              <a:t>Texte du titre</a:t>
            </a:r>
          </a:p>
        </p:txBody>
      </p:sp>
      <p:sp>
        <p:nvSpPr>
          <p:cNvPr id="207" name="Texte niveau 1…"/>
          <p:cNvSpPr txBox="1">
            <a:spLocks noGrp="1"/>
          </p:cNvSpPr>
          <p:nvPr>
            <p:ph type="body" sz="quarter" idx="1"/>
          </p:nvPr>
        </p:nvSpPr>
        <p:spPr>
          <a:xfrm>
            <a:off x="1794874" y="2014983"/>
            <a:ext cx="5554202" cy="1971202"/>
          </a:xfrm>
          <a:prstGeom prst="rect">
            <a:avLst/>
          </a:prstGeom>
        </p:spPr>
        <p:txBody>
          <a:bodyPr lIns="91424" tIns="91424" rIns="91424" bIns="91424" anchor="ctr">
            <a:normAutofit/>
          </a:bodyPr>
          <a:lstStyle>
            <a:lvl1pPr algn="ctr">
              <a:lnSpc>
                <a:spcPct val="100000"/>
              </a:lnSpc>
              <a:defRPr sz="2500"/>
            </a:lvl1pPr>
            <a:lvl2pPr marL="342900" indent="-342900" algn="ctr">
              <a:lnSpc>
                <a:spcPct val="100000"/>
              </a:lnSpc>
              <a:buSzTx/>
              <a:buNone/>
              <a:defRPr sz="2500"/>
            </a:lvl2pPr>
            <a:lvl3pPr marL="342900" indent="-95250" algn="ctr">
              <a:lnSpc>
                <a:spcPct val="100000"/>
              </a:lnSpc>
              <a:buSzTx/>
              <a:buNone/>
              <a:defRPr sz="2500"/>
            </a:lvl3pPr>
            <a:lvl4pPr marL="342900" indent="153987" algn="ctr">
              <a:lnSpc>
                <a:spcPct val="100000"/>
              </a:lnSpc>
              <a:buSzTx/>
              <a:buNone/>
              <a:defRPr sz="2500"/>
            </a:lvl4pPr>
            <a:lvl5pPr algn="ctr">
              <a:lnSpc>
                <a:spcPct val="100000"/>
              </a:lnSpc>
              <a:defRPr sz="2500"/>
            </a:lvl5pPr>
          </a:lstStyle>
          <a:p>
            <a:r>
              <a:t>Texte niveau 1</a:t>
            </a:r>
          </a:p>
          <a:p>
            <a:pPr lvl="1"/>
            <a:r>
              <a:t>Texte niveau 2</a:t>
            </a:r>
          </a:p>
          <a:p>
            <a:pPr lvl="2"/>
            <a:r>
              <a:t>Texte niveau 3</a:t>
            </a:r>
          </a:p>
          <a:p>
            <a:pPr lvl="3"/>
            <a:r>
              <a:t>Texte niveau 4</a:t>
            </a:r>
          </a:p>
          <a:p>
            <a:pPr lvl="4"/>
            <a:r>
              <a:t>Texte niveau 5</a:t>
            </a:r>
          </a:p>
        </p:txBody>
      </p:sp>
      <p:sp>
        <p:nvSpPr>
          <p:cNvPr id="2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242180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8ECE0-7BBE-E54E-85FC-1B4EE9CFFD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83B636-57EE-E749-B57E-81BA803871D3}"/>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9225B70-83EA-2947-AD60-6D225F564D39}"/>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5" name="Espace réservé du pied de page 4">
            <a:extLst>
              <a:ext uri="{FF2B5EF4-FFF2-40B4-BE49-F238E27FC236}">
                <a16:creationId xmlns:a16="http://schemas.microsoft.com/office/drawing/2014/main" id="{5046BF33-366B-8845-AEB0-348D275106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84B7B9-CA5D-E442-8D26-76AC4853D1FB}"/>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71685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85F11-6EFB-BF48-BF80-BA6BC321EBBB}"/>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88A3D1FF-52E2-9446-87A1-DA701F6188B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BB1E9E9-A08D-1348-BDEF-9D8159478982}"/>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5" name="Espace réservé du pied de page 4">
            <a:extLst>
              <a:ext uri="{FF2B5EF4-FFF2-40B4-BE49-F238E27FC236}">
                <a16:creationId xmlns:a16="http://schemas.microsoft.com/office/drawing/2014/main" id="{687FACBA-993A-AF45-B79C-A41FF416A1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1EC09B-A93A-274C-ABB3-A7518B53F221}"/>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1034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1ABDF-5D9D-F742-B1B9-23E220A799C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EF3C56B-5546-474D-AA73-64BAC829B0F1}"/>
              </a:ext>
            </a:extLst>
          </p:cNvPr>
          <p:cNvSpPr>
            <a:spLocks noGrp="1"/>
          </p:cNvSpPr>
          <p:nvPr>
            <p:ph sz="half" idx="1"/>
          </p:nvPr>
        </p:nvSpPr>
        <p:spPr>
          <a:xfrm>
            <a:off x="628650" y="1825625"/>
            <a:ext cx="38862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47726FB-0019-4642-ACA5-F73B526ABEB3}"/>
              </a:ext>
            </a:extLst>
          </p:cNvPr>
          <p:cNvSpPr>
            <a:spLocks noGrp="1"/>
          </p:cNvSpPr>
          <p:nvPr>
            <p:ph sz="half" idx="2"/>
          </p:nvPr>
        </p:nvSpPr>
        <p:spPr>
          <a:xfrm>
            <a:off x="4629150" y="1825625"/>
            <a:ext cx="38862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941B387-D0FA-3D43-B8C4-9A5CCD180402}"/>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6" name="Espace réservé du pied de page 5">
            <a:extLst>
              <a:ext uri="{FF2B5EF4-FFF2-40B4-BE49-F238E27FC236}">
                <a16:creationId xmlns:a16="http://schemas.microsoft.com/office/drawing/2014/main" id="{E02899CE-1E1D-4340-B073-D58E493C0C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99297C-E4FA-3349-BA0A-163802BC375D}"/>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86070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742D73-7D6C-1A44-8F6C-B7751C0884F5}"/>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EDD86-245F-414D-8E74-1B6E120A51B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AB21BC1-67CC-AE47-8307-C1D453B0C4E2}"/>
              </a:ext>
            </a:extLst>
          </p:cNvPr>
          <p:cNvSpPr>
            <a:spLocks noGrp="1"/>
          </p:cNvSpPr>
          <p:nvPr>
            <p:ph sz="half" idx="2"/>
          </p:nvPr>
        </p:nvSpPr>
        <p:spPr>
          <a:xfrm>
            <a:off x="629842" y="2505075"/>
            <a:ext cx="3868340"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D263BDA4-50BB-3349-9BA1-7807774D0EF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F105DFAA-4B0D-344D-94A0-1A323560C780}"/>
              </a:ext>
            </a:extLst>
          </p:cNvPr>
          <p:cNvSpPr>
            <a:spLocks noGrp="1"/>
          </p:cNvSpPr>
          <p:nvPr>
            <p:ph sz="quarter" idx="4"/>
          </p:nvPr>
        </p:nvSpPr>
        <p:spPr>
          <a:xfrm>
            <a:off x="4629150" y="2505075"/>
            <a:ext cx="3887391"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F3D640FF-401F-E547-97E5-137C7C709120}"/>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8" name="Espace réservé du pied de page 7">
            <a:extLst>
              <a:ext uri="{FF2B5EF4-FFF2-40B4-BE49-F238E27FC236}">
                <a16:creationId xmlns:a16="http://schemas.microsoft.com/office/drawing/2014/main" id="{575E3BA3-74DB-9E4E-BA6A-053EEAEC390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FEE809-60F4-6B4D-ABB2-FAFD3DA497C1}"/>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6298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C4A71-FD18-7647-9B6B-6EC258A3CB6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88D804-DFF0-D74D-BBFF-E1BD35208D6F}"/>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4" name="Espace réservé du pied de page 3">
            <a:extLst>
              <a:ext uri="{FF2B5EF4-FFF2-40B4-BE49-F238E27FC236}">
                <a16:creationId xmlns:a16="http://schemas.microsoft.com/office/drawing/2014/main" id="{170B5F11-1ED8-324F-9084-573F1DABCA0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147D0E9-5FBF-6A4B-9B2A-0811913FD41F}"/>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20863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4DF182B-0F98-0C4F-9D6B-AD4B3EBCB2F7}"/>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3" name="Espace réservé du pied de page 2">
            <a:extLst>
              <a:ext uri="{FF2B5EF4-FFF2-40B4-BE49-F238E27FC236}">
                <a16:creationId xmlns:a16="http://schemas.microsoft.com/office/drawing/2014/main" id="{FA7BBD3F-589C-294D-8481-1ECE7FA51F7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335A9BE-FB28-0940-839A-E91199933BB8}"/>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4661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4E702-9B87-FF4D-9D6D-85D62C3062D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79E3EC49-E590-254E-8DC9-E048DA7EE2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C37938DC-D3A3-CC48-88B8-F0388E2907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689F3A00-9C45-7340-9565-98FDBEFE6FB7}"/>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6" name="Espace réservé du pied de page 5">
            <a:extLst>
              <a:ext uri="{FF2B5EF4-FFF2-40B4-BE49-F238E27FC236}">
                <a16:creationId xmlns:a16="http://schemas.microsoft.com/office/drawing/2014/main" id="{5830CBF3-4F57-8746-A944-33852DB725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84F5CE-DE29-AD49-B272-3D470925B73C}"/>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15914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C08E6-F778-3944-BD8A-7FE3748F3A2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3692ED2D-5FA2-804E-8F42-2C64228294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E1A08AB3-A115-7745-998A-23148ADCA3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5B130B7-AA70-3646-8FD4-299136C60D6E}"/>
              </a:ext>
            </a:extLst>
          </p:cNvPr>
          <p:cNvSpPr>
            <a:spLocks noGrp="1"/>
          </p:cNvSpPr>
          <p:nvPr>
            <p:ph type="dt" sz="half" idx="10"/>
          </p:nvPr>
        </p:nvSpPr>
        <p:spPr/>
        <p:txBody>
          <a:bodyPr/>
          <a:lstStyle/>
          <a:p>
            <a:fld id="{BD71E0CC-ED98-6B41-BB63-E83DBDEE170B}" type="datetimeFigureOut">
              <a:rPr lang="fr-FR" smtClean="0"/>
              <a:t>07/04/2022</a:t>
            </a:fld>
            <a:endParaRPr lang="fr-FR"/>
          </a:p>
        </p:txBody>
      </p:sp>
      <p:sp>
        <p:nvSpPr>
          <p:cNvPr id="6" name="Espace réservé du pied de page 5">
            <a:extLst>
              <a:ext uri="{FF2B5EF4-FFF2-40B4-BE49-F238E27FC236}">
                <a16:creationId xmlns:a16="http://schemas.microsoft.com/office/drawing/2014/main" id="{4514DC1E-FDB4-8C4C-A824-E666ACE8C5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4378172-7581-8D4C-98A7-5072F9178C44}"/>
              </a:ext>
            </a:extLst>
          </p:cNvPr>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38143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789D560-C00A-E047-BF9D-7224FCCCDB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7D726E-99F9-344D-9099-D70234A1A4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0235575-2E27-7741-B3FE-F19A77221F0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71E0CC-ED98-6B41-BB63-E83DBDEE170B}" type="datetimeFigureOut">
              <a:rPr lang="fr-FR" smtClean="0"/>
              <a:t>07/04/2022</a:t>
            </a:fld>
            <a:endParaRPr lang="fr-FR"/>
          </a:p>
        </p:txBody>
      </p:sp>
      <p:sp>
        <p:nvSpPr>
          <p:cNvPr id="5" name="Espace réservé du pied de page 4">
            <a:extLst>
              <a:ext uri="{FF2B5EF4-FFF2-40B4-BE49-F238E27FC236}">
                <a16:creationId xmlns:a16="http://schemas.microsoft.com/office/drawing/2014/main" id="{CBDD6618-EF80-B447-B300-CCFD6648D72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539D2A0-D204-D84E-8960-2BB9CC1183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056736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B6CC3FC-5A48-C940-A9B0-897A34E15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998" y="396975"/>
            <a:ext cx="4326004" cy="1196013"/>
          </a:xfrm>
          <a:prstGeom prst="rect">
            <a:avLst/>
          </a:prstGeom>
        </p:spPr>
      </p:pic>
      <p:sp>
        <p:nvSpPr>
          <p:cNvPr id="3" name="Présentation d’Haxoneo…">
            <a:extLst>
              <a:ext uri="{FF2B5EF4-FFF2-40B4-BE49-F238E27FC236}">
                <a16:creationId xmlns:a16="http://schemas.microsoft.com/office/drawing/2014/main" id="{FDA1B157-E376-8F4E-B9A7-B29B1EA23BD1}"/>
              </a:ext>
            </a:extLst>
          </p:cNvPr>
          <p:cNvSpPr txBox="1"/>
          <p:nvPr/>
        </p:nvSpPr>
        <p:spPr>
          <a:xfrm>
            <a:off x="389481" y="2502904"/>
            <a:ext cx="8365038" cy="302390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p>
            <a:pPr algn="ctr">
              <a:spcAft>
                <a:spcPts val="2400"/>
              </a:spcAft>
            </a:pPr>
            <a:r>
              <a:rPr lang="fr-FR" sz="2400" b="0" dirty="0">
                <a:solidFill>
                  <a:srgbClr val="F74081"/>
                </a:solidFill>
                <a:latin typeface="Montserrat" pitchFamily="2" charset="77"/>
              </a:rPr>
              <a:t>WEBINAIRE DU 07 AVRIL 2022</a:t>
            </a:r>
          </a:p>
          <a:p>
            <a:pPr algn="ctr">
              <a:spcAft>
                <a:spcPts val="1200"/>
              </a:spcAft>
            </a:pPr>
            <a:r>
              <a:rPr lang="fr-FR" sz="5500" dirty="0">
                <a:latin typeface="Montserrat" pitchFamily="2" charset="77"/>
              </a:rPr>
              <a:t>Offrez plus de pouvoir d’achat à vos salariés</a:t>
            </a:r>
          </a:p>
          <a:p>
            <a:pPr algn="ctr"/>
            <a:r>
              <a:rPr lang="fr-FR" sz="3000" b="0" dirty="0">
                <a:latin typeface="Montserrat ExtraLight" pitchFamily="2" charset="77"/>
              </a:rPr>
              <a:t>Les solutions pour être exonéré de charges</a:t>
            </a:r>
          </a:p>
        </p:txBody>
      </p:sp>
      <p:cxnSp>
        <p:nvCxnSpPr>
          <p:cNvPr id="4" name="Connecteur droit 3">
            <a:extLst>
              <a:ext uri="{FF2B5EF4-FFF2-40B4-BE49-F238E27FC236}">
                <a16:creationId xmlns:a16="http://schemas.microsoft.com/office/drawing/2014/main" id="{73A08906-258C-BF45-9DEF-3DD7DDDC8AAB}"/>
              </a:ext>
            </a:extLst>
          </p:cNvPr>
          <p:cNvCxnSpPr/>
          <p:nvPr/>
        </p:nvCxnSpPr>
        <p:spPr>
          <a:xfrm>
            <a:off x="628650" y="1707581"/>
            <a:ext cx="7886700" cy="0"/>
          </a:xfrm>
          <a:prstGeom prst="line">
            <a:avLst/>
          </a:prstGeom>
          <a:ln w="38100">
            <a:solidFill>
              <a:srgbClr val="F740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83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oogle Shape;1019;p39">
            <a:extLst>
              <a:ext uri="{FF2B5EF4-FFF2-40B4-BE49-F238E27FC236}">
                <a16:creationId xmlns:a16="http://schemas.microsoft.com/office/drawing/2014/main" id="{F9FD0F05-DA40-F649-931D-7B2DEB303488}"/>
              </a:ext>
            </a:extLst>
          </p:cNvPr>
          <p:cNvGrpSpPr/>
          <p:nvPr/>
        </p:nvGrpSpPr>
        <p:grpSpPr>
          <a:xfrm>
            <a:off x="-673086" y="3534336"/>
            <a:ext cx="3096778" cy="2655562"/>
            <a:chOff x="-938957" y="46960"/>
            <a:chExt cx="3096778" cy="2655562"/>
          </a:xfrm>
        </p:grpSpPr>
        <p:sp>
          <p:nvSpPr>
            <p:cNvPr id="131" name="Google Shape;1020;p39">
              <a:extLst>
                <a:ext uri="{FF2B5EF4-FFF2-40B4-BE49-F238E27FC236}">
                  <a16:creationId xmlns:a16="http://schemas.microsoft.com/office/drawing/2014/main" id="{BDBE5D03-967B-874D-A2D9-5F151AB2E32B}"/>
                </a:ext>
              </a:extLst>
            </p:cNvPr>
            <p:cNvSpPr/>
            <p:nvPr/>
          </p:nvSpPr>
          <p:spPr>
            <a:xfrm flipH="1">
              <a:off x="347338" y="1751150"/>
              <a:ext cx="731521" cy="578807"/>
            </a:xfrm>
            <a:custGeom>
              <a:avLst/>
              <a:gdLst/>
              <a:ahLst/>
              <a:cxnLst/>
              <a:rect l="l" t="t" r="r" b="b"/>
              <a:pathLst>
                <a:path w="7784" h="6159" extrusionOk="0">
                  <a:moveTo>
                    <a:pt x="6150" y="1"/>
                  </a:moveTo>
                  <a:cubicBezTo>
                    <a:pt x="6103" y="1"/>
                    <a:pt x="6056" y="4"/>
                    <a:pt x="6009" y="9"/>
                  </a:cubicBezTo>
                  <a:cubicBezTo>
                    <a:pt x="5364" y="90"/>
                    <a:pt x="4860" y="594"/>
                    <a:pt x="4396" y="1037"/>
                  </a:cubicBezTo>
                  <a:cubicBezTo>
                    <a:pt x="4295" y="1138"/>
                    <a:pt x="4195" y="1239"/>
                    <a:pt x="4074" y="1299"/>
                  </a:cubicBezTo>
                  <a:cubicBezTo>
                    <a:pt x="3953" y="1360"/>
                    <a:pt x="3812" y="1380"/>
                    <a:pt x="3691" y="1400"/>
                  </a:cubicBezTo>
                  <a:cubicBezTo>
                    <a:pt x="2481" y="1582"/>
                    <a:pt x="1352" y="2187"/>
                    <a:pt x="485" y="3054"/>
                  </a:cubicBezTo>
                  <a:cubicBezTo>
                    <a:pt x="424" y="3114"/>
                    <a:pt x="364" y="3175"/>
                    <a:pt x="323" y="3235"/>
                  </a:cubicBezTo>
                  <a:cubicBezTo>
                    <a:pt x="202" y="3376"/>
                    <a:pt x="102" y="3537"/>
                    <a:pt x="61" y="3699"/>
                  </a:cubicBezTo>
                  <a:cubicBezTo>
                    <a:pt x="1" y="3961"/>
                    <a:pt x="61" y="4263"/>
                    <a:pt x="283" y="4404"/>
                  </a:cubicBezTo>
                  <a:cubicBezTo>
                    <a:pt x="389" y="4475"/>
                    <a:pt x="511" y="4498"/>
                    <a:pt x="641" y="4498"/>
                  </a:cubicBezTo>
                  <a:cubicBezTo>
                    <a:pt x="874" y="4498"/>
                    <a:pt x="1130" y="4424"/>
                    <a:pt x="1357" y="4424"/>
                  </a:cubicBezTo>
                  <a:cubicBezTo>
                    <a:pt x="1508" y="4424"/>
                    <a:pt x="1646" y="4457"/>
                    <a:pt x="1755" y="4566"/>
                  </a:cubicBezTo>
                  <a:cubicBezTo>
                    <a:pt x="1513" y="4909"/>
                    <a:pt x="1271" y="5251"/>
                    <a:pt x="1029" y="5594"/>
                  </a:cubicBezTo>
                  <a:cubicBezTo>
                    <a:pt x="989" y="5655"/>
                    <a:pt x="928" y="5735"/>
                    <a:pt x="928" y="5816"/>
                  </a:cubicBezTo>
                  <a:cubicBezTo>
                    <a:pt x="908" y="6017"/>
                    <a:pt x="1110" y="6159"/>
                    <a:pt x="1311" y="6159"/>
                  </a:cubicBezTo>
                  <a:cubicBezTo>
                    <a:pt x="1654" y="6138"/>
                    <a:pt x="1836" y="5836"/>
                    <a:pt x="2078" y="5634"/>
                  </a:cubicBezTo>
                  <a:cubicBezTo>
                    <a:pt x="3106" y="4727"/>
                    <a:pt x="4356" y="4384"/>
                    <a:pt x="5566" y="3820"/>
                  </a:cubicBezTo>
                  <a:cubicBezTo>
                    <a:pt x="6513" y="3376"/>
                    <a:pt x="7784" y="2368"/>
                    <a:pt x="7542" y="1158"/>
                  </a:cubicBezTo>
                  <a:cubicBezTo>
                    <a:pt x="7429" y="501"/>
                    <a:pt x="6791" y="1"/>
                    <a:pt x="6150" y="1"/>
                  </a:cubicBezTo>
                  <a:close/>
                </a:path>
              </a:pathLst>
            </a:custGeom>
            <a:solidFill>
              <a:srgbClr val="31B292"/>
            </a:solidFill>
            <a:ln>
              <a:noFill/>
            </a:ln>
          </p:spPr>
          <p:txBody>
            <a:bodyPr spcFirstLastPara="1" wrap="square" lIns="91425" tIns="91425" rIns="91425" bIns="91425" anchor="ctr" anchorCtr="0">
              <a:noAutofit/>
            </a:bodyPr>
            <a:lstStyle/>
            <a:p>
              <a:endParaRPr dirty="0"/>
            </a:p>
          </p:txBody>
        </p:sp>
        <p:grpSp>
          <p:nvGrpSpPr>
            <p:cNvPr id="132" name="Google Shape;1021;p39">
              <a:extLst>
                <a:ext uri="{FF2B5EF4-FFF2-40B4-BE49-F238E27FC236}">
                  <a16:creationId xmlns:a16="http://schemas.microsoft.com/office/drawing/2014/main" id="{F3AD0BB7-19C0-994A-8E0E-AB38F615F6DD}"/>
                </a:ext>
              </a:extLst>
            </p:cNvPr>
            <p:cNvGrpSpPr/>
            <p:nvPr/>
          </p:nvGrpSpPr>
          <p:grpSpPr>
            <a:xfrm flipH="1">
              <a:off x="-938957" y="46960"/>
              <a:ext cx="3096778" cy="2655562"/>
              <a:chOff x="22318" y="3041135"/>
              <a:chExt cx="3096778" cy="2655562"/>
            </a:xfrm>
          </p:grpSpPr>
          <p:sp>
            <p:nvSpPr>
              <p:cNvPr id="133" name="Google Shape;1022;p39">
                <a:extLst>
                  <a:ext uri="{FF2B5EF4-FFF2-40B4-BE49-F238E27FC236}">
                    <a16:creationId xmlns:a16="http://schemas.microsoft.com/office/drawing/2014/main" id="{F294EC2F-E473-7D4B-A2CD-9E923067D89E}"/>
                  </a:ext>
                </a:extLst>
              </p:cNvPr>
              <p:cNvSpPr/>
              <p:nvPr/>
            </p:nvSpPr>
            <p:spPr>
              <a:xfrm>
                <a:off x="48833" y="3529446"/>
                <a:ext cx="2048094" cy="1418059"/>
              </a:xfrm>
              <a:custGeom>
                <a:avLst/>
                <a:gdLst/>
                <a:ahLst/>
                <a:cxnLst/>
                <a:rect l="l" t="t" r="r" b="b"/>
                <a:pathLst>
                  <a:path w="14921" h="10331" extrusionOk="0">
                    <a:moveTo>
                      <a:pt x="10917" y="1"/>
                    </a:moveTo>
                    <a:cubicBezTo>
                      <a:pt x="10396" y="1"/>
                      <a:pt x="9869" y="81"/>
                      <a:pt x="9376" y="230"/>
                    </a:cubicBezTo>
                    <a:cubicBezTo>
                      <a:pt x="7864" y="674"/>
                      <a:pt x="6553" y="1642"/>
                      <a:pt x="5222" y="2509"/>
                    </a:cubicBezTo>
                    <a:cubicBezTo>
                      <a:pt x="3105" y="3860"/>
                      <a:pt x="0" y="6662"/>
                      <a:pt x="2682" y="9062"/>
                    </a:cubicBezTo>
                    <a:cubicBezTo>
                      <a:pt x="3688" y="9958"/>
                      <a:pt x="5188" y="10331"/>
                      <a:pt x="6658" y="10331"/>
                    </a:cubicBezTo>
                    <a:cubicBezTo>
                      <a:pt x="7602" y="10331"/>
                      <a:pt x="8534" y="10177"/>
                      <a:pt x="9315" y="9908"/>
                    </a:cubicBezTo>
                    <a:cubicBezTo>
                      <a:pt x="9719" y="9767"/>
                      <a:pt x="10102" y="9606"/>
                      <a:pt x="10465" y="9425"/>
                    </a:cubicBezTo>
                    <a:cubicBezTo>
                      <a:pt x="11856" y="8679"/>
                      <a:pt x="13025" y="7549"/>
                      <a:pt x="13791" y="6158"/>
                    </a:cubicBezTo>
                    <a:cubicBezTo>
                      <a:pt x="14658" y="4626"/>
                      <a:pt x="14921" y="2529"/>
                      <a:pt x="13791" y="1178"/>
                    </a:cubicBezTo>
                    <a:cubicBezTo>
                      <a:pt x="13094" y="358"/>
                      <a:pt x="12016" y="1"/>
                      <a:pt x="10917" y="1"/>
                    </a:cubicBezTo>
                    <a:close/>
                  </a:path>
                </a:pathLst>
              </a:custGeom>
              <a:solidFill>
                <a:srgbClr val="F84081"/>
              </a:solidFill>
              <a:ln>
                <a:noFill/>
              </a:ln>
            </p:spPr>
            <p:txBody>
              <a:bodyPr spcFirstLastPara="1" wrap="square" lIns="91425" tIns="91425" rIns="91425" bIns="91425" anchor="ctr" anchorCtr="0">
                <a:noAutofit/>
              </a:bodyPr>
              <a:lstStyle/>
              <a:p>
                <a:endParaRPr/>
              </a:p>
            </p:txBody>
          </p:sp>
          <p:sp>
            <p:nvSpPr>
              <p:cNvPr id="134" name="Google Shape;1023;p39">
                <a:extLst>
                  <a:ext uri="{FF2B5EF4-FFF2-40B4-BE49-F238E27FC236}">
                    <a16:creationId xmlns:a16="http://schemas.microsoft.com/office/drawing/2014/main" id="{07EDF1C9-8A62-7C43-8D7B-622B14342F0F}"/>
                  </a:ext>
                </a:extLst>
              </p:cNvPr>
              <p:cNvSpPr/>
              <p:nvPr/>
            </p:nvSpPr>
            <p:spPr>
              <a:xfrm>
                <a:off x="292342" y="3967572"/>
                <a:ext cx="491610" cy="721215"/>
              </a:xfrm>
              <a:custGeom>
                <a:avLst/>
                <a:gdLst/>
                <a:ahLst/>
                <a:cxnLst/>
                <a:rect l="l" t="t" r="r" b="b"/>
                <a:pathLst>
                  <a:path w="6312" h="9260" extrusionOk="0">
                    <a:moveTo>
                      <a:pt x="2093" y="1"/>
                    </a:moveTo>
                    <a:cubicBezTo>
                      <a:pt x="2068" y="1"/>
                      <a:pt x="2043" y="1"/>
                      <a:pt x="2017" y="2"/>
                    </a:cubicBezTo>
                    <a:cubicBezTo>
                      <a:pt x="1654" y="22"/>
                      <a:pt x="1312" y="103"/>
                      <a:pt x="1029" y="344"/>
                    </a:cubicBezTo>
                    <a:cubicBezTo>
                      <a:pt x="566" y="748"/>
                      <a:pt x="505" y="1413"/>
                      <a:pt x="364" y="1998"/>
                    </a:cubicBezTo>
                    <a:cubicBezTo>
                      <a:pt x="303" y="2341"/>
                      <a:pt x="203" y="2683"/>
                      <a:pt x="61" y="3006"/>
                    </a:cubicBezTo>
                    <a:cubicBezTo>
                      <a:pt x="41" y="3087"/>
                      <a:pt x="21" y="3167"/>
                      <a:pt x="1" y="3248"/>
                    </a:cubicBezTo>
                    <a:cubicBezTo>
                      <a:pt x="1" y="3470"/>
                      <a:pt x="82" y="3671"/>
                      <a:pt x="243" y="3853"/>
                    </a:cubicBezTo>
                    <a:cubicBezTo>
                      <a:pt x="505" y="4155"/>
                      <a:pt x="767" y="4458"/>
                      <a:pt x="1009" y="4760"/>
                    </a:cubicBezTo>
                    <a:cubicBezTo>
                      <a:pt x="1695" y="5607"/>
                      <a:pt x="1735" y="6857"/>
                      <a:pt x="2562" y="7583"/>
                    </a:cubicBezTo>
                    <a:cubicBezTo>
                      <a:pt x="2985" y="7946"/>
                      <a:pt x="3529" y="8168"/>
                      <a:pt x="4054" y="8369"/>
                    </a:cubicBezTo>
                    <a:cubicBezTo>
                      <a:pt x="4578" y="8571"/>
                      <a:pt x="5122" y="8772"/>
                      <a:pt x="5566" y="9135"/>
                    </a:cubicBezTo>
                    <a:cubicBezTo>
                      <a:pt x="5638" y="9189"/>
                      <a:pt x="5726" y="9260"/>
                      <a:pt x="5816" y="9260"/>
                    </a:cubicBezTo>
                    <a:cubicBezTo>
                      <a:pt x="5827" y="9260"/>
                      <a:pt x="5837" y="9259"/>
                      <a:pt x="5848" y="9256"/>
                    </a:cubicBezTo>
                    <a:cubicBezTo>
                      <a:pt x="5989" y="9236"/>
                      <a:pt x="6050" y="9075"/>
                      <a:pt x="6090" y="8954"/>
                    </a:cubicBezTo>
                    <a:cubicBezTo>
                      <a:pt x="6251" y="8309"/>
                      <a:pt x="6272" y="7684"/>
                      <a:pt x="6251" y="7038"/>
                    </a:cubicBezTo>
                    <a:cubicBezTo>
                      <a:pt x="6231" y="6494"/>
                      <a:pt x="6312" y="5970"/>
                      <a:pt x="6251" y="5425"/>
                    </a:cubicBezTo>
                    <a:cubicBezTo>
                      <a:pt x="6110" y="4256"/>
                      <a:pt x="5626" y="3127"/>
                      <a:pt x="4981" y="2119"/>
                    </a:cubicBezTo>
                    <a:cubicBezTo>
                      <a:pt x="4638" y="1595"/>
                      <a:pt x="4255" y="1090"/>
                      <a:pt x="3771" y="687"/>
                    </a:cubicBezTo>
                    <a:cubicBezTo>
                      <a:pt x="3247" y="260"/>
                      <a:pt x="2759" y="1"/>
                      <a:pt x="209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 name="Google Shape;1024;p39">
                <a:extLst>
                  <a:ext uri="{FF2B5EF4-FFF2-40B4-BE49-F238E27FC236}">
                    <a16:creationId xmlns:a16="http://schemas.microsoft.com/office/drawing/2014/main" id="{8257B515-D361-964D-A6D5-A9E502424D0D}"/>
                  </a:ext>
                </a:extLst>
              </p:cNvPr>
              <p:cNvSpPr/>
              <p:nvPr/>
            </p:nvSpPr>
            <p:spPr>
              <a:xfrm>
                <a:off x="292342" y="3966093"/>
                <a:ext cx="491610" cy="724019"/>
              </a:xfrm>
              <a:custGeom>
                <a:avLst/>
                <a:gdLst/>
                <a:ahLst/>
                <a:cxnLst/>
                <a:rect l="l" t="t" r="r" b="b"/>
                <a:pathLst>
                  <a:path w="6312" h="9296" fill="none" extrusionOk="0">
                    <a:moveTo>
                      <a:pt x="1" y="3267"/>
                    </a:moveTo>
                    <a:cubicBezTo>
                      <a:pt x="1" y="3489"/>
                      <a:pt x="82" y="3690"/>
                      <a:pt x="243" y="3872"/>
                    </a:cubicBezTo>
                    <a:cubicBezTo>
                      <a:pt x="505" y="4174"/>
                      <a:pt x="767" y="4477"/>
                      <a:pt x="1009" y="4779"/>
                    </a:cubicBezTo>
                    <a:cubicBezTo>
                      <a:pt x="1695" y="5626"/>
                      <a:pt x="1735" y="6876"/>
                      <a:pt x="2562" y="7602"/>
                    </a:cubicBezTo>
                    <a:cubicBezTo>
                      <a:pt x="2985" y="7965"/>
                      <a:pt x="3529" y="8187"/>
                      <a:pt x="4054" y="8388"/>
                    </a:cubicBezTo>
                    <a:cubicBezTo>
                      <a:pt x="4578" y="8590"/>
                      <a:pt x="5122" y="8791"/>
                      <a:pt x="5566" y="9154"/>
                    </a:cubicBezTo>
                    <a:cubicBezTo>
                      <a:pt x="5647" y="9215"/>
                      <a:pt x="5747" y="9296"/>
                      <a:pt x="5848" y="9275"/>
                    </a:cubicBezTo>
                    <a:cubicBezTo>
                      <a:pt x="5989" y="9255"/>
                      <a:pt x="6050" y="9094"/>
                      <a:pt x="6090" y="8973"/>
                    </a:cubicBezTo>
                    <a:cubicBezTo>
                      <a:pt x="6251" y="8328"/>
                      <a:pt x="6272" y="7703"/>
                      <a:pt x="6251" y="7057"/>
                    </a:cubicBezTo>
                    <a:cubicBezTo>
                      <a:pt x="6231" y="6513"/>
                      <a:pt x="6312" y="5989"/>
                      <a:pt x="6251" y="5444"/>
                    </a:cubicBezTo>
                    <a:cubicBezTo>
                      <a:pt x="6110" y="4275"/>
                      <a:pt x="5626" y="3146"/>
                      <a:pt x="4981" y="2138"/>
                    </a:cubicBezTo>
                    <a:cubicBezTo>
                      <a:pt x="4638" y="1614"/>
                      <a:pt x="4255" y="1109"/>
                      <a:pt x="3771" y="706"/>
                    </a:cubicBezTo>
                    <a:cubicBezTo>
                      <a:pt x="3227" y="263"/>
                      <a:pt x="2723" y="1"/>
                      <a:pt x="2017" y="21"/>
                    </a:cubicBezTo>
                    <a:cubicBezTo>
                      <a:pt x="1654" y="41"/>
                      <a:pt x="1312" y="122"/>
                      <a:pt x="1029" y="363"/>
                    </a:cubicBezTo>
                    <a:cubicBezTo>
                      <a:pt x="566" y="767"/>
                      <a:pt x="505" y="1432"/>
                      <a:pt x="364" y="2017"/>
                    </a:cubicBezTo>
                    <a:cubicBezTo>
                      <a:pt x="303" y="2360"/>
                      <a:pt x="203" y="2702"/>
                      <a:pt x="61" y="3025"/>
                    </a:cubicBezTo>
                    <a:cubicBezTo>
                      <a:pt x="41" y="3106"/>
                      <a:pt x="21" y="3186"/>
                      <a:pt x="1" y="3267"/>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36" name="Google Shape;1025;p39">
                <a:extLst>
                  <a:ext uri="{FF2B5EF4-FFF2-40B4-BE49-F238E27FC236}">
                    <a16:creationId xmlns:a16="http://schemas.microsoft.com/office/drawing/2014/main" id="{6F6123BC-2DE0-1D4A-90DC-E960BE29D69C}"/>
                  </a:ext>
                </a:extLst>
              </p:cNvPr>
              <p:cNvSpPr/>
              <p:nvPr/>
            </p:nvSpPr>
            <p:spPr>
              <a:xfrm>
                <a:off x="655126" y="3940858"/>
                <a:ext cx="2463970" cy="1718065"/>
              </a:xfrm>
              <a:custGeom>
                <a:avLst/>
                <a:gdLst/>
                <a:ahLst/>
                <a:cxnLst/>
                <a:rect l="l" t="t" r="r" b="b"/>
                <a:pathLst>
                  <a:path w="31636" h="22059" extrusionOk="0">
                    <a:moveTo>
                      <a:pt x="6994" y="0"/>
                    </a:moveTo>
                    <a:cubicBezTo>
                      <a:pt x="5192" y="0"/>
                      <a:pt x="3553" y="2547"/>
                      <a:pt x="2521" y="4135"/>
                    </a:cubicBezTo>
                    <a:cubicBezTo>
                      <a:pt x="2400" y="4337"/>
                      <a:pt x="2279" y="4498"/>
                      <a:pt x="2178" y="4660"/>
                    </a:cubicBezTo>
                    <a:cubicBezTo>
                      <a:pt x="1251" y="6031"/>
                      <a:pt x="1" y="7886"/>
                      <a:pt x="1291" y="9317"/>
                    </a:cubicBezTo>
                    <a:cubicBezTo>
                      <a:pt x="3327" y="11555"/>
                      <a:pt x="7279" y="12725"/>
                      <a:pt x="10183" y="13087"/>
                    </a:cubicBezTo>
                    <a:cubicBezTo>
                      <a:pt x="10828" y="13168"/>
                      <a:pt x="11513" y="13229"/>
                      <a:pt x="12098" y="13491"/>
                    </a:cubicBezTo>
                    <a:cubicBezTo>
                      <a:pt x="12542" y="13692"/>
                      <a:pt x="12905" y="13995"/>
                      <a:pt x="13288" y="14297"/>
                    </a:cubicBezTo>
                    <a:cubicBezTo>
                      <a:pt x="14538" y="15346"/>
                      <a:pt x="16030" y="16354"/>
                      <a:pt x="17078" y="17624"/>
                    </a:cubicBezTo>
                    <a:cubicBezTo>
                      <a:pt x="18107" y="18854"/>
                      <a:pt x="19256" y="19882"/>
                      <a:pt x="20667" y="20709"/>
                    </a:cubicBezTo>
                    <a:cubicBezTo>
                      <a:pt x="22104" y="21543"/>
                      <a:pt x="23777" y="22058"/>
                      <a:pt x="25417" y="22058"/>
                    </a:cubicBezTo>
                    <a:cubicBezTo>
                      <a:pt x="26355" y="22058"/>
                      <a:pt x="27282" y="21890"/>
                      <a:pt x="28148" y="21515"/>
                    </a:cubicBezTo>
                    <a:cubicBezTo>
                      <a:pt x="30063" y="20709"/>
                      <a:pt x="31555" y="18713"/>
                      <a:pt x="31595" y="16596"/>
                    </a:cubicBezTo>
                    <a:cubicBezTo>
                      <a:pt x="31636" y="14096"/>
                      <a:pt x="28954" y="12886"/>
                      <a:pt x="27039" y="11777"/>
                    </a:cubicBezTo>
                    <a:cubicBezTo>
                      <a:pt x="25204" y="10728"/>
                      <a:pt x="23349" y="9720"/>
                      <a:pt x="21474" y="8712"/>
                    </a:cubicBezTo>
                    <a:cubicBezTo>
                      <a:pt x="19921" y="7886"/>
                      <a:pt x="18167" y="7200"/>
                      <a:pt x="16836" y="6051"/>
                    </a:cubicBezTo>
                    <a:cubicBezTo>
                      <a:pt x="14860" y="4297"/>
                      <a:pt x="12763" y="2260"/>
                      <a:pt x="10364" y="1111"/>
                    </a:cubicBezTo>
                    <a:cubicBezTo>
                      <a:pt x="9719" y="808"/>
                      <a:pt x="9054" y="546"/>
                      <a:pt x="8368" y="304"/>
                    </a:cubicBezTo>
                    <a:cubicBezTo>
                      <a:pt x="7965" y="163"/>
                      <a:pt x="7521" y="22"/>
                      <a:pt x="7078" y="2"/>
                    </a:cubicBezTo>
                    <a:cubicBezTo>
                      <a:pt x="7050" y="1"/>
                      <a:pt x="7022" y="0"/>
                      <a:pt x="699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7" name="Google Shape;1026;p39">
                <a:extLst>
                  <a:ext uri="{FF2B5EF4-FFF2-40B4-BE49-F238E27FC236}">
                    <a16:creationId xmlns:a16="http://schemas.microsoft.com/office/drawing/2014/main" id="{EEAFE14C-4F96-E04E-88AC-3CB991DB12F2}"/>
                  </a:ext>
                </a:extLst>
              </p:cNvPr>
              <p:cNvSpPr/>
              <p:nvPr/>
            </p:nvSpPr>
            <p:spPr>
              <a:xfrm>
                <a:off x="655126" y="3934705"/>
                <a:ext cx="2463970" cy="1761992"/>
              </a:xfrm>
              <a:custGeom>
                <a:avLst/>
                <a:gdLst/>
                <a:ahLst/>
                <a:cxnLst/>
                <a:rect l="l" t="t" r="r" b="b"/>
                <a:pathLst>
                  <a:path w="31636" h="22623" fill="none" extrusionOk="0">
                    <a:moveTo>
                      <a:pt x="2521" y="4214"/>
                    </a:moveTo>
                    <a:cubicBezTo>
                      <a:pt x="2400" y="4416"/>
                      <a:pt x="2279" y="4577"/>
                      <a:pt x="2178" y="4739"/>
                    </a:cubicBezTo>
                    <a:cubicBezTo>
                      <a:pt x="1251" y="6110"/>
                      <a:pt x="1" y="7965"/>
                      <a:pt x="1291" y="9396"/>
                    </a:cubicBezTo>
                    <a:cubicBezTo>
                      <a:pt x="3327" y="11634"/>
                      <a:pt x="7279" y="12804"/>
                      <a:pt x="10183" y="13166"/>
                    </a:cubicBezTo>
                    <a:cubicBezTo>
                      <a:pt x="10828" y="13247"/>
                      <a:pt x="11513" y="13308"/>
                      <a:pt x="12098" y="13570"/>
                    </a:cubicBezTo>
                    <a:cubicBezTo>
                      <a:pt x="12542" y="13771"/>
                      <a:pt x="12905" y="14074"/>
                      <a:pt x="13288" y="14376"/>
                    </a:cubicBezTo>
                    <a:cubicBezTo>
                      <a:pt x="14538" y="15425"/>
                      <a:pt x="16030" y="16433"/>
                      <a:pt x="17078" y="17703"/>
                    </a:cubicBezTo>
                    <a:cubicBezTo>
                      <a:pt x="18107" y="18933"/>
                      <a:pt x="19256" y="19961"/>
                      <a:pt x="20667" y="20788"/>
                    </a:cubicBezTo>
                    <a:cubicBezTo>
                      <a:pt x="22925" y="22099"/>
                      <a:pt x="25768" y="22623"/>
                      <a:pt x="28148" y="21594"/>
                    </a:cubicBezTo>
                    <a:cubicBezTo>
                      <a:pt x="30063" y="20788"/>
                      <a:pt x="31555" y="18792"/>
                      <a:pt x="31595" y="16675"/>
                    </a:cubicBezTo>
                    <a:cubicBezTo>
                      <a:pt x="31636" y="14175"/>
                      <a:pt x="28954" y="12965"/>
                      <a:pt x="27039" y="11856"/>
                    </a:cubicBezTo>
                    <a:cubicBezTo>
                      <a:pt x="25204" y="10807"/>
                      <a:pt x="23349" y="9799"/>
                      <a:pt x="21474" y="8791"/>
                    </a:cubicBezTo>
                    <a:cubicBezTo>
                      <a:pt x="19921" y="7965"/>
                      <a:pt x="18167" y="7279"/>
                      <a:pt x="16836" y="6130"/>
                    </a:cubicBezTo>
                    <a:cubicBezTo>
                      <a:pt x="14860" y="4376"/>
                      <a:pt x="12763" y="2339"/>
                      <a:pt x="10364" y="1190"/>
                    </a:cubicBezTo>
                    <a:cubicBezTo>
                      <a:pt x="9719" y="887"/>
                      <a:pt x="9054" y="625"/>
                      <a:pt x="8368" y="383"/>
                    </a:cubicBezTo>
                    <a:cubicBezTo>
                      <a:pt x="7965" y="242"/>
                      <a:pt x="7521" y="101"/>
                      <a:pt x="7078" y="81"/>
                    </a:cubicBezTo>
                    <a:cubicBezTo>
                      <a:pt x="5243" y="0"/>
                      <a:pt x="3569" y="2601"/>
                      <a:pt x="2521" y="4214"/>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38" name="Google Shape;1027;p39">
                <a:extLst>
                  <a:ext uri="{FF2B5EF4-FFF2-40B4-BE49-F238E27FC236}">
                    <a16:creationId xmlns:a16="http://schemas.microsoft.com/office/drawing/2014/main" id="{34A18BC1-BAE0-B946-B947-5DC610F9485E}"/>
                  </a:ext>
                </a:extLst>
              </p:cNvPr>
              <p:cNvSpPr/>
              <p:nvPr/>
            </p:nvSpPr>
            <p:spPr>
              <a:xfrm>
                <a:off x="22318" y="3679789"/>
                <a:ext cx="386387" cy="210134"/>
              </a:xfrm>
              <a:custGeom>
                <a:avLst/>
                <a:gdLst/>
                <a:ahLst/>
                <a:cxnLst/>
                <a:rect l="l" t="t" r="r" b="b"/>
                <a:pathLst>
                  <a:path w="4961" h="2698" extrusionOk="0">
                    <a:moveTo>
                      <a:pt x="1401" y="0"/>
                    </a:moveTo>
                    <a:cubicBezTo>
                      <a:pt x="1258" y="0"/>
                      <a:pt x="1114" y="14"/>
                      <a:pt x="968" y="47"/>
                    </a:cubicBezTo>
                    <a:cubicBezTo>
                      <a:pt x="464" y="168"/>
                      <a:pt x="0" y="632"/>
                      <a:pt x="81" y="1156"/>
                    </a:cubicBezTo>
                    <a:cubicBezTo>
                      <a:pt x="141" y="1439"/>
                      <a:pt x="343" y="1701"/>
                      <a:pt x="605" y="1842"/>
                    </a:cubicBezTo>
                    <a:cubicBezTo>
                      <a:pt x="867" y="2003"/>
                      <a:pt x="1149" y="2084"/>
                      <a:pt x="1452" y="2164"/>
                    </a:cubicBezTo>
                    <a:cubicBezTo>
                      <a:pt x="1895" y="2285"/>
                      <a:pt x="2359" y="2406"/>
                      <a:pt x="2803" y="2527"/>
                    </a:cubicBezTo>
                    <a:cubicBezTo>
                      <a:pt x="3126" y="2612"/>
                      <a:pt x="3465" y="2698"/>
                      <a:pt x="3805" y="2698"/>
                    </a:cubicBezTo>
                    <a:cubicBezTo>
                      <a:pt x="3867" y="2698"/>
                      <a:pt x="3930" y="2695"/>
                      <a:pt x="3992" y="2689"/>
                    </a:cubicBezTo>
                    <a:cubicBezTo>
                      <a:pt x="4395" y="2628"/>
                      <a:pt x="4799" y="2386"/>
                      <a:pt x="4920" y="2003"/>
                    </a:cubicBezTo>
                    <a:cubicBezTo>
                      <a:pt x="4960" y="1842"/>
                      <a:pt x="4960" y="1660"/>
                      <a:pt x="4920" y="1499"/>
                    </a:cubicBezTo>
                    <a:cubicBezTo>
                      <a:pt x="4758" y="733"/>
                      <a:pt x="4214" y="491"/>
                      <a:pt x="3528" y="430"/>
                    </a:cubicBezTo>
                    <a:cubicBezTo>
                      <a:pt x="2821" y="363"/>
                      <a:pt x="2128" y="0"/>
                      <a:pt x="140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9" name="Google Shape;1028;p39">
                <a:extLst>
                  <a:ext uri="{FF2B5EF4-FFF2-40B4-BE49-F238E27FC236}">
                    <a16:creationId xmlns:a16="http://schemas.microsoft.com/office/drawing/2014/main" id="{5B3E4499-7446-0542-BF38-F7BEDAA0D4BE}"/>
                  </a:ext>
                </a:extLst>
              </p:cNvPr>
              <p:cNvSpPr/>
              <p:nvPr/>
            </p:nvSpPr>
            <p:spPr>
              <a:xfrm>
                <a:off x="22318" y="3667717"/>
                <a:ext cx="386387" cy="224620"/>
              </a:xfrm>
              <a:custGeom>
                <a:avLst/>
                <a:gdLst/>
                <a:ahLst/>
                <a:cxnLst/>
                <a:rect l="l" t="t" r="r" b="b"/>
                <a:pathLst>
                  <a:path w="4961" h="2884" fill="none" extrusionOk="0">
                    <a:moveTo>
                      <a:pt x="968" y="202"/>
                    </a:moveTo>
                    <a:cubicBezTo>
                      <a:pt x="464" y="323"/>
                      <a:pt x="0" y="787"/>
                      <a:pt x="81" y="1311"/>
                    </a:cubicBezTo>
                    <a:cubicBezTo>
                      <a:pt x="141" y="1594"/>
                      <a:pt x="343" y="1856"/>
                      <a:pt x="605" y="1997"/>
                    </a:cubicBezTo>
                    <a:cubicBezTo>
                      <a:pt x="867" y="2158"/>
                      <a:pt x="1149" y="2239"/>
                      <a:pt x="1452" y="2319"/>
                    </a:cubicBezTo>
                    <a:cubicBezTo>
                      <a:pt x="1895" y="2440"/>
                      <a:pt x="2359" y="2561"/>
                      <a:pt x="2803" y="2682"/>
                    </a:cubicBezTo>
                    <a:cubicBezTo>
                      <a:pt x="3186" y="2783"/>
                      <a:pt x="3589" y="2884"/>
                      <a:pt x="3992" y="2844"/>
                    </a:cubicBezTo>
                    <a:cubicBezTo>
                      <a:pt x="4395" y="2783"/>
                      <a:pt x="4799" y="2541"/>
                      <a:pt x="4920" y="2158"/>
                    </a:cubicBezTo>
                    <a:cubicBezTo>
                      <a:pt x="4960" y="1997"/>
                      <a:pt x="4960" y="1815"/>
                      <a:pt x="4920" y="1654"/>
                    </a:cubicBezTo>
                    <a:cubicBezTo>
                      <a:pt x="4758" y="888"/>
                      <a:pt x="4214" y="646"/>
                      <a:pt x="3528" y="585"/>
                    </a:cubicBezTo>
                    <a:cubicBezTo>
                      <a:pt x="2682" y="505"/>
                      <a:pt x="1855" y="1"/>
                      <a:pt x="968" y="202"/>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40" name="Google Shape;1029;p39">
                <a:extLst>
                  <a:ext uri="{FF2B5EF4-FFF2-40B4-BE49-F238E27FC236}">
                    <a16:creationId xmlns:a16="http://schemas.microsoft.com/office/drawing/2014/main" id="{2EF70BA0-AFEE-D54A-9333-EAA51D6E0F42}"/>
                  </a:ext>
                </a:extLst>
              </p:cNvPr>
              <p:cNvSpPr/>
              <p:nvPr/>
            </p:nvSpPr>
            <p:spPr>
              <a:xfrm>
                <a:off x="44281" y="3062942"/>
                <a:ext cx="1427554" cy="1693298"/>
              </a:xfrm>
              <a:custGeom>
                <a:avLst/>
                <a:gdLst/>
                <a:ahLst/>
                <a:cxnLst/>
                <a:rect l="l" t="t" r="r" b="b"/>
                <a:pathLst>
                  <a:path w="18329" h="21741" extrusionOk="0">
                    <a:moveTo>
                      <a:pt x="8505" y="1"/>
                    </a:moveTo>
                    <a:cubicBezTo>
                      <a:pt x="8357" y="1"/>
                      <a:pt x="8209" y="21"/>
                      <a:pt x="8065" y="64"/>
                    </a:cubicBezTo>
                    <a:lnTo>
                      <a:pt x="1089" y="2140"/>
                    </a:lnTo>
                    <a:cubicBezTo>
                      <a:pt x="343" y="2362"/>
                      <a:pt x="0" y="3108"/>
                      <a:pt x="323" y="3814"/>
                    </a:cubicBezTo>
                    <a:lnTo>
                      <a:pt x="8307" y="20811"/>
                    </a:lnTo>
                    <a:cubicBezTo>
                      <a:pt x="8584" y="21381"/>
                      <a:pt x="9204" y="21741"/>
                      <a:pt x="9825" y="21741"/>
                    </a:cubicBezTo>
                    <a:cubicBezTo>
                      <a:pt x="9972" y="21741"/>
                      <a:pt x="10120" y="21720"/>
                      <a:pt x="10263" y="21678"/>
                    </a:cubicBezTo>
                    <a:lnTo>
                      <a:pt x="17239" y="19601"/>
                    </a:lnTo>
                    <a:cubicBezTo>
                      <a:pt x="18006" y="19379"/>
                      <a:pt x="18328" y="18633"/>
                      <a:pt x="18006" y="17928"/>
                    </a:cubicBezTo>
                    <a:lnTo>
                      <a:pt x="10021" y="931"/>
                    </a:lnTo>
                    <a:cubicBezTo>
                      <a:pt x="9760" y="360"/>
                      <a:pt x="9131" y="1"/>
                      <a:pt x="85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1030;p39">
                <a:extLst>
                  <a:ext uri="{FF2B5EF4-FFF2-40B4-BE49-F238E27FC236}">
                    <a16:creationId xmlns:a16="http://schemas.microsoft.com/office/drawing/2014/main" id="{17D4D04F-2F2E-9B45-B25E-5B7C9897E3F1}"/>
                  </a:ext>
                </a:extLst>
              </p:cNvPr>
              <p:cNvSpPr/>
              <p:nvPr/>
            </p:nvSpPr>
            <p:spPr>
              <a:xfrm>
                <a:off x="94517" y="3056712"/>
                <a:ext cx="1372567" cy="1654823"/>
              </a:xfrm>
              <a:custGeom>
                <a:avLst/>
                <a:gdLst/>
                <a:ahLst/>
                <a:cxnLst/>
                <a:rect l="l" t="t" r="r" b="b"/>
                <a:pathLst>
                  <a:path w="17623" h="21247" extrusionOk="0">
                    <a:moveTo>
                      <a:pt x="8343" y="0"/>
                    </a:moveTo>
                    <a:cubicBezTo>
                      <a:pt x="8250" y="0"/>
                      <a:pt x="8156" y="14"/>
                      <a:pt x="8066" y="43"/>
                    </a:cubicBezTo>
                    <a:lnTo>
                      <a:pt x="626" y="2240"/>
                    </a:lnTo>
                    <a:cubicBezTo>
                      <a:pt x="182" y="2382"/>
                      <a:pt x="1" y="2805"/>
                      <a:pt x="182" y="3208"/>
                    </a:cubicBezTo>
                    <a:lnTo>
                      <a:pt x="8408" y="20709"/>
                    </a:lnTo>
                    <a:cubicBezTo>
                      <a:pt x="8556" y="21038"/>
                      <a:pt x="8919" y="21246"/>
                      <a:pt x="9288" y="21246"/>
                    </a:cubicBezTo>
                    <a:cubicBezTo>
                      <a:pt x="9372" y="21246"/>
                      <a:pt x="9456" y="21236"/>
                      <a:pt x="9537" y="21213"/>
                    </a:cubicBezTo>
                    <a:lnTo>
                      <a:pt x="16977" y="18996"/>
                    </a:lnTo>
                    <a:cubicBezTo>
                      <a:pt x="17421" y="18875"/>
                      <a:pt x="17623" y="18451"/>
                      <a:pt x="17421" y="18028"/>
                    </a:cubicBezTo>
                    <a:lnTo>
                      <a:pt x="9195" y="527"/>
                    </a:lnTo>
                    <a:cubicBezTo>
                      <a:pt x="9050" y="206"/>
                      <a:pt x="8702" y="0"/>
                      <a:pt x="834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2" name="Google Shape;1031;p39">
                <a:extLst>
                  <a:ext uri="{FF2B5EF4-FFF2-40B4-BE49-F238E27FC236}">
                    <a16:creationId xmlns:a16="http://schemas.microsoft.com/office/drawing/2014/main" id="{EB9BF558-9471-184C-9F20-CE0F3A33BD32}"/>
                  </a:ext>
                </a:extLst>
              </p:cNvPr>
              <p:cNvSpPr/>
              <p:nvPr/>
            </p:nvSpPr>
            <p:spPr>
              <a:xfrm>
                <a:off x="397564" y="3174084"/>
                <a:ext cx="116282" cy="43460"/>
              </a:xfrm>
              <a:custGeom>
                <a:avLst/>
                <a:gdLst/>
                <a:ahLst/>
                <a:cxnLst/>
                <a:rect l="l" t="t" r="r" b="b"/>
                <a:pathLst>
                  <a:path w="1493" h="558" extrusionOk="0">
                    <a:moveTo>
                      <a:pt x="1376" y="0"/>
                    </a:moveTo>
                    <a:cubicBezTo>
                      <a:pt x="1362" y="0"/>
                      <a:pt x="1347" y="3"/>
                      <a:pt x="1332" y="8"/>
                    </a:cubicBezTo>
                    <a:lnTo>
                      <a:pt x="82" y="371"/>
                    </a:lnTo>
                    <a:cubicBezTo>
                      <a:pt x="21" y="391"/>
                      <a:pt x="1" y="451"/>
                      <a:pt x="21" y="492"/>
                    </a:cubicBezTo>
                    <a:cubicBezTo>
                      <a:pt x="38" y="524"/>
                      <a:pt x="81" y="557"/>
                      <a:pt x="129" y="557"/>
                    </a:cubicBezTo>
                    <a:cubicBezTo>
                      <a:pt x="140" y="557"/>
                      <a:pt x="151" y="556"/>
                      <a:pt x="162" y="552"/>
                    </a:cubicBezTo>
                    <a:lnTo>
                      <a:pt x="1412" y="169"/>
                    </a:lnTo>
                    <a:cubicBezTo>
                      <a:pt x="1473" y="169"/>
                      <a:pt x="1493" y="108"/>
                      <a:pt x="1473" y="68"/>
                    </a:cubicBezTo>
                    <a:cubicBezTo>
                      <a:pt x="1458" y="23"/>
                      <a:pt x="1420" y="0"/>
                      <a:pt x="13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1032;p39">
                <a:extLst>
                  <a:ext uri="{FF2B5EF4-FFF2-40B4-BE49-F238E27FC236}">
                    <a16:creationId xmlns:a16="http://schemas.microsoft.com/office/drawing/2014/main" id="{533D7826-A4F8-F447-888B-79C8064154FE}"/>
                  </a:ext>
                </a:extLst>
              </p:cNvPr>
              <p:cNvSpPr/>
              <p:nvPr/>
            </p:nvSpPr>
            <p:spPr>
              <a:xfrm>
                <a:off x="554656" y="3155781"/>
                <a:ext cx="18926" cy="14798"/>
              </a:xfrm>
              <a:custGeom>
                <a:avLst/>
                <a:gdLst/>
                <a:ahLst/>
                <a:cxnLst/>
                <a:rect l="l" t="t" r="r" b="b"/>
                <a:pathLst>
                  <a:path w="243" h="190" extrusionOk="0">
                    <a:moveTo>
                      <a:pt x="81" y="1"/>
                    </a:moveTo>
                    <a:cubicBezTo>
                      <a:pt x="40" y="21"/>
                      <a:pt x="0" y="81"/>
                      <a:pt x="40" y="122"/>
                    </a:cubicBezTo>
                    <a:cubicBezTo>
                      <a:pt x="56" y="167"/>
                      <a:pt x="93" y="190"/>
                      <a:pt x="128" y="190"/>
                    </a:cubicBezTo>
                    <a:cubicBezTo>
                      <a:pt x="140" y="190"/>
                      <a:pt x="151" y="187"/>
                      <a:pt x="161" y="182"/>
                    </a:cubicBezTo>
                    <a:cubicBezTo>
                      <a:pt x="222" y="162"/>
                      <a:pt x="242" y="122"/>
                      <a:pt x="222" y="61"/>
                    </a:cubicBezTo>
                    <a:cubicBezTo>
                      <a:pt x="202" y="21"/>
                      <a:pt x="141" y="1"/>
                      <a:pt x="81"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44" name="Google Shape;1033;p39">
                <a:extLst>
                  <a:ext uri="{FF2B5EF4-FFF2-40B4-BE49-F238E27FC236}">
                    <a16:creationId xmlns:a16="http://schemas.microsoft.com/office/drawing/2014/main" id="{1177663F-07A2-BC4C-943D-9CF254B39E49}"/>
                  </a:ext>
                </a:extLst>
              </p:cNvPr>
              <p:cNvSpPr/>
              <p:nvPr/>
            </p:nvSpPr>
            <p:spPr>
              <a:xfrm>
                <a:off x="292342" y="3814373"/>
                <a:ext cx="61373" cy="82091"/>
              </a:xfrm>
              <a:custGeom>
                <a:avLst/>
                <a:gdLst/>
                <a:ahLst/>
                <a:cxnLst/>
                <a:rect l="l" t="t" r="r" b="b"/>
                <a:pathLst>
                  <a:path w="788" h="1054" extrusionOk="0">
                    <a:moveTo>
                      <a:pt x="217" y="0"/>
                    </a:moveTo>
                    <a:cubicBezTo>
                      <a:pt x="193" y="0"/>
                      <a:pt x="168" y="4"/>
                      <a:pt x="142" y="13"/>
                    </a:cubicBezTo>
                    <a:cubicBezTo>
                      <a:pt x="41" y="33"/>
                      <a:pt x="1" y="134"/>
                      <a:pt x="41" y="235"/>
                    </a:cubicBezTo>
                    <a:lnTo>
                      <a:pt x="364" y="920"/>
                    </a:lnTo>
                    <a:cubicBezTo>
                      <a:pt x="411" y="1000"/>
                      <a:pt x="496" y="1054"/>
                      <a:pt x="580" y="1054"/>
                    </a:cubicBezTo>
                    <a:cubicBezTo>
                      <a:pt x="602" y="1054"/>
                      <a:pt x="625" y="1050"/>
                      <a:pt x="646" y="1041"/>
                    </a:cubicBezTo>
                    <a:cubicBezTo>
                      <a:pt x="747" y="1021"/>
                      <a:pt x="787" y="900"/>
                      <a:pt x="747" y="819"/>
                    </a:cubicBezTo>
                    <a:lnTo>
                      <a:pt x="424" y="134"/>
                    </a:lnTo>
                    <a:cubicBezTo>
                      <a:pt x="377" y="55"/>
                      <a:pt x="304" y="0"/>
                      <a:pt x="21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5" name="Google Shape;1034;p39">
                <a:extLst>
                  <a:ext uri="{FF2B5EF4-FFF2-40B4-BE49-F238E27FC236}">
                    <a16:creationId xmlns:a16="http://schemas.microsoft.com/office/drawing/2014/main" id="{4B2ACD0F-BF97-C140-83C8-E5AF364FE9FE}"/>
                  </a:ext>
                </a:extLst>
              </p:cNvPr>
              <p:cNvSpPr/>
              <p:nvPr/>
            </p:nvSpPr>
            <p:spPr>
              <a:xfrm>
                <a:off x="121231" y="3450029"/>
                <a:ext cx="113089" cy="192064"/>
              </a:xfrm>
              <a:custGeom>
                <a:avLst/>
                <a:gdLst/>
                <a:ahLst/>
                <a:cxnLst/>
                <a:rect l="l" t="t" r="r" b="b"/>
                <a:pathLst>
                  <a:path w="1452" h="2466" extrusionOk="0">
                    <a:moveTo>
                      <a:pt x="228" y="1"/>
                    </a:moveTo>
                    <a:cubicBezTo>
                      <a:pt x="206" y="1"/>
                      <a:pt x="183" y="5"/>
                      <a:pt x="162" y="13"/>
                    </a:cubicBezTo>
                    <a:cubicBezTo>
                      <a:pt x="61" y="33"/>
                      <a:pt x="0" y="134"/>
                      <a:pt x="41" y="235"/>
                    </a:cubicBezTo>
                    <a:lnTo>
                      <a:pt x="1029" y="2332"/>
                    </a:lnTo>
                    <a:cubicBezTo>
                      <a:pt x="1076" y="2411"/>
                      <a:pt x="1161" y="2466"/>
                      <a:pt x="1244" y="2466"/>
                    </a:cubicBezTo>
                    <a:cubicBezTo>
                      <a:pt x="1267" y="2466"/>
                      <a:pt x="1289" y="2462"/>
                      <a:pt x="1311" y="2453"/>
                    </a:cubicBezTo>
                    <a:cubicBezTo>
                      <a:pt x="1412" y="2433"/>
                      <a:pt x="1452" y="2332"/>
                      <a:pt x="1412" y="2231"/>
                    </a:cubicBezTo>
                    <a:lnTo>
                      <a:pt x="424" y="134"/>
                    </a:lnTo>
                    <a:cubicBezTo>
                      <a:pt x="392" y="55"/>
                      <a:pt x="310" y="1"/>
                      <a:pt x="228" y="1"/>
                    </a:cubicBezTo>
                    <a:close/>
                  </a:path>
                </a:pathLst>
              </a:custGeom>
              <a:solidFill>
                <a:srgbClr val="8EDDA3"/>
              </a:solidFill>
              <a:ln>
                <a:noFill/>
              </a:ln>
            </p:spPr>
            <p:txBody>
              <a:bodyPr spcFirstLastPara="1" wrap="square" lIns="91425" tIns="91425" rIns="91425" bIns="91425" anchor="ctr" anchorCtr="0">
                <a:noAutofit/>
              </a:bodyPr>
              <a:lstStyle/>
              <a:p>
                <a:endParaRPr/>
              </a:p>
            </p:txBody>
          </p:sp>
          <p:sp>
            <p:nvSpPr>
              <p:cNvPr id="146" name="Google Shape;1035;p39">
                <a:extLst>
                  <a:ext uri="{FF2B5EF4-FFF2-40B4-BE49-F238E27FC236}">
                    <a16:creationId xmlns:a16="http://schemas.microsoft.com/office/drawing/2014/main" id="{3DCD863E-948C-6E42-8C98-77ED2DC5938E}"/>
                  </a:ext>
                </a:extLst>
              </p:cNvPr>
              <p:cNvSpPr/>
              <p:nvPr/>
            </p:nvSpPr>
            <p:spPr>
              <a:xfrm>
                <a:off x="113365" y="3452210"/>
                <a:ext cx="113167" cy="192454"/>
              </a:xfrm>
              <a:custGeom>
                <a:avLst/>
                <a:gdLst/>
                <a:ahLst/>
                <a:cxnLst/>
                <a:rect l="l" t="t" r="r" b="b"/>
                <a:pathLst>
                  <a:path w="1453" h="2471" extrusionOk="0">
                    <a:moveTo>
                      <a:pt x="213" y="0"/>
                    </a:moveTo>
                    <a:cubicBezTo>
                      <a:pt x="196" y="0"/>
                      <a:pt x="179" y="2"/>
                      <a:pt x="162" y="5"/>
                    </a:cubicBezTo>
                    <a:cubicBezTo>
                      <a:pt x="61" y="46"/>
                      <a:pt x="0" y="147"/>
                      <a:pt x="41" y="247"/>
                    </a:cubicBezTo>
                    <a:lnTo>
                      <a:pt x="1029" y="2344"/>
                    </a:lnTo>
                    <a:cubicBezTo>
                      <a:pt x="1079" y="2428"/>
                      <a:pt x="1172" y="2470"/>
                      <a:pt x="1259" y="2470"/>
                    </a:cubicBezTo>
                    <a:cubicBezTo>
                      <a:pt x="1277" y="2470"/>
                      <a:pt x="1294" y="2469"/>
                      <a:pt x="1311" y="2465"/>
                    </a:cubicBezTo>
                    <a:cubicBezTo>
                      <a:pt x="1412" y="2425"/>
                      <a:pt x="1452" y="2324"/>
                      <a:pt x="1412" y="2223"/>
                    </a:cubicBezTo>
                    <a:lnTo>
                      <a:pt x="424" y="126"/>
                    </a:lnTo>
                    <a:cubicBezTo>
                      <a:pt x="390" y="42"/>
                      <a:pt x="301" y="0"/>
                      <a:pt x="2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1036;p39">
                <a:extLst>
                  <a:ext uri="{FF2B5EF4-FFF2-40B4-BE49-F238E27FC236}">
                    <a16:creationId xmlns:a16="http://schemas.microsoft.com/office/drawing/2014/main" id="{27A37E4E-AE0B-A441-96F6-5F1066F05782}"/>
                  </a:ext>
                </a:extLst>
              </p:cNvPr>
              <p:cNvSpPr/>
              <p:nvPr/>
            </p:nvSpPr>
            <p:spPr>
              <a:xfrm>
                <a:off x="284554" y="3816554"/>
                <a:ext cx="61295" cy="82402"/>
              </a:xfrm>
              <a:custGeom>
                <a:avLst/>
                <a:gdLst/>
                <a:ahLst/>
                <a:cxnLst/>
                <a:rect l="l" t="t" r="r" b="b"/>
                <a:pathLst>
                  <a:path w="787" h="1058" extrusionOk="0">
                    <a:moveTo>
                      <a:pt x="200" y="0"/>
                    </a:moveTo>
                    <a:cubicBezTo>
                      <a:pt x="181" y="0"/>
                      <a:pt x="161" y="2"/>
                      <a:pt x="141" y="5"/>
                    </a:cubicBezTo>
                    <a:cubicBezTo>
                      <a:pt x="41" y="45"/>
                      <a:pt x="0" y="146"/>
                      <a:pt x="41" y="227"/>
                    </a:cubicBezTo>
                    <a:lnTo>
                      <a:pt x="363" y="933"/>
                    </a:lnTo>
                    <a:cubicBezTo>
                      <a:pt x="416" y="1003"/>
                      <a:pt x="514" y="1057"/>
                      <a:pt x="605" y="1057"/>
                    </a:cubicBezTo>
                    <a:cubicBezTo>
                      <a:pt x="619" y="1057"/>
                      <a:pt x="632" y="1056"/>
                      <a:pt x="645" y="1054"/>
                    </a:cubicBezTo>
                    <a:cubicBezTo>
                      <a:pt x="746" y="1013"/>
                      <a:pt x="787" y="912"/>
                      <a:pt x="746" y="812"/>
                    </a:cubicBezTo>
                    <a:lnTo>
                      <a:pt x="424" y="126"/>
                    </a:lnTo>
                    <a:cubicBezTo>
                      <a:pt x="373" y="42"/>
                      <a:pt x="295"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1037;p39">
                <a:extLst>
                  <a:ext uri="{FF2B5EF4-FFF2-40B4-BE49-F238E27FC236}">
                    <a16:creationId xmlns:a16="http://schemas.microsoft.com/office/drawing/2014/main" id="{0AF7BF87-199E-7146-B544-CF0FB87B406A}"/>
                  </a:ext>
                </a:extLst>
              </p:cNvPr>
              <p:cNvSpPr/>
              <p:nvPr/>
            </p:nvSpPr>
            <p:spPr>
              <a:xfrm>
                <a:off x="337904" y="3909159"/>
                <a:ext cx="59738" cy="82558"/>
              </a:xfrm>
              <a:custGeom>
                <a:avLst/>
                <a:gdLst/>
                <a:ahLst/>
                <a:cxnLst/>
                <a:rect l="l" t="t" r="r" b="b"/>
                <a:pathLst>
                  <a:path w="767" h="1060" extrusionOk="0">
                    <a:moveTo>
                      <a:pt x="193" y="1"/>
                    </a:moveTo>
                    <a:cubicBezTo>
                      <a:pt x="176" y="1"/>
                      <a:pt x="159" y="2"/>
                      <a:pt x="142" y="6"/>
                    </a:cubicBezTo>
                    <a:cubicBezTo>
                      <a:pt x="41" y="46"/>
                      <a:pt x="1" y="147"/>
                      <a:pt x="41" y="248"/>
                    </a:cubicBezTo>
                    <a:lnTo>
                      <a:pt x="364" y="933"/>
                    </a:lnTo>
                    <a:cubicBezTo>
                      <a:pt x="397" y="1017"/>
                      <a:pt x="487" y="1059"/>
                      <a:pt x="574" y="1059"/>
                    </a:cubicBezTo>
                    <a:cubicBezTo>
                      <a:pt x="592" y="1059"/>
                      <a:pt x="609" y="1058"/>
                      <a:pt x="626" y="1054"/>
                    </a:cubicBezTo>
                    <a:cubicBezTo>
                      <a:pt x="727" y="1014"/>
                      <a:pt x="767" y="913"/>
                      <a:pt x="727" y="812"/>
                    </a:cubicBezTo>
                    <a:lnTo>
                      <a:pt x="404" y="127"/>
                    </a:lnTo>
                    <a:cubicBezTo>
                      <a:pt x="370" y="43"/>
                      <a:pt x="281" y="1"/>
                      <a:pt x="193" y="1"/>
                    </a:cubicBezTo>
                    <a:close/>
                  </a:path>
                </a:pathLst>
              </a:custGeom>
              <a:solidFill>
                <a:srgbClr val="AFB4BE"/>
              </a:solidFill>
              <a:ln>
                <a:noFill/>
              </a:ln>
            </p:spPr>
            <p:txBody>
              <a:bodyPr spcFirstLastPara="1" wrap="square" lIns="91425" tIns="91425" rIns="91425" bIns="91425" anchor="ctr" anchorCtr="0">
                <a:noAutofit/>
              </a:bodyPr>
              <a:lstStyle/>
              <a:p>
                <a:endParaRPr/>
              </a:p>
            </p:txBody>
          </p:sp>
          <p:sp>
            <p:nvSpPr>
              <p:cNvPr id="149" name="Google Shape;1038;p39">
                <a:extLst>
                  <a:ext uri="{FF2B5EF4-FFF2-40B4-BE49-F238E27FC236}">
                    <a16:creationId xmlns:a16="http://schemas.microsoft.com/office/drawing/2014/main" id="{913AFEE2-13E8-8544-A406-2673203061D2}"/>
                  </a:ext>
                </a:extLst>
              </p:cNvPr>
              <p:cNvSpPr/>
              <p:nvPr/>
            </p:nvSpPr>
            <p:spPr>
              <a:xfrm>
                <a:off x="330038" y="3911729"/>
                <a:ext cx="59816" cy="82091"/>
              </a:xfrm>
              <a:custGeom>
                <a:avLst/>
                <a:gdLst/>
                <a:ahLst/>
                <a:cxnLst/>
                <a:rect l="l" t="t" r="r" b="b"/>
                <a:pathLst>
                  <a:path w="768" h="1054" extrusionOk="0">
                    <a:moveTo>
                      <a:pt x="208" y="0"/>
                    </a:moveTo>
                    <a:cubicBezTo>
                      <a:pt x="186" y="0"/>
                      <a:pt x="164" y="4"/>
                      <a:pt x="142" y="13"/>
                    </a:cubicBezTo>
                    <a:cubicBezTo>
                      <a:pt x="41" y="33"/>
                      <a:pt x="1" y="134"/>
                      <a:pt x="41" y="235"/>
                    </a:cubicBezTo>
                    <a:lnTo>
                      <a:pt x="364" y="920"/>
                    </a:lnTo>
                    <a:cubicBezTo>
                      <a:pt x="396" y="1000"/>
                      <a:pt x="477" y="1054"/>
                      <a:pt x="560" y="1054"/>
                    </a:cubicBezTo>
                    <a:cubicBezTo>
                      <a:pt x="582" y="1054"/>
                      <a:pt x="604" y="1050"/>
                      <a:pt x="626" y="1041"/>
                    </a:cubicBezTo>
                    <a:cubicBezTo>
                      <a:pt x="727" y="1021"/>
                      <a:pt x="767" y="920"/>
                      <a:pt x="727" y="820"/>
                    </a:cubicBezTo>
                    <a:lnTo>
                      <a:pt x="404" y="134"/>
                    </a:lnTo>
                    <a:cubicBezTo>
                      <a:pt x="372" y="55"/>
                      <a:pt x="291" y="0"/>
                      <a:pt x="20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50" name="Google Shape;1039;p39">
                <a:extLst>
                  <a:ext uri="{FF2B5EF4-FFF2-40B4-BE49-F238E27FC236}">
                    <a16:creationId xmlns:a16="http://schemas.microsoft.com/office/drawing/2014/main" id="{27A1E45B-0FFA-D940-AFD2-0316C82108FB}"/>
                  </a:ext>
                </a:extLst>
              </p:cNvPr>
              <p:cNvSpPr/>
              <p:nvPr/>
            </p:nvSpPr>
            <p:spPr>
              <a:xfrm>
                <a:off x="127462" y="3135375"/>
                <a:ext cx="1312907" cy="1509178"/>
              </a:xfrm>
              <a:custGeom>
                <a:avLst/>
                <a:gdLst/>
                <a:ahLst/>
                <a:cxnLst/>
                <a:rect l="l" t="t" r="r" b="b"/>
                <a:pathLst>
                  <a:path w="16857" h="19377" extrusionOk="0">
                    <a:moveTo>
                      <a:pt x="9014" y="1"/>
                    </a:moveTo>
                    <a:lnTo>
                      <a:pt x="1" y="2662"/>
                    </a:lnTo>
                    <a:lnTo>
                      <a:pt x="7844" y="19377"/>
                    </a:lnTo>
                    <a:lnTo>
                      <a:pt x="16857" y="16695"/>
                    </a:lnTo>
                    <a:lnTo>
                      <a:pt x="901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040;p39">
                <a:extLst>
                  <a:ext uri="{FF2B5EF4-FFF2-40B4-BE49-F238E27FC236}">
                    <a16:creationId xmlns:a16="http://schemas.microsoft.com/office/drawing/2014/main" id="{1D72E0AF-2318-9A41-8CFA-A287952D640C}"/>
                  </a:ext>
                </a:extLst>
              </p:cNvPr>
              <p:cNvSpPr/>
              <p:nvPr/>
            </p:nvSpPr>
            <p:spPr>
              <a:xfrm>
                <a:off x="127462" y="3135375"/>
                <a:ext cx="1312907" cy="1509178"/>
              </a:xfrm>
              <a:custGeom>
                <a:avLst/>
                <a:gdLst/>
                <a:ahLst/>
                <a:cxnLst/>
                <a:rect l="l" t="t" r="r" b="b"/>
                <a:pathLst>
                  <a:path w="16857" h="19377" fill="none" extrusionOk="0">
                    <a:moveTo>
                      <a:pt x="7844" y="19377"/>
                    </a:moveTo>
                    <a:lnTo>
                      <a:pt x="16857" y="16695"/>
                    </a:lnTo>
                    <a:lnTo>
                      <a:pt x="9014" y="1"/>
                    </a:lnTo>
                    <a:lnTo>
                      <a:pt x="1" y="2662"/>
                    </a:ln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52" name="Google Shape;1041;p39">
                <a:extLst>
                  <a:ext uri="{FF2B5EF4-FFF2-40B4-BE49-F238E27FC236}">
                    <a16:creationId xmlns:a16="http://schemas.microsoft.com/office/drawing/2014/main" id="{46A58E63-C9E1-EF4B-BBE6-3CFB721495A9}"/>
                  </a:ext>
                </a:extLst>
              </p:cNvPr>
              <p:cNvSpPr/>
              <p:nvPr/>
            </p:nvSpPr>
            <p:spPr>
              <a:xfrm>
                <a:off x="85093" y="3050169"/>
                <a:ext cx="1389858" cy="1667051"/>
              </a:xfrm>
              <a:custGeom>
                <a:avLst/>
                <a:gdLst/>
                <a:ahLst/>
                <a:cxnLst/>
                <a:rect l="l" t="t" r="r" b="b"/>
                <a:pathLst>
                  <a:path w="17845" h="21404" extrusionOk="0">
                    <a:moveTo>
                      <a:pt x="8375" y="215"/>
                    </a:moveTo>
                    <a:cubicBezTo>
                      <a:pt x="8745" y="215"/>
                      <a:pt x="9107" y="423"/>
                      <a:pt x="9255" y="752"/>
                    </a:cubicBezTo>
                    <a:lnTo>
                      <a:pt x="17381" y="18051"/>
                    </a:lnTo>
                    <a:cubicBezTo>
                      <a:pt x="17582" y="18455"/>
                      <a:pt x="17381" y="18898"/>
                      <a:pt x="16937" y="19019"/>
                    </a:cubicBezTo>
                    <a:lnTo>
                      <a:pt x="9719" y="21156"/>
                    </a:lnTo>
                    <a:cubicBezTo>
                      <a:pt x="9629" y="21185"/>
                      <a:pt x="9536" y="21199"/>
                      <a:pt x="9444" y="21199"/>
                    </a:cubicBezTo>
                    <a:cubicBezTo>
                      <a:pt x="9083" y="21199"/>
                      <a:pt x="8734" y="20989"/>
                      <a:pt x="8590" y="20652"/>
                    </a:cubicBezTo>
                    <a:lnTo>
                      <a:pt x="464" y="3373"/>
                    </a:lnTo>
                    <a:cubicBezTo>
                      <a:pt x="263" y="2970"/>
                      <a:pt x="464" y="2526"/>
                      <a:pt x="908" y="2405"/>
                    </a:cubicBezTo>
                    <a:lnTo>
                      <a:pt x="8126" y="248"/>
                    </a:lnTo>
                    <a:cubicBezTo>
                      <a:pt x="8208" y="225"/>
                      <a:pt x="8292" y="215"/>
                      <a:pt x="8375" y="215"/>
                    </a:cubicBezTo>
                    <a:close/>
                    <a:moveTo>
                      <a:pt x="8363" y="1"/>
                    </a:moveTo>
                    <a:cubicBezTo>
                      <a:pt x="8256" y="1"/>
                      <a:pt x="8149" y="15"/>
                      <a:pt x="8045" y="46"/>
                    </a:cubicBezTo>
                    <a:lnTo>
                      <a:pt x="807" y="2203"/>
                    </a:lnTo>
                    <a:cubicBezTo>
                      <a:pt x="263" y="2365"/>
                      <a:pt x="1" y="2909"/>
                      <a:pt x="242" y="3433"/>
                    </a:cubicBezTo>
                    <a:lnTo>
                      <a:pt x="8368" y="20733"/>
                    </a:lnTo>
                    <a:cubicBezTo>
                      <a:pt x="8564" y="21141"/>
                      <a:pt x="9023" y="21403"/>
                      <a:pt x="9491" y="21403"/>
                    </a:cubicBezTo>
                    <a:cubicBezTo>
                      <a:pt x="9601" y="21403"/>
                      <a:pt x="9712" y="21389"/>
                      <a:pt x="9820" y="21358"/>
                    </a:cubicBezTo>
                    <a:lnTo>
                      <a:pt x="17038" y="19221"/>
                    </a:lnTo>
                    <a:cubicBezTo>
                      <a:pt x="17582" y="19059"/>
                      <a:pt x="17844" y="18495"/>
                      <a:pt x="17602" y="17991"/>
                    </a:cubicBezTo>
                    <a:lnTo>
                      <a:pt x="9477" y="691"/>
                    </a:lnTo>
                    <a:cubicBezTo>
                      <a:pt x="9281" y="267"/>
                      <a:pt x="8820" y="1"/>
                      <a:pt x="8363" y="1"/>
                    </a:cubicBezTo>
                    <a:close/>
                  </a:path>
                </a:pathLst>
              </a:custGeom>
              <a:solidFill>
                <a:srgbClr val="8EDDA3"/>
              </a:solidFill>
              <a:ln>
                <a:noFill/>
              </a:ln>
            </p:spPr>
            <p:txBody>
              <a:bodyPr spcFirstLastPara="1" wrap="square" lIns="91425" tIns="91425" rIns="91425" bIns="91425" anchor="ctr" anchorCtr="0">
                <a:noAutofit/>
              </a:bodyPr>
              <a:lstStyle/>
              <a:p>
                <a:endParaRPr/>
              </a:p>
            </p:txBody>
          </p:sp>
          <p:sp>
            <p:nvSpPr>
              <p:cNvPr id="153" name="Google Shape;1042;p39">
                <a:extLst>
                  <a:ext uri="{FF2B5EF4-FFF2-40B4-BE49-F238E27FC236}">
                    <a16:creationId xmlns:a16="http://schemas.microsoft.com/office/drawing/2014/main" id="{903A35CC-8E4D-1547-BF6E-77FF98C7CA8B}"/>
                  </a:ext>
                </a:extLst>
              </p:cNvPr>
              <p:cNvSpPr/>
              <p:nvPr/>
            </p:nvSpPr>
            <p:spPr>
              <a:xfrm>
                <a:off x="97632" y="3059983"/>
                <a:ext cx="1366337" cy="1650539"/>
              </a:xfrm>
              <a:custGeom>
                <a:avLst/>
                <a:gdLst/>
                <a:ahLst/>
                <a:cxnLst/>
                <a:rect l="l" t="t" r="r" b="b"/>
                <a:pathLst>
                  <a:path w="17543" h="21192" extrusionOk="0">
                    <a:moveTo>
                      <a:pt x="8225" y="69"/>
                    </a:moveTo>
                    <a:cubicBezTo>
                      <a:pt x="8584" y="69"/>
                      <a:pt x="8946" y="277"/>
                      <a:pt x="9094" y="606"/>
                    </a:cubicBezTo>
                    <a:lnTo>
                      <a:pt x="17260" y="17966"/>
                    </a:lnTo>
                    <a:cubicBezTo>
                      <a:pt x="17441" y="18369"/>
                      <a:pt x="17240" y="18792"/>
                      <a:pt x="16816" y="18933"/>
                    </a:cubicBezTo>
                    <a:lnTo>
                      <a:pt x="9558" y="21071"/>
                    </a:lnTo>
                    <a:cubicBezTo>
                      <a:pt x="9471" y="21100"/>
                      <a:pt x="9381" y="21113"/>
                      <a:pt x="9291" y="21113"/>
                    </a:cubicBezTo>
                    <a:cubicBezTo>
                      <a:pt x="8941" y="21113"/>
                      <a:pt x="8593" y="20907"/>
                      <a:pt x="8449" y="20587"/>
                    </a:cubicBezTo>
                    <a:lnTo>
                      <a:pt x="283" y="3207"/>
                    </a:lnTo>
                    <a:cubicBezTo>
                      <a:pt x="102" y="2823"/>
                      <a:pt x="303" y="2380"/>
                      <a:pt x="727" y="2259"/>
                    </a:cubicBezTo>
                    <a:lnTo>
                      <a:pt x="7985" y="102"/>
                    </a:lnTo>
                    <a:cubicBezTo>
                      <a:pt x="8063" y="79"/>
                      <a:pt x="8144" y="69"/>
                      <a:pt x="8225" y="69"/>
                    </a:cubicBezTo>
                    <a:close/>
                    <a:moveTo>
                      <a:pt x="8221" y="1"/>
                    </a:moveTo>
                    <a:cubicBezTo>
                      <a:pt x="8128" y="1"/>
                      <a:pt x="8034" y="14"/>
                      <a:pt x="7945" y="41"/>
                    </a:cubicBezTo>
                    <a:lnTo>
                      <a:pt x="686" y="2178"/>
                    </a:lnTo>
                    <a:cubicBezTo>
                      <a:pt x="223" y="2319"/>
                      <a:pt x="1" y="2803"/>
                      <a:pt x="202" y="3247"/>
                    </a:cubicBezTo>
                    <a:lnTo>
                      <a:pt x="8368" y="20607"/>
                    </a:lnTo>
                    <a:cubicBezTo>
                      <a:pt x="8531" y="20965"/>
                      <a:pt x="8917" y="21192"/>
                      <a:pt x="9314" y="21192"/>
                    </a:cubicBezTo>
                    <a:cubicBezTo>
                      <a:pt x="9409" y="21192"/>
                      <a:pt x="9505" y="21179"/>
                      <a:pt x="9598" y="21151"/>
                    </a:cubicBezTo>
                    <a:lnTo>
                      <a:pt x="16857" y="18994"/>
                    </a:lnTo>
                    <a:cubicBezTo>
                      <a:pt x="17321" y="18853"/>
                      <a:pt x="17542" y="18389"/>
                      <a:pt x="17341" y="17945"/>
                    </a:cubicBezTo>
                    <a:lnTo>
                      <a:pt x="9175" y="585"/>
                    </a:lnTo>
                    <a:cubicBezTo>
                      <a:pt x="9012" y="227"/>
                      <a:pt x="8613" y="1"/>
                      <a:pt x="82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4" name="Google Shape;1043;p39">
                <a:extLst>
                  <a:ext uri="{FF2B5EF4-FFF2-40B4-BE49-F238E27FC236}">
                    <a16:creationId xmlns:a16="http://schemas.microsoft.com/office/drawing/2014/main" id="{001A41D6-259F-1249-9EBF-CC6DE56818AF}"/>
                  </a:ext>
                </a:extLst>
              </p:cNvPr>
              <p:cNvSpPr/>
              <p:nvPr/>
            </p:nvSpPr>
            <p:spPr>
              <a:xfrm>
                <a:off x="162042" y="3188804"/>
                <a:ext cx="1250054" cy="1418052"/>
              </a:xfrm>
              <a:custGeom>
                <a:avLst/>
                <a:gdLst/>
                <a:ahLst/>
                <a:cxnLst/>
                <a:rect l="l" t="t" r="r" b="b"/>
                <a:pathLst>
                  <a:path w="16050" h="18207" extrusionOk="0">
                    <a:moveTo>
                      <a:pt x="8650" y="0"/>
                    </a:moveTo>
                    <a:lnTo>
                      <a:pt x="0" y="2621"/>
                    </a:lnTo>
                    <a:lnTo>
                      <a:pt x="7400" y="18207"/>
                    </a:lnTo>
                    <a:lnTo>
                      <a:pt x="16050" y="15566"/>
                    </a:lnTo>
                    <a:lnTo>
                      <a:pt x="8650" y="0"/>
                    </a:lnTo>
                    <a:close/>
                  </a:path>
                </a:pathLst>
              </a:custGeom>
              <a:solidFill>
                <a:schemeClr val="lt1"/>
              </a:solidFill>
              <a:ln>
                <a:noFill/>
              </a:ln>
            </p:spPr>
            <p:txBody>
              <a:bodyPr spcFirstLastPara="1" wrap="square" lIns="91425" tIns="91425" rIns="91425" bIns="91425" anchor="ctr" anchorCtr="0">
                <a:noAutofit/>
              </a:bodyPr>
              <a:lstStyle/>
              <a:p>
                <a:endParaRPr dirty="0"/>
              </a:p>
            </p:txBody>
          </p:sp>
          <p:sp>
            <p:nvSpPr>
              <p:cNvPr id="155" name="Google Shape;1055;p39">
                <a:extLst>
                  <a:ext uri="{FF2B5EF4-FFF2-40B4-BE49-F238E27FC236}">
                    <a16:creationId xmlns:a16="http://schemas.microsoft.com/office/drawing/2014/main" id="{7A1383E2-DD06-BB42-8057-7D735164A54E}"/>
                  </a:ext>
                </a:extLst>
              </p:cNvPr>
              <p:cNvSpPr/>
              <p:nvPr/>
            </p:nvSpPr>
            <p:spPr>
              <a:xfrm>
                <a:off x="873435" y="4454507"/>
                <a:ext cx="48756" cy="40890"/>
              </a:xfrm>
              <a:custGeom>
                <a:avLst/>
                <a:gdLst/>
                <a:ahLst/>
                <a:cxnLst/>
                <a:rect l="l" t="t" r="r" b="b"/>
                <a:pathLst>
                  <a:path w="626" h="525" fill="none" extrusionOk="0">
                    <a:moveTo>
                      <a:pt x="565" y="182"/>
                    </a:moveTo>
                    <a:cubicBezTo>
                      <a:pt x="625" y="303"/>
                      <a:pt x="565" y="444"/>
                      <a:pt x="424" y="484"/>
                    </a:cubicBezTo>
                    <a:cubicBezTo>
                      <a:pt x="282" y="524"/>
                      <a:pt x="121" y="464"/>
                      <a:pt x="61" y="343"/>
                    </a:cubicBezTo>
                    <a:cubicBezTo>
                      <a:pt x="0" y="222"/>
                      <a:pt x="61" y="81"/>
                      <a:pt x="202" y="40"/>
                    </a:cubicBezTo>
                    <a:cubicBezTo>
                      <a:pt x="343" y="0"/>
                      <a:pt x="504" y="61"/>
                      <a:pt x="565" y="182"/>
                    </a:cubicBez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56" name="Google Shape;1056;p39">
                <a:extLst>
                  <a:ext uri="{FF2B5EF4-FFF2-40B4-BE49-F238E27FC236}">
                    <a16:creationId xmlns:a16="http://schemas.microsoft.com/office/drawing/2014/main" id="{F694863B-7B30-3E44-9BE3-9DF3C241FBB5}"/>
                  </a:ext>
                </a:extLst>
              </p:cNvPr>
              <p:cNvSpPr/>
              <p:nvPr/>
            </p:nvSpPr>
            <p:spPr>
              <a:xfrm>
                <a:off x="915804" y="4485895"/>
                <a:ext cx="17368" cy="9502"/>
              </a:xfrm>
              <a:custGeom>
                <a:avLst/>
                <a:gdLst/>
                <a:ahLst/>
                <a:cxnLst/>
                <a:rect l="l" t="t" r="r" b="b"/>
                <a:pathLst>
                  <a:path w="223" h="122" fill="none" extrusionOk="0">
                    <a:moveTo>
                      <a:pt x="222" y="121"/>
                    </a:moveTo>
                    <a:lnTo>
                      <a:pt x="1" y="0"/>
                    </a:ln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57" name="Google Shape;1057;p39">
                <a:extLst>
                  <a:ext uri="{FF2B5EF4-FFF2-40B4-BE49-F238E27FC236}">
                    <a16:creationId xmlns:a16="http://schemas.microsoft.com/office/drawing/2014/main" id="{BE8017FB-E3DD-BA4E-BC5D-20490C3D927B}"/>
                  </a:ext>
                </a:extLst>
              </p:cNvPr>
              <p:cNvSpPr/>
              <p:nvPr/>
            </p:nvSpPr>
            <p:spPr>
              <a:xfrm>
                <a:off x="739942" y="4498434"/>
                <a:ext cx="55065" cy="51949"/>
              </a:xfrm>
              <a:custGeom>
                <a:avLst/>
                <a:gdLst/>
                <a:ahLst/>
                <a:cxnLst/>
                <a:rect l="l" t="t" r="r" b="b"/>
                <a:pathLst>
                  <a:path w="707" h="667" fill="none" extrusionOk="0">
                    <a:moveTo>
                      <a:pt x="162" y="1"/>
                    </a:moveTo>
                    <a:lnTo>
                      <a:pt x="0" y="303"/>
                    </a:lnTo>
                    <a:lnTo>
                      <a:pt x="162" y="666"/>
                    </a:lnTo>
                    <a:lnTo>
                      <a:pt x="343" y="606"/>
                    </a:lnTo>
                    <a:lnTo>
                      <a:pt x="262" y="424"/>
                    </a:lnTo>
                    <a:cubicBezTo>
                      <a:pt x="242" y="384"/>
                      <a:pt x="262" y="323"/>
                      <a:pt x="323" y="323"/>
                    </a:cubicBezTo>
                    <a:cubicBezTo>
                      <a:pt x="383" y="303"/>
                      <a:pt x="444" y="323"/>
                      <a:pt x="464" y="364"/>
                    </a:cubicBezTo>
                    <a:lnTo>
                      <a:pt x="545" y="545"/>
                    </a:lnTo>
                    <a:lnTo>
                      <a:pt x="706" y="505"/>
                    </a:lnTo>
                    <a:lnTo>
                      <a:pt x="545" y="142"/>
                    </a:ln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58" name="Google Shape;1058;p39">
                <a:extLst>
                  <a:ext uri="{FF2B5EF4-FFF2-40B4-BE49-F238E27FC236}">
                    <a16:creationId xmlns:a16="http://schemas.microsoft.com/office/drawing/2014/main" id="{089780CA-F6FB-044D-9644-FB9F07ADC4D4}"/>
                  </a:ext>
                </a:extLst>
              </p:cNvPr>
              <p:cNvSpPr/>
              <p:nvPr/>
            </p:nvSpPr>
            <p:spPr>
              <a:xfrm>
                <a:off x="1033565" y="4423042"/>
                <a:ext cx="12695" cy="26792"/>
              </a:xfrm>
              <a:custGeom>
                <a:avLst/>
                <a:gdLst/>
                <a:ahLst/>
                <a:cxnLst/>
                <a:rect l="l" t="t" r="r" b="b"/>
                <a:pathLst>
                  <a:path w="163" h="344" fill="none" extrusionOk="0">
                    <a:moveTo>
                      <a:pt x="1" y="1"/>
                    </a:moveTo>
                    <a:lnTo>
                      <a:pt x="162" y="344"/>
                    </a:ln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59" name="Google Shape;1059;p39">
                <a:extLst>
                  <a:ext uri="{FF2B5EF4-FFF2-40B4-BE49-F238E27FC236}">
                    <a16:creationId xmlns:a16="http://schemas.microsoft.com/office/drawing/2014/main" id="{C116953C-9250-EB49-B186-2BA9D4DEE869}"/>
                  </a:ext>
                </a:extLst>
              </p:cNvPr>
              <p:cNvSpPr/>
              <p:nvPr/>
            </p:nvSpPr>
            <p:spPr>
              <a:xfrm>
                <a:off x="1025699" y="4432466"/>
                <a:ext cx="29986" cy="9502"/>
              </a:xfrm>
              <a:custGeom>
                <a:avLst/>
                <a:gdLst/>
                <a:ahLst/>
                <a:cxnLst/>
                <a:rect l="l" t="t" r="r" b="b"/>
                <a:pathLst>
                  <a:path w="385" h="122" fill="none" extrusionOk="0">
                    <a:moveTo>
                      <a:pt x="1" y="122"/>
                    </a:moveTo>
                    <a:lnTo>
                      <a:pt x="384" y="1"/>
                    </a:ln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0" name="Google Shape;1060;p39">
                <a:extLst>
                  <a:ext uri="{FF2B5EF4-FFF2-40B4-BE49-F238E27FC236}">
                    <a16:creationId xmlns:a16="http://schemas.microsoft.com/office/drawing/2014/main" id="{7B3C06FF-C03D-5B4A-83DC-34570E6BB4DA}"/>
                  </a:ext>
                </a:extLst>
              </p:cNvPr>
              <p:cNvSpPr/>
              <p:nvPr/>
            </p:nvSpPr>
            <p:spPr>
              <a:xfrm>
                <a:off x="1008486" y="4410502"/>
                <a:ext cx="62853" cy="53507"/>
              </a:xfrm>
              <a:custGeom>
                <a:avLst/>
                <a:gdLst/>
                <a:ahLst/>
                <a:cxnLst/>
                <a:rect l="l" t="t" r="r" b="b"/>
                <a:pathLst>
                  <a:path w="807" h="687" fill="none" extrusionOk="0">
                    <a:moveTo>
                      <a:pt x="585" y="605"/>
                    </a:moveTo>
                    <a:lnTo>
                      <a:pt x="484" y="646"/>
                    </a:lnTo>
                    <a:cubicBezTo>
                      <a:pt x="343" y="686"/>
                      <a:pt x="161" y="605"/>
                      <a:pt x="101" y="484"/>
                    </a:cubicBezTo>
                    <a:lnTo>
                      <a:pt x="61" y="384"/>
                    </a:lnTo>
                    <a:cubicBezTo>
                      <a:pt x="0" y="263"/>
                      <a:pt x="61" y="122"/>
                      <a:pt x="222" y="61"/>
                    </a:cubicBezTo>
                    <a:lnTo>
                      <a:pt x="323" y="41"/>
                    </a:lnTo>
                    <a:cubicBezTo>
                      <a:pt x="464" y="1"/>
                      <a:pt x="645" y="61"/>
                      <a:pt x="706" y="202"/>
                    </a:cubicBezTo>
                    <a:lnTo>
                      <a:pt x="746" y="283"/>
                    </a:lnTo>
                    <a:cubicBezTo>
                      <a:pt x="807" y="424"/>
                      <a:pt x="746" y="565"/>
                      <a:pt x="585" y="605"/>
                    </a:cubicBez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1" name="Google Shape;1061;p39">
                <a:extLst>
                  <a:ext uri="{FF2B5EF4-FFF2-40B4-BE49-F238E27FC236}">
                    <a16:creationId xmlns:a16="http://schemas.microsoft.com/office/drawing/2014/main" id="{F3CF1E29-ED3D-C04F-AC4D-371A2A4DBC2B}"/>
                  </a:ext>
                </a:extLst>
              </p:cNvPr>
              <p:cNvSpPr/>
              <p:nvPr/>
            </p:nvSpPr>
            <p:spPr>
              <a:xfrm>
                <a:off x="1143537" y="4364940"/>
                <a:ext cx="58180" cy="50392"/>
              </a:xfrm>
              <a:custGeom>
                <a:avLst/>
                <a:gdLst/>
                <a:ahLst/>
                <a:cxnLst/>
                <a:rect l="l" t="t" r="r" b="b"/>
                <a:pathLst>
                  <a:path w="747" h="647" fill="none" extrusionOk="0">
                    <a:moveTo>
                      <a:pt x="444" y="102"/>
                    </a:moveTo>
                    <a:cubicBezTo>
                      <a:pt x="383" y="142"/>
                      <a:pt x="383" y="223"/>
                      <a:pt x="383" y="223"/>
                    </a:cubicBezTo>
                    <a:cubicBezTo>
                      <a:pt x="383" y="223"/>
                      <a:pt x="282" y="162"/>
                      <a:pt x="222" y="162"/>
                    </a:cubicBezTo>
                    <a:cubicBezTo>
                      <a:pt x="20" y="182"/>
                      <a:pt x="0" y="344"/>
                      <a:pt x="141" y="444"/>
                    </a:cubicBezTo>
                    <a:cubicBezTo>
                      <a:pt x="262" y="565"/>
                      <a:pt x="565" y="646"/>
                      <a:pt x="565" y="646"/>
                    </a:cubicBezTo>
                    <a:cubicBezTo>
                      <a:pt x="565" y="646"/>
                      <a:pt x="746" y="404"/>
                      <a:pt x="746" y="263"/>
                    </a:cubicBezTo>
                    <a:cubicBezTo>
                      <a:pt x="746" y="122"/>
                      <a:pt x="605" y="1"/>
                      <a:pt x="444" y="102"/>
                    </a:cubicBez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2" name="Google Shape;1062;p39">
                <a:extLst>
                  <a:ext uri="{FF2B5EF4-FFF2-40B4-BE49-F238E27FC236}">
                    <a16:creationId xmlns:a16="http://schemas.microsoft.com/office/drawing/2014/main" id="{9DCDE3C8-3E30-F447-82C7-CEC147209CC6}"/>
                  </a:ext>
                </a:extLst>
              </p:cNvPr>
              <p:cNvSpPr/>
              <p:nvPr/>
            </p:nvSpPr>
            <p:spPr>
              <a:xfrm>
                <a:off x="1295800" y="4331605"/>
                <a:ext cx="33101" cy="24456"/>
              </a:xfrm>
              <a:custGeom>
                <a:avLst/>
                <a:gdLst/>
                <a:ahLst/>
                <a:cxnLst/>
                <a:rect l="l" t="t" r="r" b="b"/>
                <a:pathLst>
                  <a:path w="425" h="314" extrusionOk="0">
                    <a:moveTo>
                      <a:pt x="194" y="0"/>
                    </a:moveTo>
                    <a:cubicBezTo>
                      <a:pt x="177" y="0"/>
                      <a:pt x="159" y="2"/>
                      <a:pt x="142" y="5"/>
                    </a:cubicBezTo>
                    <a:cubicBezTo>
                      <a:pt x="61" y="46"/>
                      <a:pt x="1" y="126"/>
                      <a:pt x="41" y="207"/>
                    </a:cubicBezTo>
                    <a:cubicBezTo>
                      <a:pt x="75" y="274"/>
                      <a:pt x="150" y="313"/>
                      <a:pt x="232" y="313"/>
                    </a:cubicBezTo>
                    <a:cubicBezTo>
                      <a:pt x="249" y="313"/>
                      <a:pt x="266" y="311"/>
                      <a:pt x="283" y="308"/>
                    </a:cubicBezTo>
                    <a:cubicBezTo>
                      <a:pt x="364" y="268"/>
                      <a:pt x="424" y="187"/>
                      <a:pt x="384" y="106"/>
                    </a:cubicBezTo>
                    <a:cubicBezTo>
                      <a:pt x="351" y="39"/>
                      <a:pt x="276" y="0"/>
                      <a:pt x="1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063;p39">
                <a:extLst>
                  <a:ext uri="{FF2B5EF4-FFF2-40B4-BE49-F238E27FC236}">
                    <a16:creationId xmlns:a16="http://schemas.microsoft.com/office/drawing/2014/main" id="{0D4A6D37-932F-5E47-8811-8F929076FA05}"/>
                  </a:ext>
                </a:extLst>
              </p:cNvPr>
              <p:cNvSpPr/>
              <p:nvPr/>
            </p:nvSpPr>
            <p:spPr>
              <a:xfrm>
                <a:off x="1297436" y="4352011"/>
                <a:ext cx="53429" cy="27182"/>
              </a:xfrm>
              <a:custGeom>
                <a:avLst/>
                <a:gdLst/>
                <a:ahLst/>
                <a:cxnLst/>
                <a:rect l="l" t="t" r="r" b="b"/>
                <a:pathLst>
                  <a:path w="686" h="349" extrusionOk="0">
                    <a:moveTo>
                      <a:pt x="435" y="1"/>
                    </a:moveTo>
                    <a:cubicBezTo>
                      <a:pt x="417" y="1"/>
                      <a:pt x="400" y="2"/>
                      <a:pt x="383" y="6"/>
                    </a:cubicBezTo>
                    <a:lnTo>
                      <a:pt x="161" y="86"/>
                    </a:lnTo>
                    <a:cubicBezTo>
                      <a:pt x="61" y="106"/>
                      <a:pt x="0" y="207"/>
                      <a:pt x="40" y="308"/>
                    </a:cubicBezTo>
                    <a:lnTo>
                      <a:pt x="81" y="348"/>
                    </a:lnTo>
                    <a:lnTo>
                      <a:pt x="686" y="167"/>
                    </a:lnTo>
                    <a:lnTo>
                      <a:pt x="645" y="127"/>
                    </a:lnTo>
                    <a:cubicBezTo>
                      <a:pt x="612" y="43"/>
                      <a:pt x="522" y="1"/>
                      <a:pt x="4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064;p39">
                <a:extLst>
                  <a:ext uri="{FF2B5EF4-FFF2-40B4-BE49-F238E27FC236}">
                    <a16:creationId xmlns:a16="http://schemas.microsoft.com/office/drawing/2014/main" id="{C036697A-3884-F748-9D75-3164C7DC09BF}"/>
                  </a:ext>
                </a:extLst>
              </p:cNvPr>
              <p:cNvSpPr/>
              <p:nvPr/>
            </p:nvSpPr>
            <p:spPr>
              <a:xfrm>
                <a:off x="220144" y="3403921"/>
                <a:ext cx="62931" cy="48756"/>
              </a:xfrm>
              <a:custGeom>
                <a:avLst/>
                <a:gdLst/>
                <a:ahLst/>
                <a:cxnLst/>
                <a:rect l="l" t="t" r="r" b="b"/>
                <a:pathLst>
                  <a:path w="808" h="626" fill="none" extrusionOk="0">
                    <a:moveTo>
                      <a:pt x="424" y="21"/>
                    </a:moveTo>
                    <a:lnTo>
                      <a:pt x="384" y="21"/>
                    </a:lnTo>
                    <a:cubicBezTo>
                      <a:pt x="363" y="0"/>
                      <a:pt x="323" y="0"/>
                      <a:pt x="303" y="0"/>
                    </a:cubicBezTo>
                    <a:lnTo>
                      <a:pt x="283" y="21"/>
                    </a:lnTo>
                    <a:lnTo>
                      <a:pt x="242" y="41"/>
                    </a:lnTo>
                    <a:lnTo>
                      <a:pt x="222" y="41"/>
                    </a:lnTo>
                    <a:cubicBezTo>
                      <a:pt x="182" y="41"/>
                      <a:pt x="162" y="61"/>
                      <a:pt x="162" y="81"/>
                    </a:cubicBezTo>
                    <a:lnTo>
                      <a:pt x="142" y="121"/>
                    </a:lnTo>
                    <a:cubicBezTo>
                      <a:pt x="142" y="141"/>
                      <a:pt x="121" y="141"/>
                      <a:pt x="101" y="162"/>
                    </a:cubicBezTo>
                    <a:lnTo>
                      <a:pt x="61" y="162"/>
                    </a:lnTo>
                    <a:cubicBezTo>
                      <a:pt x="21" y="182"/>
                      <a:pt x="1" y="222"/>
                      <a:pt x="21" y="262"/>
                    </a:cubicBezTo>
                    <a:lnTo>
                      <a:pt x="162" y="565"/>
                    </a:lnTo>
                    <a:cubicBezTo>
                      <a:pt x="182" y="605"/>
                      <a:pt x="222" y="625"/>
                      <a:pt x="283" y="605"/>
                    </a:cubicBezTo>
                    <a:lnTo>
                      <a:pt x="747" y="464"/>
                    </a:lnTo>
                    <a:cubicBezTo>
                      <a:pt x="787" y="444"/>
                      <a:pt x="807" y="404"/>
                      <a:pt x="787" y="363"/>
                    </a:cubicBezTo>
                    <a:lnTo>
                      <a:pt x="646" y="81"/>
                    </a:lnTo>
                    <a:cubicBezTo>
                      <a:pt x="626" y="41"/>
                      <a:pt x="585" y="0"/>
                      <a:pt x="525" y="21"/>
                    </a:cubicBezTo>
                    <a:lnTo>
                      <a:pt x="484" y="41"/>
                    </a:lnTo>
                    <a:cubicBezTo>
                      <a:pt x="464" y="41"/>
                      <a:pt x="444" y="41"/>
                      <a:pt x="424" y="21"/>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5" name="Google Shape;1065;p39">
                <a:extLst>
                  <a:ext uri="{FF2B5EF4-FFF2-40B4-BE49-F238E27FC236}">
                    <a16:creationId xmlns:a16="http://schemas.microsoft.com/office/drawing/2014/main" id="{BA53BE68-8DE2-D549-8D79-09D3F79F0CB6}"/>
                  </a:ext>
                </a:extLst>
              </p:cNvPr>
              <p:cNvSpPr/>
              <p:nvPr/>
            </p:nvSpPr>
            <p:spPr>
              <a:xfrm>
                <a:off x="237434" y="3416461"/>
                <a:ext cx="28350" cy="23677"/>
              </a:xfrm>
              <a:custGeom>
                <a:avLst/>
                <a:gdLst/>
                <a:ahLst/>
                <a:cxnLst/>
                <a:rect l="l" t="t" r="r" b="b"/>
                <a:pathLst>
                  <a:path w="364" h="304" fill="none" extrusionOk="0">
                    <a:moveTo>
                      <a:pt x="323" y="122"/>
                    </a:moveTo>
                    <a:cubicBezTo>
                      <a:pt x="363" y="182"/>
                      <a:pt x="323" y="263"/>
                      <a:pt x="242" y="283"/>
                    </a:cubicBezTo>
                    <a:cubicBezTo>
                      <a:pt x="162" y="303"/>
                      <a:pt x="61" y="263"/>
                      <a:pt x="41" y="202"/>
                    </a:cubicBezTo>
                    <a:cubicBezTo>
                      <a:pt x="0" y="122"/>
                      <a:pt x="41" y="61"/>
                      <a:pt x="121" y="21"/>
                    </a:cubicBezTo>
                    <a:cubicBezTo>
                      <a:pt x="202" y="1"/>
                      <a:pt x="283" y="41"/>
                      <a:pt x="323" y="122"/>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6" name="Google Shape;1066;p39">
                <a:extLst>
                  <a:ext uri="{FF2B5EF4-FFF2-40B4-BE49-F238E27FC236}">
                    <a16:creationId xmlns:a16="http://schemas.microsoft.com/office/drawing/2014/main" id="{F5701776-1ED6-6F4A-A9EC-430EDFB61E5C}"/>
                  </a:ext>
                </a:extLst>
              </p:cNvPr>
              <p:cNvSpPr/>
              <p:nvPr/>
            </p:nvSpPr>
            <p:spPr>
              <a:xfrm>
                <a:off x="763463" y="3232731"/>
                <a:ext cx="50314" cy="45641"/>
              </a:xfrm>
              <a:custGeom>
                <a:avLst/>
                <a:gdLst/>
                <a:ahLst/>
                <a:cxnLst/>
                <a:rect l="l" t="t" r="r" b="b"/>
                <a:pathLst>
                  <a:path w="646" h="586" fill="none" extrusionOk="0">
                    <a:moveTo>
                      <a:pt x="1" y="202"/>
                    </a:moveTo>
                    <a:lnTo>
                      <a:pt x="646" y="1"/>
                    </a:lnTo>
                    <a:lnTo>
                      <a:pt x="505" y="585"/>
                    </a:lnTo>
                    <a:lnTo>
                      <a:pt x="323" y="323"/>
                    </a:ln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7" name="Google Shape;1067;p39">
                <a:extLst>
                  <a:ext uri="{FF2B5EF4-FFF2-40B4-BE49-F238E27FC236}">
                    <a16:creationId xmlns:a16="http://schemas.microsoft.com/office/drawing/2014/main" id="{3C60416C-00DD-094D-BE30-054BE9CC9E0A}"/>
                  </a:ext>
                </a:extLst>
              </p:cNvPr>
              <p:cNvSpPr/>
              <p:nvPr/>
            </p:nvSpPr>
            <p:spPr>
              <a:xfrm>
                <a:off x="788619" y="3232731"/>
                <a:ext cx="25157" cy="25235"/>
              </a:xfrm>
              <a:custGeom>
                <a:avLst/>
                <a:gdLst/>
                <a:ahLst/>
                <a:cxnLst/>
                <a:rect l="l" t="t" r="r" b="b"/>
                <a:pathLst>
                  <a:path w="323" h="324" fill="none" extrusionOk="0">
                    <a:moveTo>
                      <a:pt x="0" y="323"/>
                    </a:moveTo>
                    <a:lnTo>
                      <a:pt x="323" y="1"/>
                    </a:ln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8" name="Google Shape;1068;p39">
                <a:extLst>
                  <a:ext uri="{FF2B5EF4-FFF2-40B4-BE49-F238E27FC236}">
                    <a16:creationId xmlns:a16="http://schemas.microsoft.com/office/drawing/2014/main" id="{59C9381E-A017-5E4A-9FE6-DDA3371A1E9B}"/>
                  </a:ext>
                </a:extLst>
              </p:cNvPr>
              <p:cNvSpPr/>
              <p:nvPr/>
            </p:nvSpPr>
            <p:spPr>
              <a:xfrm>
                <a:off x="85093" y="3041135"/>
                <a:ext cx="1389858" cy="1685120"/>
              </a:xfrm>
              <a:custGeom>
                <a:avLst/>
                <a:gdLst/>
                <a:ahLst/>
                <a:cxnLst/>
                <a:rect l="l" t="t" r="r" b="b"/>
                <a:pathLst>
                  <a:path w="17845" h="21636" fill="none" extrusionOk="0">
                    <a:moveTo>
                      <a:pt x="908" y="2521"/>
                    </a:moveTo>
                    <a:cubicBezTo>
                      <a:pt x="464" y="2642"/>
                      <a:pt x="263" y="3086"/>
                      <a:pt x="464" y="3489"/>
                    </a:cubicBezTo>
                    <a:lnTo>
                      <a:pt x="8590" y="20768"/>
                    </a:lnTo>
                    <a:cubicBezTo>
                      <a:pt x="8771" y="21192"/>
                      <a:pt x="9275" y="21413"/>
                      <a:pt x="9719" y="21272"/>
                    </a:cubicBezTo>
                    <a:lnTo>
                      <a:pt x="16937" y="19135"/>
                    </a:lnTo>
                    <a:cubicBezTo>
                      <a:pt x="17381" y="19014"/>
                      <a:pt x="17582" y="18571"/>
                      <a:pt x="17381" y="18167"/>
                    </a:cubicBezTo>
                    <a:lnTo>
                      <a:pt x="9255" y="868"/>
                    </a:lnTo>
                    <a:cubicBezTo>
                      <a:pt x="9074" y="465"/>
                      <a:pt x="8570" y="243"/>
                      <a:pt x="8126" y="364"/>
                    </a:cubicBezTo>
                    <a:close/>
                    <a:moveTo>
                      <a:pt x="8368" y="20849"/>
                    </a:moveTo>
                    <a:lnTo>
                      <a:pt x="242" y="3549"/>
                    </a:lnTo>
                    <a:cubicBezTo>
                      <a:pt x="1" y="3025"/>
                      <a:pt x="263" y="2481"/>
                      <a:pt x="807" y="2319"/>
                    </a:cubicBezTo>
                    <a:lnTo>
                      <a:pt x="8045" y="162"/>
                    </a:lnTo>
                    <a:cubicBezTo>
                      <a:pt x="8590" y="1"/>
                      <a:pt x="9235" y="283"/>
                      <a:pt x="9477" y="807"/>
                    </a:cubicBezTo>
                    <a:lnTo>
                      <a:pt x="17602" y="18107"/>
                    </a:lnTo>
                    <a:cubicBezTo>
                      <a:pt x="17844" y="18611"/>
                      <a:pt x="17582" y="19175"/>
                      <a:pt x="17038" y="19337"/>
                    </a:cubicBezTo>
                    <a:lnTo>
                      <a:pt x="9820" y="21474"/>
                    </a:lnTo>
                    <a:cubicBezTo>
                      <a:pt x="9255" y="21635"/>
                      <a:pt x="8610" y="21353"/>
                      <a:pt x="8368" y="20849"/>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69" name="Google Shape;1069;p39">
                <a:extLst>
                  <a:ext uri="{FF2B5EF4-FFF2-40B4-BE49-F238E27FC236}">
                    <a16:creationId xmlns:a16="http://schemas.microsoft.com/office/drawing/2014/main" id="{A738450C-14C4-4C4B-B110-666A615F764C}"/>
                  </a:ext>
                </a:extLst>
              </p:cNvPr>
              <p:cNvSpPr/>
              <p:nvPr/>
            </p:nvSpPr>
            <p:spPr>
              <a:xfrm>
                <a:off x="977021" y="3463425"/>
                <a:ext cx="947004" cy="911021"/>
              </a:xfrm>
              <a:custGeom>
                <a:avLst/>
                <a:gdLst/>
                <a:ahLst/>
                <a:cxnLst/>
                <a:rect l="l" t="t" r="r" b="b"/>
                <a:pathLst>
                  <a:path w="12159" h="11697" extrusionOk="0">
                    <a:moveTo>
                      <a:pt x="906" y="1"/>
                    </a:moveTo>
                    <a:cubicBezTo>
                      <a:pt x="777" y="1"/>
                      <a:pt x="651" y="33"/>
                      <a:pt x="545" y="103"/>
                    </a:cubicBezTo>
                    <a:cubicBezTo>
                      <a:pt x="424" y="184"/>
                      <a:pt x="323" y="325"/>
                      <a:pt x="263" y="466"/>
                    </a:cubicBezTo>
                    <a:cubicBezTo>
                      <a:pt x="41" y="890"/>
                      <a:pt x="1" y="1434"/>
                      <a:pt x="142" y="1898"/>
                    </a:cubicBezTo>
                    <a:cubicBezTo>
                      <a:pt x="263" y="2301"/>
                      <a:pt x="505" y="2644"/>
                      <a:pt x="747" y="2966"/>
                    </a:cubicBezTo>
                    <a:cubicBezTo>
                      <a:pt x="1695" y="4277"/>
                      <a:pt x="3892" y="5346"/>
                      <a:pt x="4094" y="7080"/>
                    </a:cubicBezTo>
                    <a:lnTo>
                      <a:pt x="12159" y="11697"/>
                    </a:lnTo>
                    <a:cubicBezTo>
                      <a:pt x="10627" y="10306"/>
                      <a:pt x="10143" y="8068"/>
                      <a:pt x="8812" y="6495"/>
                    </a:cubicBezTo>
                    <a:cubicBezTo>
                      <a:pt x="8691" y="6374"/>
                      <a:pt x="8570" y="6233"/>
                      <a:pt x="8449" y="6112"/>
                    </a:cubicBezTo>
                    <a:cubicBezTo>
                      <a:pt x="8086" y="5688"/>
                      <a:pt x="7622" y="5386"/>
                      <a:pt x="7159" y="5063"/>
                    </a:cubicBezTo>
                    <a:cubicBezTo>
                      <a:pt x="5525" y="3954"/>
                      <a:pt x="3973" y="2724"/>
                      <a:pt x="2541" y="1353"/>
                    </a:cubicBezTo>
                    <a:cubicBezTo>
                      <a:pt x="2158" y="970"/>
                      <a:pt x="1876" y="426"/>
                      <a:pt x="1392" y="144"/>
                    </a:cubicBezTo>
                    <a:cubicBezTo>
                      <a:pt x="1245" y="53"/>
                      <a:pt x="1072" y="1"/>
                      <a:pt x="9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0" name="Google Shape;1070;p39">
                <a:extLst>
                  <a:ext uri="{FF2B5EF4-FFF2-40B4-BE49-F238E27FC236}">
                    <a16:creationId xmlns:a16="http://schemas.microsoft.com/office/drawing/2014/main" id="{92C50D57-F6C9-6449-86C1-263B435E84F4}"/>
                  </a:ext>
                </a:extLst>
              </p:cNvPr>
              <p:cNvSpPr/>
              <p:nvPr/>
            </p:nvSpPr>
            <p:spPr>
              <a:xfrm>
                <a:off x="977021" y="3458908"/>
                <a:ext cx="947004" cy="915538"/>
              </a:xfrm>
              <a:custGeom>
                <a:avLst/>
                <a:gdLst/>
                <a:ahLst/>
                <a:cxnLst/>
                <a:rect l="l" t="t" r="r" b="b"/>
                <a:pathLst>
                  <a:path w="12159" h="11755" fill="none" extrusionOk="0">
                    <a:moveTo>
                      <a:pt x="12159" y="11755"/>
                    </a:moveTo>
                    <a:cubicBezTo>
                      <a:pt x="10627" y="10364"/>
                      <a:pt x="10143" y="8126"/>
                      <a:pt x="8812" y="6553"/>
                    </a:cubicBezTo>
                    <a:cubicBezTo>
                      <a:pt x="8691" y="6432"/>
                      <a:pt x="8570" y="6291"/>
                      <a:pt x="8449" y="6170"/>
                    </a:cubicBezTo>
                    <a:cubicBezTo>
                      <a:pt x="8086" y="5746"/>
                      <a:pt x="7622" y="5444"/>
                      <a:pt x="7159" y="5121"/>
                    </a:cubicBezTo>
                    <a:cubicBezTo>
                      <a:pt x="5525" y="4012"/>
                      <a:pt x="3973" y="2782"/>
                      <a:pt x="2541" y="1411"/>
                    </a:cubicBezTo>
                    <a:cubicBezTo>
                      <a:pt x="2158" y="1028"/>
                      <a:pt x="1876" y="484"/>
                      <a:pt x="1392" y="202"/>
                    </a:cubicBezTo>
                    <a:cubicBezTo>
                      <a:pt x="1130" y="40"/>
                      <a:pt x="787" y="0"/>
                      <a:pt x="545" y="161"/>
                    </a:cubicBezTo>
                    <a:cubicBezTo>
                      <a:pt x="424" y="242"/>
                      <a:pt x="323" y="383"/>
                      <a:pt x="263" y="524"/>
                    </a:cubicBezTo>
                    <a:cubicBezTo>
                      <a:pt x="41" y="948"/>
                      <a:pt x="1" y="1492"/>
                      <a:pt x="142" y="1956"/>
                    </a:cubicBezTo>
                    <a:cubicBezTo>
                      <a:pt x="263" y="2359"/>
                      <a:pt x="505" y="2702"/>
                      <a:pt x="747" y="3024"/>
                    </a:cubicBezTo>
                    <a:cubicBezTo>
                      <a:pt x="1695" y="4335"/>
                      <a:pt x="3892" y="5404"/>
                      <a:pt x="4094" y="7138"/>
                    </a:cubicBezTo>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1" name="Google Shape;1071;p39">
                <a:extLst>
                  <a:ext uri="{FF2B5EF4-FFF2-40B4-BE49-F238E27FC236}">
                    <a16:creationId xmlns:a16="http://schemas.microsoft.com/office/drawing/2014/main" id="{4F795AD9-D131-D34A-AC6E-D4398302A881}"/>
                  </a:ext>
                </a:extLst>
              </p:cNvPr>
              <p:cNvSpPr/>
              <p:nvPr/>
            </p:nvSpPr>
            <p:spPr>
              <a:xfrm>
                <a:off x="374043" y="4271790"/>
                <a:ext cx="234044" cy="212003"/>
              </a:xfrm>
              <a:custGeom>
                <a:avLst/>
                <a:gdLst/>
                <a:ahLst/>
                <a:cxnLst/>
                <a:rect l="l" t="t" r="r" b="b"/>
                <a:pathLst>
                  <a:path w="3005" h="2722" extrusionOk="0">
                    <a:moveTo>
                      <a:pt x="2146" y="0"/>
                    </a:moveTo>
                    <a:cubicBezTo>
                      <a:pt x="2048" y="0"/>
                      <a:pt x="1949" y="17"/>
                      <a:pt x="1855" y="48"/>
                    </a:cubicBezTo>
                    <a:cubicBezTo>
                      <a:pt x="1452" y="169"/>
                      <a:pt x="1190" y="471"/>
                      <a:pt x="867" y="693"/>
                    </a:cubicBezTo>
                    <a:cubicBezTo>
                      <a:pt x="565" y="894"/>
                      <a:pt x="242" y="1136"/>
                      <a:pt x="121" y="1479"/>
                    </a:cubicBezTo>
                    <a:cubicBezTo>
                      <a:pt x="0" y="1842"/>
                      <a:pt x="162" y="2265"/>
                      <a:pt x="444" y="2487"/>
                    </a:cubicBezTo>
                    <a:cubicBezTo>
                      <a:pt x="645" y="2654"/>
                      <a:pt x="881" y="2721"/>
                      <a:pt x="1121" y="2721"/>
                    </a:cubicBezTo>
                    <a:cubicBezTo>
                      <a:pt x="1434" y="2721"/>
                      <a:pt x="1754" y="2607"/>
                      <a:pt x="2017" y="2447"/>
                    </a:cubicBezTo>
                    <a:cubicBezTo>
                      <a:pt x="2037" y="2427"/>
                      <a:pt x="2057" y="2427"/>
                      <a:pt x="2057" y="2407"/>
                    </a:cubicBezTo>
                    <a:cubicBezTo>
                      <a:pt x="2501" y="2104"/>
                      <a:pt x="2924" y="1701"/>
                      <a:pt x="2985" y="1177"/>
                    </a:cubicBezTo>
                    <a:cubicBezTo>
                      <a:pt x="3005" y="935"/>
                      <a:pt x="2944" y="673"/>
                      <a:pt x="2843" y="471"/>
                    </a:cubicBezTo>
                    <a:cubicBezTo>
                      <a:pt x="2783" y="330"/>
                      <a:pt x="2702" y="209"/>
                      <a:pt x="2581" y="128"/>
                    </a:cubicBezTo>
                    <a:cubicBezTo>
                      <a:pt x="2457" y="41"/>
                      <a:pt x="2303" y="0"/>
                      <a:pt x="214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2" name="Google Shape;1072;p39">
                <a:extLst>
                  <a:ext uri="{FF2B5EF4-FFF2-40B4-BE49-F238E27FC236}">
                    <a16:creationId xmlns:a16="http://schemas.microsoft.com/office/drawing/2014/main" id="{CCD3DD94-079F-A044-BFE9-294F910F7790}"/>
                  </a:ext>
                </a:extLst>
              </p:cNvPr>
              <p:cNvSpPr/>
              <p:nvPr/>
            </p:nvSpPr>
            <p:spPr>
              <a:xfrm>
                <a:off x="374043" y="4269142"/>
                <a:ext cx="234044" cy="226256"/>
              </a:xfrm>
              <a:custGeom>
                <a:avLst/>
                <a:gdLst/>
                <a:ahLst/>
                <a:cxnLst/>
                <a:rect l="l" t="t" r="r" b="b"/>
                <a:pathLst>
                  <a:path w="3005" h="2905" fill="none" extrusionOk="0">
                    <a:moveTo>
                      <a:pt x="2017" y="2481"/>
                    </a:moveTo>
                    <a:cubicBezTo>
                      <a:pt x="2037" y="2461"/>
                      <a:pt x="2057" y="2461"/>
                      <a:pt x="2057" y="2441"/>
                    </a:cubicBezTo>
                    <a:cubicBezTo>
                      <a:pt x="2501" y="2138"/>
                      <a:pt x="2924" y="1735"/>
                      <a:pt x="2985" y="1211"/>
                    </a:cubicBezTo>
                    <a:cubicBezTo>
                      <a:pt x="3005" y="969"/>
                      <a:pt x="2944" y="707"/>
                      <a:pt x="2843" y="505"/>
                    </a:cubicBezTo>
                    <a:cubicBezTo>
                      <a:pt x="2783" y="364"/>
                      <a:pt x="2702" y="243"/>
                      <a:pt x="2581" y="162"/>
                    </a:cubicBezTo>
                    <a:cubicBezTo>
                      <a:pt x="2380" y="21"/>
                      <a:pt x="2097" y="1"/>
                      <a:pt x="1855" y="82"/>
                    </a:cubicBezTo>
                    <a:cubicBezTo>
                      <a:pt x="1452" y="203"/>
                      <a:pt x="1190" y="505"/>
                      <a:pt x="867" y="727"/>
                    </a:cubicBezTo>
                    <a:cubicBezTo>
                      <a:pt x="565" y="928"/>
                      <a:pt x="242" y="1170"/>
                      <a:pt x="121" y="1513"/>
                    </a:cubicBezTo>
                    <a:cubicBezTo>
                      <a:pt x="0" y="1876"/>
                      <a:pt x="162" y="2299"/>
                      <a:pt x="444" y="2521"/>
                    </a:cubicBezTo>
                    <a:cubicBezTo>
                      <a:pt x="908" y="2904"/>
                      <a:pt x="1553" y="2763"/>
                      <a:pt x="2017" y="2481"/>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3" name="Google Shape;1073;p39">
                <a:extLst>
                  <a:ext uri="{FF2B5EF4-FFF2-40B4-BE49-F238E27FC236}">
                    <a16:creationId xmlns:a16="http://schemas.microsoft.com/office/drawing/2014/main" id="{B5685DDA-A384-7749-A581-77D9FE773295}"/>
                  </a:ext>
                </a:extLst>
              </p:cNvPr>
              <p:cNvSpPr/>
              <p:nvPr/>
            </p:nvSpPr>
            <p:spPr>
              <a:xfrm>
                <a:off x="232683" y="3875902"/>
                <a:ext cx="188560" cy="269638"/>
              </a:xfrm>
              <a:custGeom>
                <a:avLst/>
                <a:gdLst/>
                <a:ahLst/>
                <a:cxnLst/>
                <a:rect l="l" t="t" r="r" b="b"/>
                <a:pathLst>
                  <a:path w="2421" h="3462" extrusionOk="0">
                    <a:moveTo>
                      <a:pt x="1232" y="1"/>
                    </a:moveTo>
                    <a:cubicBezTo>
                      <a:pt x="1178" y="1"/>
                      <a:pt x="1124" y="10"/>
                      <a:pt x="1069" y="29"/>
                    </a:cubicBezTo>
                    <a:cubicBezTo>
                      <a:pt x="868" y="90"/>
                      <a:pt x="767" y="292"/>
                      <a:pt x="666" y="493"/>
                    </a:cubicBezTo>
                    <a:cubicBezTo>
                      <a:pt x="465" y="937"/>
                      <a:pt x="142" y="1481"/>
                      <a:pt x="61" y="1965"/>
                    </a:cubicBezTo>
                    <a:cubicBezTo>
                      <a:pt x="1" y="2409"/>
                      <a:pt x="263" y="2893"/>
                      <a:pt x="586" y="3195"/>
                    </a:cubicBezTo>
                    <a:cubicBezTo>
                      <a:pt x="736" y="3345"/>
                      <a:pt x="953" y="3462"/>
                      <a:pt x="1170" y="3462"/>
                    </a:cubicBezTo>
                    <a:cubicBezTo>
                      <a:pt x="1245" y="3462"/>
                      <a:pt x="1320" y="3448"/>
                      <a:pt x="1392" y="3417"/>
                    </a:cubicBezTo>
                    <a:cubicBezTo>
                      <a:pt x="1533" y="3336"/>
                      <a:pt x="1634" y="3175"/>
                      <a:pt x="1735" y="3014"/>
                    </a:cubicBezTo>
                    <a:cubicBezTo>
                      <a:pt x="1997" y="2509"/>
                      <a:pt x="2420" y="1683"/>
                      <a:pt x="2299" y="1098"/>
                    </a:cubicBezTo>
                    <a:cubicBezTo>
                      <a:pt x="2219" y="735"/>
                      <a:pt x="1997" y="413"/>
                      <a:pt x="1694" y="191"/>
                    </a:cubicBezTo>
                    <a:cubicBezTo>
                      <a:pt x="1558" y="84"/>
                      <a:pt x="1398" y="1"/>
                      <a:pt x="12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 name="Google Shape;1074;p39">
                <a:extLst>
                  <a:ext uri="{FF2B5EF4-FFF2-40B4-BE49-F238E27FC236}">
                    <a16:creationId xmlns:a16="http://schemas.microsoft.com/office/drawing/2014/main" id="{64A2BD39-8FDC-E24A-A284-3337F81F672F}"/>
                  </a:ext>
                </a:extLst>
              </p:cNvPr>
              <p:cNvSpPr/>
              <p:nvPr/>
            </p:nvSpPr>
            <p:spPr>
              <a:xfrm>
                <a:off x="232683" y="3871852"/>
                <a:ext cx="188560" cy="279607"/>
              </a:xfrm>
              <a:custGeom>
                <a:avLst/>
                <a:gdLst/>
                <a:ahLst/>
                <a:cxnLst/>
                <a:rect l="l" t="t" r="r" b="b"/>
                <a:pathLst>
                  <a:path w="2421" h="3590" fill="none" extrusionOk="0">
                    <a:moveTo>
                      <a:pt x="666" y="545"/>
                    </a:moveTo>
                    <a:cubicBezTo>
                      <a:pt x="767" y="344"/>
                      <a:pt x="868" y="142"/>
                      <a:pt x="1069" y="81"/>
                    </a:cubicBezTo>
                    <a:cubicBezTo>
                      <a:pt x="1291" y="1"/>
                      <a:pt x="1513" y="102"/>
                      <a:pt x="1694" y="243"/>
                    </a:cubicBezTo>
                    <a:cubicBezTo>
                      <a:pt x="1997" y="465"/>
                      <a:pt x="2219" y="787"/>
                      <a:pt x="2299" y="1150"/>
                    </a:cubicBezTo>
                    <a:cubicBezTo>
                      <a:pt x="2420" y="1735"/>
                      <a:pt x="1997" y="2561"/>
                      <a:pt x="1735" y="3066"/>
                    </a:cubicBezTo>
                    <a:cubicBezTo>
                      <a:pt x="1634" y="3227"/>
                      <a:pt x="1533" y="3388"/>
                      <a:pt x="1392" y="3469"/>
                    </a:cubicBezTo>
                    <a:cubicBezTo>
                      <a:pt x="1110" y="3590"/>
                      <a:pt x="787" y="3449"/>
                      <a:pt x="586" y="3247"/>
                    </a:cubicBezTo>
                    <a:cubicBezTo>
                      <a:pt x="263" y="2945"/>
                      <a:pt x="1" y="2461"/>
                      <a:pt x="61" y="2017"/>
                    </a:cubicBezTo>
                    <a:cubicBezTo>
                      <a:pt x="142" y="1533"/>
                      <a:pt x="465" y="989"/>
                      <a:pt x="666" y="545"/>
                    </a:cubicBezTo>
                    <a:close/>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5" name="Google Shape;1075;p39">
                <a:extLst>
                  <a:ext uri="{FF2B5EF4-FFF2-40B4-BE49-F238E27FC236}">
                    <a16:creationId xmlns:a16="http://schemas.microsoft.com/office/drawing/2014/main" id="{6AA36979-3DA5-7043-922D-468EAF80DFF1}"/>
                  </a:ext>
                </a:extLst>
              </p:cNvPr>
              <p:cNvSpPr/>
              <p:nvPr/>
            </p:nvSpPr>
            <p:spPr>
              <a:xfrm>
                <a:off x="286111" y="4002932"/>
                <a:ext cx="237160" cy="242768"/>
              </a:xfrm>
              <a:custGeom>
                <a:avLst/>
                <a:gdLst/>
                <a:ahLst/>
                <a:cxnLst/>
                <a:rect l="l" t="t" r="r" b="b"/>
                <a:pathLst>
                  <a:path w="3045" h="3117" extrusionOk="0">
                    <a:moveTo>
                      <a:pt x="1620" y="0"/>
                    </a:moveTo>
                    <a:cubicBezTo>
                      <a:pt x="1541" y="0"/>
                      <a:pt x="1462" y="16"/>
                      <a:pt x="1392" y="52"/>
                    </a:cubicBezTo>
                    <a:cubicBezTo>
                      <a:pt x="1069" y="193"/>
                      <a:pt x="1008" y="616"/>
                      <a:pt x="847" y="939"/>
                    </a:cubicBezTo>
                    <a:cubicBezTo>
                      <a:pt x="686" y="1262"/>
                      <a:pt x="464" y="1544"/>
                      <a:pt x="303" y="1866"/>
                    </a:cubicBezTo>
                    <a:cubicBezTo>
                      <a:pt x="202" y="2068"/>
                      <a:pt x="101" y="2270"/>
                      <a:pt x="61" y="2471"/>
                    </a:cubicBezTo>
                    <a:cubicBezTo>
                      <a:pt x="0" y="2693"/>
                      <a:pt x="21" y="2935"/>
                      <a:pt x="141" y="3117"/>
                    </a:cubicBezTo>
                    <a:lnTo>
                      <a:pt x="2420" y="2935"/>
                    </a:lnTo>
                    <a:cubicBezTo>
                      <a:pt x="3045" y="2028"/>
                      <a:pt x="3005" y="475"/>
                      <a:pt x="1916" y="72"/>
                    </a:cubicBezTo>
                    <a:cubicBezTo>
                      <a:pt x="1825" y="27"/>
                      <a:pt x="1722" y="0"/>
                      <a:pt x="162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 name="Google Shape;1076;p39">
                <a:extLst>
                  <a:ext uri="{FF2B5EF4-FFF2-40B4-BE49-F238E27FC236}">
                    <a16:creationId xmlns:a16="http://schemas.microsoft.com/office/drawing/2014/main" id="{69F866AE-432B-6A4E-A726-F342B0B2C39B}"/>
                  </a:ext>
                </a:extLst>
              </p:cNvPr>
              <p:cNvSpPr/>
              <p:nvPr/>
            </p:nvSpPr>
            <p:spPr>
              <a:xfrm>
                <a:off x="286111" y="4000673"/>
                <a:ext cx="237160" cy="245026"/>
              </a:xfrm>
              <a:custGeom>
                <a:avLst/>
                <a:gdLst/>
                <a:ahLst/>
                <a:cxnLst/>
                <a:rect l="l" t="t" r="r" b="b"/>
                <a:pathLst>
                  <a:path w="3045" h="3146" fill="none" extrusionOk="0">
                    <a:moveTo>
                      <a:pt x="2420" y="2964"/>
                    </a:moveTo>
                    <a:cubicBezTo>
                      <a:pt x="3045" y="2057"/>
                      <a:pt x="3005" y="504"/>
                      <a:pt x="1916" y="101"/>
                    </a:cubicBezTo>
                    <a:cubicBezTo>
                      <a:pt x="1754" y="20"/>
                      <a:pt x="1553" y="0"/>
                      <a:pt x="1392" y="81"/>
                    </a:cubicBezTo>
                    <a:cubicBezTo>
                      <a:pt x="1069" y="222"/>
                      <a:pt x="1008" y="645"/>
                      <a:pt x="847" y="968"/>
                    </a:cubicBezTo>
                    <a:cubicBezTo>
                      <a:pt x="686" y="1291"/>
                      <a:pt x="464" y="1573"/>
                      <a:pt x="303" y="1895"/>
                    </a:cubicBezTo>
                    <a:cubicBezTo>
                      <a:pt x="202" y="2097"/>
                      <a:pt x="101" y="2299"/>
                      <a:pt x="61" y="2500"/>
                    </a:cubicBezTo>
                    <a:cubicBezTo>
                      <a:pt x="0" y="2722"/>
                      <a:pt x="21" y="2964"/>
                      <a:pt x="141" y="3146"/>
                    </a:cubicBezTo>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7" name="Google Shape;1077;p39">
                <a:extLst>
                  <a:ext uri="{FF2B5EF4-FFF2-40B4-BE49-F238E27FC236}">
                    <a16:creationId xmlns:a16="http://schemas.microsoft.com/office/drawing/2014/main" id="{AAB0E4EF-DACF-9F45-8025-232309375373}"/>
                  </a:ext>
                </a:extLst>
              </p:cNvPr>
              <p:cNvSpPr/>
              <p:nvPr/>
            </p:nvSpPr>
            <p:spPr>
              <a:xfrm>
                <a:off x="1456008" y="4536130"/>
                <a:ext cx="75471" cy="81779"/>
              </a:xfrm>
              <a:custGeom>
                <a:avLst/>
                <a:gdLst/>
                <a:ahLst/>
                <a:cxnLst/>
                <a:rect l="l" t="t" r="r" b="b"/>
                <a:pathLst>
                  <a:path w="969" h="1050" fill="none" extrusionOk="0">
                    <a:moveTo>
                      <a:pt x="0" y="1"/>
                    </a:moveTo>
                    <a:cubicBezTo>
                      <a:pt x="283" y="384"/>
                      <a:pt x="605" y="747"/>
                      <a:pt x="968" y="1049"/>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8" name="Google Shape;1078;p39">
                <a:extLst>
                  <a:ext uri="{FF2B5EF4-FFF2-40B4-BE49-F238E27FC236}">
                    <a16:creationId xmlns:a16="http://schemas.microsoft.com/office/drawing/2014/main" id="{7B10244C-3AA5-4C4D-B46A-6D3EE1408B14}"/>
                  </a:ext>
                </a:extLst>
              </p:cNvPr>
              <p:cNvSpPr/>
              <p:nvPr/>
            </p:nvSpPr>
            <p:spPr>
              <a:xfrm>
                <a:off x="339462" y="4014770"/>
                <a:ext cx="78586" cy="116282"/>
              </a:xfrm>
              <a:custGeom>
                <a:avLst/>
                <a:gdLst/>
                <a:ahLst/>
                <a:cxnLst/>
                <a:rect l="l" t="t" r="r" b="b"/>
                <a:pathLst>
                  <a:path w="1009" h="1493" fill="none" extrusionOk="0">
                    <a:moveTo>
                      <a:pt x="565" y="1"/>
                    </a:moveTo>
                    <a:cubicBezTo>
                      <a:pt x="545" y="202"/>
                      <a:pt x="606" y="404"/>
                      <a:pt x="747" y="545"/>
                    </a:cubicBezTo>
                    <a:cubicBezTo>
                      <a:pt x="888" y="686"/>
                      <a:pt x="1009" y="747"/>
                      <a:pt x="928" y="928"/>
                    </a:cubicBezTo>
                    <a:cubicBezTo>
                      <a:pt x="848" y="1110"/>
                      <a:pt x="707" y="1311"/>
                      <a:pt x="545" y="1432"/>
                    </a:cubicBezTo>
                    <a:cubicBezTo>
                      <a:pt x="525" y="1472"/>
                      <a:pt x="505" y="1493"/>
                      <a:pt x="485" y="1493"/>
                    </a:cubicBezTo>
                    <a:cubicBezTo>
                      <a:pt x="444" y="1493"/>
                      <a:pt x="424" y="1493"/>
                      <a:pt x="384" y="1493"/>
                    </a:cubicBezTo>
                    <a:cubicBezTo>
                      <a:pt x="303" y="1472"/>
                      <a:pt x="243" y="1432"/>
                      <a:pt x="182" y="1392"/>
                    </a:cubicBezTo>
                    <a:cubicBezTo>
                      <a:pt x="102" y="1311"/>
                      <a:pt x="61" y="1190"/>
                      <a:pt x="1" y="1110"/>
                    </a:cubicBezTo>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79" name="Google Shape;1079;p39">
                <a:extLst>
                  <a:ext uri="{FF2B5EF4-FFF2-40B4-BE49-F238E27FC236}">
                    <a16:creationId xmlns:a16="http://schemas.microsoft.com/office/drawing/2014/main" id="{D162BA07-4CB1-4F42-A35B-7BA622F6F968}"/>
                  </a:ext>
                </a:extLst>
              </p:cNvPr>
              <p:cNvSpPr/>
              <p:nvPr/>
            </p:nvSpPr>
            <p:spPr>
              <a:xfrm>
                <a:off x="262513" y="3886027"/>
                <a:ext cx="51949" cy="100550"/>
              </a:xfrm>
              <a:custGeom>
                <a:avLst/>
                <a:gdLst/>
                <a:ahLst/>
                <a:cxnLst/>
                <a:rect l="l" t="t" r="r" b="b"/>
                <a:pathLst>
                  <a:path w="667" h="1291" fill="none" extrusionOk="0">
                    <a:moveTo>
                      <a:pt x="525" y="0"/>
                    </a:moveTo>
                    <a:cubicBezTo>
                      <a:pt x="444" y="222"/>
                      <a:pt x="485" y="424"/>
                      <a:pt x="565" y="625"/>
                    </a:cubicBezTo>
                    <a:cubicBezTo>
                      <a:pt x="666" y="867"/>
                      <a:pt x="465" y="1008"/>
                      <a:pt x="324" y="1210"/>
                    </a:cubicBezTo>
                    <a:cubicBezTo>
                      <a:pt x="303" y="1250"/>
                      <a:pt x="263" y="1291"/>
                      <a:pt x="223" y="1291"/>
                    </a:cubicBezTo>
                    <a:cubicBezTo>
                      <a:pt x="182" y="1291"/>
                      <a:pt x="162" y="1271"/>
                      <a:pt x="142" y="1250"/>
                    </a:cubicBezTo>
                    <a:cubicBezTo>
                      <a:pt x="61" y="1170"/>
                      <a:pt x="1" y="1069"/>
                      <a:pt x="1" y="948"/>
                    </a:cubicBezTo>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0" name="Google Shape;1080;p39">
                <a:extLst>
                  <a:ext uri="{FF2B5EF4-FFF2-40B4-BE49-F238E27FC236}">
                    <a16:creationId xmlns:a16="http://schemas.microsoft.com/office/drawing/2014/main" id="{DC71708D-F56E-9A47-90BA-88C9C7030E8B}"/>
                  </a:ext>
                </a:extLst>
              </p:cNvPr>
              <p:cNvSpPr/>
              <p:nvPr/>
            </p:nvSpPr>
            <p:spPr>
              <a:xfrm>
                <a:off x="461974" y="4278566"/>
                <a:ext cx="69162" cy="89646"/>
              </a:xfrm>
              <a:custGeom>
                <a:avLst/>
                <a:gdLst/>
                <a:ahLst/>
                <a:cxnLst/>
                <a:rect l="l" t="t" r="r" b="b"/>
                <a:pathLst>
                  <a:path w="888" h="1151" fill="none" extrusionOk="0">
                    <a:moveTo>
                      <a:pt x="706" y="1"/>
                    </a:moveTo>
                    <a:cubicBezTo>
                      <a:pt x="706" y="303"/>
                      <a:pt x="767" y="465"/>
                      <a:pt x="868" y="747"/>
                    </a:cubicBezTo>
                    <a:cubicBezTo>
                      <a:pt x="888" y="767"/>
                      <a:pt x="888" y="787"/>
                      <a:pt x="868" y="787"/>
                    </a:cubicBezTo>
                    <a:cubicBezTo>
                      <a:pt x="868" y="807"/>
                      <a:pt x="868" y="807"/>
                      <a:pt x="847" y="807"/>
                    </a:cubicBezTo>
                    <a:cubicBezTo>
                      <a:pt x="646" y="949"/>
                      <a:pt x="323" y="1150"/>
                      <a:pt x="142" y="868"/>
                    </a:cubicBezTo>
                    <a:cubicBezTo>
                      <a:pt x="81" y="727"/>
                      <a:pt x="21" y="565"/>
                      <a:pt x="1" y="424"/>
                    </a:cubicBezTo>
                  </a:path>
                </a:pathLst>
              </a:custGeom>
              <a:noFill/>
              <a:ln w="9525" cap="flat"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1" name="Google Shape;1081;p39">
                <a:extLst>
                  <a:ext uri="{FF2B5EF4-FFF2-40B4-BE49-F238E27FC236}">
                    <a16:creationId xmlns:a16="http://schemas.microsoft.com/office/drawing/2014/main" id="{52F4C37A-B2CB-1740-BB78-98F96E382E88}"/>
                  </a:ext>
                </a:extLst>
              </p:cNvPr>
              <p:cNvSpPr/>
              <p:nvPr/>
            </p:nvSpPr>
            <p:spPr>
              <a:xfrm>
                <a:off x="1107399" y="3744667"/>
                <a:ext cx="11060" cy="18926"/>
              </a:xfrm>
              <a:custGeom>
                <a:avLst/>
                <a:gdLst/>
                <a:ahLst/>
                <a:cxnLst/>
                <a:rect l="l" t="t" r="r" b="b"/>
                <a:pathLst>
                  <a:path w="142" h="243" fill="none" extrusionOk="0">
                    <a:moveTo>
                      <a:pt x="142" y="1"/>
                    </a:moveTo>
                    <a:cubicBezTo>
                      <a:pt x="61" y="41"/>
                      <a:pt x="0" y="142"/>
                      <a:pt x="21" y="243"/>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2" name="Google Shape;1082;p39">
                <a:extLst>
                  <a:ext uri="{FF2B5EF4-FFF2-40B4-BE49-F238E27FC236}">
                    <a16:creationId xmlns:a16="http://schemas.microsoft.com/office/drawing/2014/main" id="{28CC7C71-7AA4-734B-B5CE-72C2B3A5E9EA}"/>
                  </a:ext>
                </a:extLst>
              </p:cNvPr>
              <p:cNvSpPr/>
              <p:nvPr/>
            </p:nvSpPr>
            <p:spPr>
              <a:xfrm>
                <a:off x="1091666" y="3711721"/>
                <a:ext cx="33101" cy="44005"/>
              </a:xfrm>
              <a:custGeom>
                <a:avLst/>
                <a:gdLst/>
                <a:ahLst/>
                <a:cxnLst/>
                <a:rect l="l" t="t" r="r" b="b"/>
                <a:pathLst>
                  <a:path w="425" h="565" fill="none" extrusionOk="0">
                    <a:moveTo>
                      <a:pt x="1" y="565"/>
                    </a:moveTo>
                    <a:cubicBezTo>
                      <a:pt x="223" y="464"/>
                      <a:pt x="384" y="242"/>
                      <a:pt x="424" y="0"/>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3" name="Google Shape;1083;p39">
                <a:extLst>
                  <a:ext uri="{FF2B5EF4-FFF2-40B4-BE49-F238E27FC236}">
                    <a16:creationId xmlns:a16="http://schemas.microsoft.com/office/drawing/2014/main" id="{D74B8D4D-43F7-C545-B98C-8D880497E2BB}"/>
                  </a:ext>
                </a:extLst>
              </p:cNvPr>
              <p:cNvSpPr/>
              <p:nvPr/>
            </p:nvSpPr>
            <p:spPr>
              <a:xfrm>
                <a:off x="1650718" y="4010097"/>
                <a:ext cx="73913" cy="106858"/>
              </a:xfrm>
              <a:custGeom>
                <a:avLst/>
                <a:gdLst/>
                <a:ahLst/>
                <a:cxnLst/>
                <a:rect l="l" t="t" r="r" b="b"/>
                <a:pathLst>
                  <a:path w="949" h="1372" fill="none" extrusionOk="0">
                    <a:moveTo>
                      <a:pt x="1" y="0"/>
                    </a:moveTo>
                    <a:cubicBezTo>
                      <a:pt x="384" y="424"/>
                      <a:pt x="706" y="887"/>
                      <a:pt x="948" y="1371"/>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4" name="Google Shape;1084;p39">
                <a:extLst>
                  <a:ext uri="{FF2B5EF4-FFF2-40B4-BE49-F238E27FC236}">
                    <a16:creationId xmlns:a16="http://schemas.microsoft.com/office/drawing/2014/main" id="{114775AB-2982-EA49-BE9C-5BBB98288E0E}"/>
                  </a:ext>
                </a:extLst>
              </p:cNvPr>
              <p:cNvSpPr/>
              <p:nvPr/>
            </p:nvSpPr>
            <p:spPr>
              <a:xfrm>
                <a:off x="1733976" y="4134090"/>
                <a:ext cx="36139" cy="72355"/>
              </a:xfrm>
              <a:custGeom>
                <a:avLst/>
                <a:gdLst/>
                <a:ahLst/>
                <a:cxnLst/>
                <a:rect l="l" t="t" r="r" b="b"/>
                <a:pathLst>
                  <a:path w="464" h="929" fill="none" extrusionOk="0">
                    <a:moveTo>
                      <a:pt x="0" y="1"/>
                    </a:moveTo>
                    <a:cubicBezTo>
                      <a:pt x="162" y="324"/>
                      <a:pt x="303" y="626"/>
                      <a:pt x="464" y="928"/>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5" name="Google Shape;1085;p39">
                <a:extLst>
                  <a:ext uri="{FF2B5EF4-FFF2-40B4-BE49-F238E27FC236}">
                    <a16:creationId xmlns:a16="http://schemas.microsoft.com/office/drawing/2014/main" id="{4104966B-AC4C-DF47-9560-3E3B550DA3E4}"/>
                  </a:ext>
                </a:extLst>
              </p:cNvPr>
              <p:cNvSpPr/>
              <p:nvPr/>
            </p:nvSpPr>
            <p:spPr>
              <a:xfrm>
                <a:off x="1707262" y="4119993"/>
                <a:ext cx="11060" cy="20484"/>
              </a:xfrm>
              <a:custGeom>
                <a:avLst/>
                <a:gdLst/>
                <a:ahLst/>
                <a:cxnLst/>
                <a:rect l="l" t="t" r="r" b="b"/>
                <a:pathLst>
                  <a:path w="142" h="263" fill="none" extrusionOk="0">
                    <a:moveTo>
                      <a:pt x="0" y="0"/>
                    </a:moveTo>
                    <a:cubicBezTo>
                      <a:pt x="61" y="81"/>
                      <a:pt x="101" y="182"/>
                      <a:pt x="142" y="263"/>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6" name="Google Shape;1086;p39">
                <a:extLst>
                  <a:ext uri="{FF2B5EF4-FFF2-40B4-BE49-F238E27FC236}">
                    <a16:creationId xmlns:a16="http://schemas.microsoft.com/office/drawing/2014/main" id="{2D3C9CCB-AD33-0542-BF08-DDE019C4B974}"/>
                  </a:ext>
                </a:extLst>
              </p:cNvPr>
              <p:cNvSpPr/>
              <p:nvPr/>
            </p:nvSpPr>
            <p:spPr>
              <a:xfrm>
                <a:off x="999062" y="3527992"/>
                <a:ext cx="18926" cy="102107"/>
              </a:xfrm>
              <a:custGeom>
                <a:avLst/>
                <a:gdLst/>
                <a:ahLst/>
                <a:cxnLst/>
                <a:rect l="l" t="t" r="r" b="b"/>
                <a:pathLst>
                  <a:path w="243" h="1311" fill="none" extrusionOk="0">
                    <a:moveTo>
                      <a:pt x="101" y="0"/>
                    </a:moveTo>
                    <a:cubicBezTo>
                      <a:pt x="0" y="424"/>
                      <a:pt x="40" y="908"/>
                      <a:pt x="242" y="1311"/>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7" name="Google Shape;1087;p39">
                <a:extLst>
                  <a:ext uri="{FF2B5EF4-FFF2-40B4-BE49-F238E27FC236}">
                    <a16:creationId xmlns:a16="http://schemas.microsoft.com/office/drawing/2014/main" id="{E9FF2C7D-9B66-D54A-8EAE-845E1ACAC127}"/>
                  </a:ext>
                </a:extLst>
              </p:cNvPr>
              <p:cNvSpPr/>
              <p:nvPr/>
            </p:nvSpPr>
            <p:spPr>
              <a:xfrm>
                <a:off x="1024141" y="3644195"/>
                <a:ext cx="15811" cy="29908"/>
              </a:xfrm>
              <a:custGeom>
                <a:avLst/>
                <a:gdLst/>
                <a:ahLst/>
                <a:cxnLst/>
                <a:rect l="l" t="t" r="r" b="b"/>
                <a:pathLst>
                  <a:path w="203" h="384" fill="none" extrusionOk="0">
                    <a:moveTo>
                      <a:pt x="1" y="0"/>
                    </a:moveTo>
                    <a:cubicBezTo>
                      <a:pt x="61" y="141"/>
                      <a:pt x="122" y="262"/>
                      <a:pt x="202" y="383"/>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8" name="Google Shape;1088;p39">
                <a:extLst>
                  <a:ext uri="{FF2B5EF4-FFF2-40B4-BE49-F238E27FC236}">
                    <a16:creationId xmlns:a16="http://schemas.microsoft.com/office/drawing/2014/main" id="{976E9305-44B3-BD4E-A54A-B8C18F061050}"/>
                  </a:ext>
                </a:extLst>
              </p:cNvPr>
              <p:cNvSpPr/>
              <p:nvPr/>
            </p:nvSpPr>
            <p:spPr>
              <a:xfrm>
                <a:off x="1028892" y="3620596"/>
                <a:ext cx="11060" cy="22119"/>
              </a:xfrm>
              <a:custGeom>
                <a:avLst/>
                <a:gdLst/>
                <a:ahLst/>
                <a:cxnLst/>
                <a:rect l="l" t="t" r="r" b="b"/>
                <a:pathLst>
                  <a:path w="142" h="284" fill="none" extrusionOk="0">
                    <a:moveTo>
                      <a:pt x="0" y="1"/>
                    </a:moveTo>
                    <a:cubicBezTo>
                      <a:pt x="61" y="81"/>
                      <a:pt x="101" y="182"/>
                      <a:pt x="141" y="283"/>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89" name="Google Shape;1089;p39">
                <a:extLst>
                  <a:ext uri="{FF2B5EF4-FFF2-40B4-BE49-F238E27FC236}">
                    <a16:creationId xmlns:a16="http://schemas.microsoft.com/office/drawing/2014/main" id="{C0A94C3A-5BD8-8B42-A2E3-B65AC1CB65DD}"/>
                  </a:ext>
                </a:extLst>
              </p:cNvPr>
              <p:cNvSpPr/>
              <p:nvPr/>
            </p:nvSpPr>
            <p:spPr>
              <a:xfrm>
                <a:off x="551462" y="4341419"/>
                <a:ext cx="45641" cy="77028"/>
              </a:xfrm>
              <a:custGeom>
                <a:avLst/>
                <a:gdLst/>
                <a:ahLst/>
                <a:cxnLst/>
                <a:rect l="l" t="t" r="r" b="b"/>
                <a:pathLst>
                  <a:path w="586" h="989" fill="none" extrusionOk="0">
                    <a:moveTo>
                      <a:pt x="586" y="0"/>
                    </a:moveTo>
                    <a:cubicBezTo>
                      <a:pt x="545" y="384"/>
                      <a:pt x="344" y="767"/>
                      <a:pt x="1" y="988"/>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0" name="Google Shape;1090;p39">
                <a:extLst>
                  <a:ext uri="{FF2B5EF4-FFF2-40B4-BE49-F238E27FC236}">
                    <a16:creationId xmlns:a16="http://schemas.microsoft.com/office/drawing/2014/main" id="{12CE0CCA-3FE5-984E-A3F8-AB0D138AB410}"/>
                  </a:ext>
                </a:extLst>
              </p:cNvPr>
              <p:cNvSpPr/>
              <p:nvPr/>
            </p:nvSpPr>
            <p:spPr>
              <a:xfrm>
                <a:off x="783869" y="4625620"/>
                <a:ext cx="83337" cy="26792"/>
              </a:xfrm>
              <a:custGeom>
                <a:avLst/>
                <a:gdLst/>
                <a:ahLst/>
                <a:cxnLst/>
                <a:rect l="l" t="t" r="r" b="b"/>
                <a:pathLst>
                  <a:path w="1070" h="344" fill="none" extrusionOk="0">
                    <a:moveTo>
                      <a:pt x="1" y="344"/>
                    </a:moveTo>
                    <a:lnTo>
                      <a:pt x="1070" y="1"/>
                    </a:ln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1" name="Google Shape;1091;p39">
                <a:extLst>
                  <a:ext uri="{FF2B5EF4-FFF2-40B4-BE49-F238E27FC236}">
                    <a16:creationId xmlns:a16="http://schemas.microsoft.com/office/drawing/2014/main" id="{5B2546D0-70CA-6A4F-8FF0-C2EE6F333054}"/>
                  </a:ext>
                </a:extLst>
              </p:cNvPr>
              <p:cNvSpPr/>
              <p:nvPr/>
            </p:nvSpPr>
            <p:spPr>
              <a:xfrm>
                <a:off x="892283" y="4611523"/>
                <a:ext cx="18926" cy="6387"/>
              </a:xfrm>
              <a:custGeom>
                <a:avLst/>
                <a:gdLst/>
                <a:ahLst/>
                <a:cxnLst/>
                <a:rect l="l" t="t" r="r" b="b"/>
                <a:pathLst>
                  <a:path w="243" h="82" fill="none" extrusionOk="0">
                    <a:moveTo>
                      <a:pt x="0" y="81"/>
                    </a:moveTo>
                    <a:cubicBezTo>
                      <a:pt x="81" y="61"/>
                      <a:pt x="161" y="21"/>
                      <a:pt x="242" y="0"/>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2" name="Google Shape;1092;p39">
                <a:extLst>
                  <a:ext uri="{FF2B5EF4-FFF2-40B4-BE49-F238E27FC236}">
                    <a16:creationId xmlns:a16="http://schemas.microsoft.com/office/drawing/2014/main" id="{712E1C7D-61F1-334F-BF2E-02B160E6E19D}"/>
                  </a:ext>
                </a:extLst>
              </p:cNvPr>
              <p:cNvSpPr/>
              <p:nvPr/>
            </p:nvSpPr>
            <p:spPr>
              <a:xfrm>
                <a:off x="860818" y="4639795"/>
                <a:ext cx="20484" cy="4751"/>
              </a:xfrm>
              <a:custGeom>
                <a:avLst/>
                <a:gdLst/>
                <a:ahLst/>
                <a:cxnLst/>
                <a:rect l="l" t="t" r="r" b="b"/>
                <a:pathLst>
                  <a:path w="263" h="61" fill="none" extrusionOk="0">
                    <a:moveTo>
                      <a:pt x="1" y="61"/>
                    </a:moveTo>
                    <a:cubicBezTo>
                      <a:pt x="102" y="41"/>
                      <a:pt x="182" y="20"/>
                      <a:pt x="263" y="0"/>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3" name="Google Shape;1095;p39">
                <a:extLst>
                  <a:ext uri="{FF2B5EF4-FFF2-40B4-BE49-F238E27FC236}">
                    <a16:creationId xmlns:a16="http://schemas.microsoft.com/office/drawing/2014/main" id="{41665030-F704-6049-A8F9-173262AF3B90}"/>
                  </a:ext>
                </a:extLst>
              </p:cNvPr>
              <p:cNvSpPr/>
              <p:nvPr/>
            </p:nvSpPr>
            <p:spPr>
              <a:xfrm>
                <a:off x="130655" y="3261003"/>
                <a:ext cx="15733" cy="58180"/>
              </a:xfrm>
              <a:custGeom>
                <a:avLst/>
                <a:gdLst/>
                <a:ahLst/>
                <a:cxnLst/>
                <a:rect l="l" t="t" r="r" b="b"/>
                <a:pathLst>
                  <a:path w="202" h="747" fill="none" extrusionOk="0">
                    <a:moveTo>
                      <a:pt x="202" y="1"/>
                    </a:moveTo>
                    <a:cubicBezTo>
                      <a:pt x="0" y="182"/>
                      <a:pt x="0" y="525"/>
                      <a:pt x="162" y="747"/>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4" name="Google Shape;1096;p39">
                <a:extLst>
                  <a:ext uri="{FF2B5EF4-FFF2-40B4-BE49-F238E27FC236}">
                    <a16:creationId xmlns:a16="http://schemas.microsoft.com/office/drawing/2014/main" id="{7A264039-DB00-1B46-91C0-BF851D6FBE4B}"/>
                  </a:ext>
                </a:extLst>
              </p:cNvPr>
              <p:cNvSpPr/>
              <p:nvPr/>
            </p:nvSpPr>
            <p:spPr>
              <a:xfrm>
                <a:off x="206047" y="3798095"/>
                <a:ext cx="20484" cy="23599"/>
              </a:xfrm>
              <a:custGeom>
                <a:avLst/>
                <a:gdLst/>
                <a:ahLst/>
                <a:cxnLst/>
                <a:rect l="l" t="t" r="r" b="b"/>
                <a:pathLst>
                  <a:path w="263" h="303" fill="none" extrusionOk="0">
                    <a:moveTo>
                      <a:pt x="262" y="0"/>
                    </a:moveTo>
                    <a:cubicBezTo>
                      <a:pt x="182" y="101"/>
                      <a:pt x="81" y="202"/>
                      <a:pt x="0" y="303"/>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5" name="Google Shape;1097;p39">
                <a:extLst>
                  <a:ext uri="{FF2B5EF4-FFF2-40B4-BE49-F238E27FC236}">
                    <a16:creationId xmlns:a16="http://schemas.microsoft.com/office/drawing/2014/main" id="{1A12A7D3-585A-1A4E-AF55-E92C416DF325}"/>
                  </a:ext>
                </a:extLst>
              </p:cNvPr>
              <p:cNvSpPr/>
              <p:nvPr/>
            </p:nvSpPr>
            <p:spPr>
              <a:xfrm>
                <a:off x="198180" y="3823174"/>
                <a:ext cx="23599" cy="20484"/>
              </a:xfrm>
              <a:custGeom>
                <a:avLst/>
                <a:gdLst/>
                <a:ahLst/>
                <a:cxnLst/>
                <a:rect l="l" t="t" r="r" b="b"/>
                <a:pathLst>
                  <a:path w="303" h="263" fill="none" extrusionOk="0">
                    <a:moveTo>
                      <a:pt x="0" y="263"/>
                    </a:moveTo>
                    <a:cubicBezTo>
                      <a:pt x="121" y="202"/>
                      <a:pt x="222" y="102"/>
                      <a:pt x="303" y="1"/>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6" name="Google Shape;1098;p39">
                <a:extLst>
                  <a:ext uri="{FF2B5EF4-FFF2-40B4-BE49-F238E27FC236}">
                    <a16:creationId xmlns:a16="http://schemas.microsoft.com/office/drawing/2014/main" id="{2802A557-A2A6-A747-BD11-32C295D95D6D}"/>
                  </a:ext>
                </a:extLst>
              </p:cNvPr>
              <p:cNvSpPr/>
              <p:nvPr/>
            </p:nvSpPr>
            <p:spPr>
              <a:xfrm>
                <a:off x="419605" y="4233081"/>
                <a:ext cx="51871" cy="78"/>
              </a:xfrm>
              <a:custGeom>
                <a:avLst/>
                <a:gdLst/>
                <a:ahLst/>
                <a:cxnLst/>
                <a:rect l="l" t="t" r="r" b="b"/>
                <a:pathLst>
                  <a:path w="666" h="1" fill="none" extrusionOk="0">
                    <a:moveTo>
                      <a:pt x="666" y="0"/>
                    </a:moveTo>
                    <a:cubicBezTo>
                      <a:pt x="444" y="0"/>
                      <a:pt x="222" y="0"/>
                      <a:pt x="0" y="0"/>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7" name="Google Shape;1099;p39">
                <a:extLst>
                  <a:ext uri="{FF2B5EF4-FFF2-40B4-BE49-F238E27FC236}">
                    <a16:creationId xmlns:a16="http://schemas.microsoft.com/office/drawing/2014/main" id="{04A28CFF-14DF-8A46-B9B1-C48C65769B71}"/>
                  </a:ext>
                </a:extLst>
              </p:cNvPr>
              <p:cNvSpPr/>
              <p:nvPr/>
            </p:nvSpPr>
            <p:spPr>
              <a:xfrm>
                <a:off x="480822" y="4110569"/>
                <a:ext cx="9502" cy="48756"/>
              </a:xfrm>
              <a:custGeom>
                <a:avLst/>
                <a:gdLst/>
                <a:ahLst/>
                <a:cxnLst/>
                <a:rect l="l" t="t" r="r" b="b"/>
                <a:pathLst>
                  <a:path w="122" h="626" fill="none" extrusionOk="0">
                    <a:moveTo>
                      <a:pt x="61" y="1"/>
                    </a:moveTo>
                    <a:cubicBezTo>
                      <a:pt x="121" y="202"/>
                      <a:pt x="81" y="424"/>
                      <a:pt x="1" y="626"/>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8" name="Google Shape;1100;p39">
                <a:extLst>
                  <a:ext uri="{FF2B5EF4-FFF2-40B4-BE49-F238E27FC236}">
                    <a16:creationId xmlns:a16="http://schemas.microsoft.com/office/drawing/2014/main" id="{7CA19A6B-CC5C-F940-80FA-EB48DC78E080}"/>
                  </a:ext>
                </a:extLst>
              </p:cNvPr>
              <p:cNvSpPr/>
              <p:nvPr/>
            </p:nvSpPr>
            <p:spPr>
              <a:xfrm>
                <a:off x="1203196" y="4867451"/>
                <a:ext cx="51871" cy="14253"/>
              </a:xfrm>
              <a:custGeom>
                <a:avLst/>
                <a:gdLst/>
                <a:ahLst/>
                <a:cxnLst/>
                <a:rect l="l" t="t" r="r" b="b"/>
                <a:pathLst>
                  <a:path w="666" h="183" fill="none" extrusionOk="0">
                    <a:moveTo>
                      <a:pt x="0" y="1"/>
                    </a:moveTo>
                    <a:cubicBezTo>
                      <a:pt x="222" y="61"/>
                      <a:pt x="444" y="122"/>
                      <a:pt x="666" y="182"/>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99" name="Google Shape;1105;p39">
                <a:extLst>
                  <a:ext uri="{FF2B5EF4-FFF2-40B4-BE49-F238E27FC236}">
                    <a16:creationId xmlns:a16="http://schemas.microsoft.com/office/drawing/2014/main" id="{87775CBB-3896-2943-BD99-2B7C7A195BDE}"/>
                  </a:ext>
                </a:extLst>
              </p:cNvPr>
              <p:cNvSpPr/>
              <p:nvPr/>
            </p:nvSpPr>
            <p:spPr>
              <a:xfrm>
                <a:off x="915804" y="3926605"/>
                <a:ext cx="248219" cy="217533"/>
              </a:xfrm>
              <a:custGeom>
                <a:avLst/>
                <a:gdLst/>
                <a:ahLst/>
                <a:cxnLst/>
                <a:rect l="l" t="t" r="r" b="b"/>
                <a:pathLst>
                  <a:path w="3187" h="2793" extrusionOk="0">
                    <a:moveTo>
                      <a:pt x="559" y="0"/>
                    </a:moveTo>
                    <a:cubicBezTo>
                      <a:pt x="357" y="0"/>
                      <a:pt x="154" y="84"/>
                      <a:pt x="81" y="266"/>
                    </a:cubicBezTo>
                    <a:cubicBezTo>
                      <a:pt x="1" y="447"/>
                      <a:pt x="101" y="649"/>
                      <a:pt x="182" y="830"/>
                    </a:cubicBezTo>
                    <a:cubicBezTo>
                      <a:pt x="446" y="1392"/>
                      <a:pt x="1374" y="2793"/>
                      <a:pt x="2233" y="2793"/>
                    </a:cubicBezTo>
                    <a:cubicBezTo>
                      <a:pt x="2422" y="2793"/>
                      <a:pt x="2608" y="2724"/>
                      <a:pt x="2783" y="2564"/>
                    </a:cubicBezTo>
                    <a:cubicBezTo>
                      <a:pt x="3106" y="2282"/>
                      <a:pt x="3186" y="1778"/>
                      <a:pt x="2964" y="1415"/>
                    </a:cubicBezTo>
                    <a:cubicBezTo>
                      <a:pt x="2944" y="1375"/>
                      <a:pt x="2924" y="1334"/>
                      <a:pt x="2884" y="1294"/>
                    </a:cubicBezTo>
                    <a:cubicBezTo>
                      <a:pt x="2622" y="1112"/>
                      <a:pt x="2057" y="1133"/>
                      <a:pt x="1795" y="991"/>
                    </a:cubicBezTo>
                    <a:cubicBezTo>
                      <a:pt x="1311" y="709"/>
                      <a:pt x="1230" y="64"/>
                      <a:pt x="626" y="3"/>
                    </a:cubicBezTo>
                    <a:cubicBezTo>
                      <a:pt x="604" y="1"/>
                      <a:pt x="581" y="0"/>
                      <a:pt x="559"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pic>
        <p:nvPicPr>
          <p:cNvPr id="200" name="Image 199">
            <a:extLst>
              <a:ext uri="{FF2B5EF4-FFF2-40B4-BE49-F238E27FC236}">
                <a16:creationId xmlns:a16="http://schemas.microsoft.com/office/drawing/2014/main" id="{62BC6764-4F11-2349-B1EE-42B90D040B62}"/>
              </a:ext>
            </a:extLst>
          </p:cNvPr>
          <p:cNvPicPr>
            <a:picLocks noChangeAspect="1"/>
          </p:cNvPicPr>
          <p:nvPr/>
        </p:nvPicPr>
        <p:blipFill rotWithShape="1">
          <a:blip r:embed="rId2">
            <a:extLst>
              <a:ext uri="{28A0092B-C50C-407E-A947-70E740481C1C}">
                <a14:useLocalDpi xmlns:a14="http://schemas.microsoft.com/office/drawing/2010/main" val="0"/>
              </a:ext>
            </a:extLst>
          </a:blip>
          <a:srcRect t="13125"/>
          <a:stretch/>
        </p:blipFill>
        <p:spPr>
          <a:xfrm rot="1122592">
            <a:off x="1364784" y="4000683"/>
            <a:ext cx="599066" cy="804190"/>
          </a:xfrm>
          <a:prstGeom prst="rect">
            <a:avLst/>
          </a:prstGeom>
        </p:spPr>
      </p:pic>
      <p:sp>
        <p:nvSpPr>
          <p:cNvPr id="201" name="Google Shape;1330;p43">
            <a:extLst>
              <a:ext uri="{FF2B5EF4-FFF2-40B4-BE49-F238E27FC236}">
                <a16:creationId xmlns:a16="http://schemas.microsoft.com/office/drawing/2014/main" id="{2532C886-C44C-6544-AA85-E10A26E2970C}"/>
              </a:ext>
            </a:extLst>
          </p:cNvPr>
          <p:cNvSpPr txBox="1">
            <a:spLocks/>
          </p:cNvSpPr>
          <p:nvPr/>
        </p:nvSpPr>
        <p:spPr>
          <a:xfrm>
            <a:off x="6060200" y="2296710"/>
            <a:ext cx="2520968"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algn="ctr" hangingPunct="1">
              <a:spcAft>
                <a:spcPts val="1200"/>
              </a:spcAft>
            </a:pPr>
            <a:r>
              <a:rPr lang="fr-FR" dirty="0"/>
              <a:t>En augmentant leur pouvoir d’achat !</a:t>
            </a:r>
          </a:p>
          <a:p>
            <a:pPr marL="0" indent="0" algn="ctr" hangingPunct="1"/>
            <a:r>
              <a:rPr lang="fr-FR" sz="1200" b="0" dirty="0"/>
              <a:t>(soit une économie moyenne de </a:t>
            </a:r>
            <a:r>
              <a:rPr lang="fr-FR" sz="1200" b="0" dirty="0">
                <a:solidFill>
                  <a:schemeClr val="tx1"/>
                </a:solidFill>
              </a:rPr>
              <a:t>600 €/an/salarié)</a:t>
            </a:r>
          </a:p>
        </p:txBody>
      </p:sp>
      <p:sp>
        <p:nvSpPr>
          <p:cNvPr id="202" name="Google Shape;1333;p43">
            <a:extLst>
              <a:ext uri="{FF2B5EF4-FFF2-40B4-BE49-F238E27FC236}">
                <a16:creationId xmlns:a16="http://schemas.microsoft.com/office/drawing/2014/main" id="{8453F2EC-5DC8-6E44-9EB0-63C8E91FE18C}"/>
              </a:ext>
            </a:extLst>
          </p:cNvPr>
          <p:cNvSpPr/>
          <p:nvPr/>
        </p:nvSpPr>
        <p:spPr>
          <a:xfrm>
            <a:off x="6911536" y="1251064"/>
            <a:ext cx="753900" cy="753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3" name="Google Shape;1362;p43">
            <a:extLst>
              <a:ext uri="{FF2B5EF4-FFF2-40B4-BE49-F238E27FC236}">
                <a16:creationId xmlns:a16="http://schemas.microsoft.com/office/drawing/2014/main" id="{265081D8-C67F-FD4C-B0E8-66F6463E64AE}"/>
              </a:ext>
            </a:extLst>
          </p:cNvPr>
          <p:cNvGrpSpPr/>
          <p:nvPr/>
        </p:nvGrpSpPr>
        <p:grpSpPr>
          <a:xfrm>
            <a:off x="7071216" y="1437256"/>
            <a:ext cx="416449" cy="381539"/>
            <a:chOff x="7063030" y="1895180"/>
            <a:chExt cx="416449" cy="381539"/>
          </a:xfrm>
        </p:grpSpPr>
        <p:grpSp>
          <p:nvGrpSpPr>
            <p:cNvPr id="204" name="Google Shape;1363;p43">
              <a:extLst>
                <a:ext uri="{FF2B5EF4-FFF2-40B4-BE49-F238E27FC236}">
                  <a16:creationId xmlns:a16="http://schemas.microsoft.com/office/drawing/2014/main" id="{D3C02C97-ADF7-D449-B509-5C51FB739514}"/>
                </a:ext>
              </a:extLst>
            </p:cNvPr>
            <p:cNvGrpSpPr/>
            <p:nvPr/>
          </p:nvGrpSpPr>
          <p:grpSpPr>
            <a:xfrm>
              <a:off x="7069723" y="1901178"/>
              <a:ext cx="400782" cy="369594"/>
              <a:chOff x="1741551" y="2441075"/>
              <a:chExt cx="378489" cy="349036"/>
            </a:xfrm>
          </p:grpSpPr>
          <p:sp>
            <p:nvSpPr>
              <p:cNvPr id="206" name="Google Shape;1364;p43">
                <a:extLst>
                  <a:ext uri="{FF2B5EF4-FFF2-40B4-BE49-F238E27FC236}">
                    <a16:creationId xmlns:a16="http://schemas.microsoft.com/office/drawing/2014/main" id="{10157403-698C-314B-958B-326A6D67FB19}"/>
                  </a:ext>
                </a:extLst>
              </p:cNvPr>
              <p:cNvSpPr/>
              <p:nvPr/>
            </p:nvSpPr>
            <p:spPr>
              <a:xfrm>
                <a:off x="1841241" y="2720109"/>
                <a:ext cx="81672" cy="70001"/>
              </a:xfrm>
              <a:custGeom>
                <a:avLst/>
                <a:gdLst/>
                <a:ahLst/>
                <a:cxnLst/>
                <a:rect l="l" t="t" r="r" b="b"/>
                <a:pathLst>
                  <a:path w="3114" h="2669" extrusionOk="0">
                    <a:moveTo>
                      <a:pt x="1781" y="1"/>
                    </a:moveTo>
                    <a:cubicBezTo>
                      <a:pt x="592" y="1"/>
                      <a:pt x="1" y="1435"/>
                      <a:pt x="838" y="2277"/>
                    </a:cubicBezTo>
                    <a:cubicBezTo>
                      <a:pt x="1110" y="2547"/>
                      <a:pt x="1444" y="2669"/>
                      <a:pt x="1772" y="2669"/>
                    </a:cubicBezTo>
                    <a:cubicBezTo>
                      <a:pt x="2457" y="2669"/>
                      <a:pt x="3114" y="2138"/>
                      <a:pt x="3114" y="1334"/>
                    </a:cubicBezTo>
                    <a:cubicBezTo>
                      <a:pt x="3114" y="597"/>
                      <a:pt x="2517" y="1"/>
                      <a:pt x="1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65;p43">
                <a:extLst>
                  <a:ext uri="{FF2B5EF4-FFF2-40B4-BE49-F238E27FC236}">
                    <a16:creationId xmlns:a16="http://schemas.microsoft.com/office/drawing/2014/main" id="{13FB8242-77E8-2745-97AB-64A8A9853EC2}"/>
                  </a:ext>
                </a:extLst>
              </p:cNvPr>
              <p:cNvSpPr/>
              <p:nvPr/>
            </p:nvSpPr>
            <p:spPr>
              <a:xfrm>
                <a:off x="1866734" y="2739176"/>
                <a:ext cx="37138" cy="31814"/>
              </a:xfrm>
              <a:custGeom>
                <a:avLst/>
                <a:gdLst/>
                <a:ahLst/>
                <a:cxnLst/>
                <a:rect l="l" t="t" r="r" b="b"/>
                <a:pathLst>
                  <a:path w="1416" h="1213" extrusionOk="0">
                    <a:moveTo>
                      <a:pt x="809" y="0"/>
                    </a:moveTo>
                    <a:cubicBezTo>
                      <a:pt x="270" y="0"/>
                      <a:pt x="1" y="650"/>
                      <a:pt x="381" y="1035"/>
                    </a:cubicBezTo>
                    <a:cubicBezTo>
                      <a:pt x="505" y="1158"/>
                      <a:pt x="657" y="1213"/>
                      <a:pt x="806" y="1213"/>
                    </a:cubicBezTo>
                    <a:cubicBezTo>
                      <a:pt x="1118" y="1213"/>
                      <a:pt x="1415" y="971"/>
                      <a:pt x="1415" y="607"/>
                    </a:cubicBezTo>
                    <a:cubicBezTo>
                      <a:pt x="1415" y="270"/>
                      <a:pt x="1146" y="0"/>
                      <a:pt x="8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66;p43">
                <a:extLst>
                  <a:ext uri="{FF2B5EF4-FFF2-40B4-BE49-F238E27FC236}">
                    <a16:creationId xmlns:a16="http://schemas.microsoft.com/office/drawing/2014/main" id="{9F95A1F7-65E4-3949-B83E-29808381CC75}"/>
                  </a:ext>
                </a:extLst>
              </p:cNvPr>
              <p:cNvSpPr/>
              <p:nvPr/>
            </p:nvSpPr>
            <p:spPr>
              <a:xfrm>
                <a:off x="1980063" y="2720109"/>
                <a:ext cx="81672" cy="70001"/>
              </a:xfrm>
              <a:custGeom>
                <a:avLst/>
                <a:gdLst/>
                <a:ahLst/>
                <a:cxnLst/>
                <a:rect l="l" t="t" r="r" b="b"/>
                <a:pathLst>
                  <a:path w="3114" h="2669" extrusionOk="0">
                    <a:moveTo>
                      <a:pt x="1781" y="1"/>
                    </a:moveTo>
                    <a:cubicBezTo>
                      <a:pt x="592" y="1"/>
                      <a:pt x="1" y="1435"/>
                      <a:pt x="838" y="2277"/>
                    </a:cubicBezTo>
                    <a:cubicBezTo>
                      <a:pt x="1110" y="2547"/>
                      <a:pt x="1444" y="2669"/>
                      <a:pt x="1772" y="2669"/>
                    </a:cubicBezTo>
                    <a:cubicBezTo>
                      <a:pt x="2457" y="2669"/>
                      <a:pt x="3114" y="2138"/>
                      <a:pt x="3114" y="1334"/>
                    </a:cubicBezTo>
                    <a:cubicBezTo>
                      <a:pt x="3114" y="597"/>
                      <a:pt x="2517" y="1"/>
                      <a:pt x="1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67;p43">
                <a:extLst>
                  <a:ext uri="{FF2B5EF4-FFF2-40B4-BE49-F238E27FC236}">
                    <a16:creationId xmlns:a16="http://schemas.microsoft.com/office/drawing/2014/main" id="{0F5747DC-D157-0B46-AE20-5072E87AAF08}"/>
                  </a:ext>
                </a:extLst>
              </p:cNvPr>
              <p:cNvSpPr/>
              <p:nvPr/>
            </p:nvSpPr>
            <p:spPr>
              <a:xfrm>
                <a:off x="2005557" y="2739176"/>
                <a:ext cx="37138" cy="31814"/>
              </a:xfrm>
              <a:custGeom>
                <a:avLst/>
                <a:gdLst/>
                <a:ahLst/>
                <a:cxnLst/>
                <a:rect l="l" t="t" r="r" b="b"/>
                <a:pathLst>
                  <a:path w="1416" h="1213" extrusionOk="0">
                    <a:moveTo>
                      <a:pt x="809" y="0"/>
                    </a:moveTo>
                    <a:cubicBezTo>
                      <a:pt x="270" y="0"/>
                      <a:pt x="1" y="650"/>
                      <a:pt x="381" y="1035"/>
                    </a:cubicBezTo>
                    <a:cubicBezTo>
                      <a:pt x="503" y="1158"/>
                      <a:pt x="655" y="1213"/>
                      <a:pt x="804" y="1213"/>
                    </a:cubicBezTo>
                    <a:cubicBezTo>
                      <a:pt x="1115" y="1213"/>
                      <a:pt x="1415" y="971"/>
                      <a:pt x="1415" y="607"/>
                    </a:cubicBezTo>
                    <a:cubicBezTo>
                      <a:pt x="1415" y="270"/>
                      <a:pt x="1141" y="0"/>
                      <a:pt x="8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68;p43">
                <a:extLst>
                  <a:ext uri="{FF2B5EF4-FFF2-40B4-BE49-F238E27FC236}">
                    <a16:creationId xmlns:a16="http://schemas.microsoft.com/office/drawing/2014/main" id="{02CC85DE-8E58-3049-9F58-500811694A0A}"/>
                  </a:ext>
                </a:extLst>
              </p:cNvPr>
              <p:cNvSpPr/>
              <p:nvPr/>
            </p:nvSpPr>
            <p:spPr>
              <a:xfrm>
                <a:off x="1816771" y="2466463"/>
                <a:ext cx="303137" cy="159542"/>
              </a:xfrm>
              <a:custGeom>
                <a:avLst/>
                <a:gdLst/>
                <a:ahLst/>
                <a:cxnLst/>
                <a:rect l="l" t="t" r="r" b="b"/>
                <a:pathLst>
                  <a:path w="11558" h="6083" extrusionOk="0">
                    <a:moveTo>
                      <a:pt x="0" y="0"/>
                    </a:moveTo>
                    <a:lnTo>
                      <a:pt x="404" y="1155"/>
                    </a:lnTo>
                    <a:lnTo>
                      <a:pt x="10345" y="1155"/>
                    </a:lnTo>
                    <a:lnTo>
                      <a:pt x="9215" y="6082"/>
                    </a:lnTo>
                    <a:lnTo>
                      <a:pt x="10398" y="6082"/>
                    </a:lnTo>
                    <a:lnTo>
                      <a:pt x="11481" y="1371"/>
                    </a:lnTo>
                    <a:cubicBezTo>
                      <a:pt x="11558" y="1039"/>
                      <a:pt x="11481" y="688"/>
                      <a:pt x="11269" y="424"/>
                    </a:cubicBezTo>
                    <a:cubicBezTo>
                      <a:pt x="11058" y="154"/>
                      <a:pt x="10735" y="0"/>
                      <a:pt x="10394"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69;p43">
                <a:extLst>
                  <a:ext uri="{FF2B5EF4-FFF2-40B4-BE49-F238E27FC236}">
                    <a16:creationId xmlns:a16="http://schemas.microsoft.com/office/drawing/2014/main" id="{D444524F-4189-3743-84AB-CC813E1884DE}"/>
                  </a:ext>
                </a:extLst>
              </p:cNvPr>
              <p:cNvSpPr/>
              <p:nvPr/>
            </p:nvSpPr>
            <p:spPr>
              <a:xfrm>
                <a:off x="2072437" y="2466463"/>
                <a:ext cx="47603" cy="159542"/>
              </a:xfrm>
              <a:custGeom>
                <a:avLst/>
                <a:gdLst/>
                <a:ahLst/>
                <a:cxnLst/>
                <a:rect l="l" t="t" r="r" b="b"/>
                <a:pathLst>
                  <a:path w="1815" h="6083" extrusionOk="0">
                    <a:moveTo>
                      <a:pt x="1" y="0"/>
                    </a:moveTo>
                    <a:cubicBezTo>
                      <a:pt x="718" y="0"/>
                      <a:pt x="1252" y="669"/>
                      <a:pt x="1093" y="1371"/>
                    </a:cubicBezTo>
                    <a:lnTo>
                      <a:pt x="10" y="6082"/>
                    </a:lnTo>
                    <a:lnTo>
                      <a:pt x="655" y="6082"/>
                    </a:lnTo>
                    <a:lnTo>
                      <a:pt x="1738" y="1371"/>
                    </a:lnTo>
                    <a:cubicBezTo>
                      <a:pt x="1815" y="1039"/>
                      <a:pt x="1733" y="688"/>
                      <a:pt x="1521" y="424"/>
                    </a:cubicBezTo>
                    <a:cubicBezTo>
                      <a:pt x="1310" y="154"/>
                      <a:pt x="987" y="0"/>
                      <a:pt x="646"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70;p43">
                <a:extLst>
                  <a:ext uri="{FF2B5EF4-FFF2-40B4-BE49-F238E27FC236}">
                    <a16:creationId xmlns:a16="http://schemas.microsoft.com/office/drawing/2014/main" id="{F460A631-CD35-5344-80AA-67F6F5D3704E}"/>
                  </a:ext>
                </a:extLst>
              </p:cNvPr>
              <p:cNvSpPr/>
              <p:nvPr/>
            </p:nvSpPr>
            <p:spPr>
              <a:xfrm>
                <a:off x="1741551" y="2441075"/>
                <a:ext cx="376470" cy="215197"/>
              </a:xfrm>
              <a:custGeom>
                <a:avLst/>
                <a:gdLst/>
                <a:ahLst/>
                <a:cxnLst/>
                <a:rect l="l" t="t" r="r" b="b"/>
                <a:pathLst>
                  <a:path w="14354" h="8205" extrusionOk="0">
                    <a:moveTo>
                      <a:pt x="1634" y="1"/>
                    </a:moveTo>
                    <a:cubicBezTo>
                      <a:pt x="1630" y="1"/>
                      <a:pt x="1626" y="1"/>
                      <a:pt x="1622" y="1"/>
                    </a:cubicBezTo>
                    <a:lnTo>
                      <a:pt x="578" y="1"/>
                    </a:lnTo>
                    <a:cubicBezTo>
                      <a:pt x="255" y="1"/>
                      <a:pt x="0" y="256"/>
                      <a:pt x="0" y="578"/>
                    </a:cubicBezTo>
                    <a:cubicBezTo>
                      <a:pt x="0" y="896"/>
                      <a:pt x="255" y="1156"/>
                      <a:pt x="578" y="1156"/>
                    </a:cubicBezTo>
                    <a:lnTo>
                      <a:pt x="1622" y="1156"/>
                    </a:lnTo>
                    <a:cubicBezTo>
                      <a:pt x="1670" y="1156"/>
                      <a:pt x="1718" y="1185"/>
                      <a:pt x="1737" y="1233"/>
                    </a:cubicBezTo>
                    <a:lnTo>
                      <a:pt x="2984" y="4755"/>
                    </a:lnTo>
                    <a:lnTo>
                      <a:pt x="3253" y="5515"/>
                    </a:lnTo>
                    <a:lnTo>
                      <a:pt x="3696" y="6761"/>
                    </a:lnTo>
                    <a:cubicBezTo>
                      <a:pt x="4061" y="7637"/>
                      <a:pt x="4918" y="8205"/>
                      <a:pt x="5866" y="8205"/>
                    </a:cubicBezTo>
                    <a:lnTo>
                      <a:pt x="13776" y="8205"/>
                    </a:lnTo>
                    <a:cubicBezTo>
                      <a:pt x="14094" y="8205"/>
                      <a:pt x="14354" y="7945"/>
                      <a:pt x="14354" y="7623"/>
                    </a:cubicBezTo>
                    <a:cubicBezTo>
                      <a:pt x="14354" y="7305"/>
                      <a:pt x="14094" y="7045"/>
                      <a:pt x="13776" y="7045"/>
                    </a:cubicBezTo>
                    <a:lnTo>
                      <a:pt x="5866" y="7045"/>
                    </a:lnTo>
                    <a:cubicBezTo>
                      <a:pt x="5385" y="7045"/>
                      <a:pt x="4947" y="6757"/>
                      <a:pt x="4759" y="6314"/>
                    </a:cubicBezTo>
                    <a:lnTo>
                      <a:pt x="2801" y="780"/>
                    </a:lnTo>
                    <a:cubicBezTo>
                      <a:pt x="2605" y="308"/>
                      <a:pt x="2144" y="1"/>
                      <a:pt x="1634" y="1"/>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71;p43">
                <a:extLst>
                  <a:ext uri="{FF2B5EF4-FFF2-40B4-BE49-F238E27FC236}">
                    <a16:creationId xmlns:a16="http://schemas.microsoft.com/office/drawing/2014/main" id="{2AB00754-1F72-8A45-9F5E-CBA8F9F6401C}"/>
                  </a:ext>
                </a:extLst>
              </p:cNvPr>
              <p:cNvSpPr/>
              <p:nvPr/>
            </p:nvSpPr>
            <p:spPr>
              <a:xfrm>
                <a:off x="1846172" y="2626215"/>
                <a:ext cx="272477" cy="30057"/>
              </a:xfrm>
              <a:custGeom>
                <a:avLst/>
                <a:gdLst/>
                <a:ahLst/>
                <a:cxnLst/>
                <a:rect l="l" t="t" r="r" b="b"/>
                <a:pathLst>
                  <a:path w="10389" h="1146" extrusionOk="0">
                    <a:moveTo>
                      <a:pt x="9903" y="1"/>
                    </a:moveTo>
                    <a:lnTo>
                      <a:pt x="9903" y="1"/>
                    </a:lnTo>
                    <a:cubicBezTo>
                      <a:pt x="9975" y="357"/>
                      <a:pt x="9701" y="689"/>
                      <a:pt x="9335" y="694"/>
                    </a:cubicBezTo>
                    <a:lnTo>
                      <a:pt x="1425" y="694"/>
                    </a:lnTo>
                    <a:cubicBezTo>
                      <a:pt x="910" y="694"/>
                      <a:pt x="409" y="525"/>
                      <a:pt x="0" y="212"/>
                    </a:cubicBezTo>
                    <a:lnTo>
                      <a:pt x="0" y="212"/>
                    </a:lnTo>
                    <a:cubicBezTo>
                      <a:pt x="443" y="800"/>
                      <a:pt x="1141" y="1146"/>
                      <a:pt x="1877" y="1146"/>
                    </a:cubicBezTo>
                    <a:lnTo>
                      <a:pt x="9787" y="1146"/>
                    </a:lnTo>
                    <a:cubicBezTo>
                      <a:pt x="10081" y="1141"/>
                      <a:pt x="10331" y="915"/>
                      <a:pt x="10360" y="621"/>
                    </a:cubicBezTo>
                    <a:cubicBezTo>
                      <a:pt x="10389" y="328"/>
                      <a:pt x="10192" y="59"/>
                      <a:pt x="9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72;p43">
                <a:extLst>
                  <a:ext uri="{FF2B5EF4-FFF2-40B4-BE49-F238E27FC236}">
                    <a16:creationId xmlns:a16="http://schemas.microsoft.com/office/drawing/2014/main" id="{1F4EBE3E-34E4-CD4A-928B-2F3C3D4991C1}"/>
                  </a:ext>
                </a:extLst>
              </p:cNvPr>
              <p:cNvSpPr/>
              <p:nvPr/>
            </p:nvSpPr>
            <p:spPr>
              <a:xfrm>
                <a:off x="1815748" y="2635814"/>
                <a:ext cx="261908" cy="84321"/>
              </a:xfrm>
              <a:custGeom>
                <a:avLst/>
                <a:gdLst/>
                <a:ahLst/>
                <a:cxnLst/>
                <a:rect l="l" t="t" r="r" b="b"/>
                <a:pathLst>
                  <a:path w="9986" h="3215" extrusionOk="0">
                    <a:moveTo>
                      <a:pt x="1281" y="0"/>
                    </a:moveTo>
                    <a:lnTo>
                      <a:pt x="698" y="843"/>
                    </a:lnTo>
                    <a:cubicBezTo>
                      <a:pt x="1" y="1843"/>
                      <a:pt x="722" y="3215"/>
                      <a:pt x="1940" y="3215"/>
                    </a:cubicBezTo>
                    <a:lnTo>
                      <a:pt x="9408" y="3215"/>
                    </a:lnTo>
                    <a:cubicBezTo>
                      <a:pt x="9725" y="3215"/>
                      <a:pt x="9985" y="2955"/>
                      <a:pt x="9985" y="2637"/>
                    </a:cubicBezTo>
                    <a:cubicBezTo>
                      <a:pt x="9985" y="2315"/>
                      <a:pt x="9725" y="2060"/>
                      <a:pt x="9408" y="2060"/>
                    </a:cubicBezTo>
                    <a:lnTo>
                      <a:pt x="1940" y="2060"/>
                    </a:lnTo>
                    <a:cubicBezTo>
                      <a:pt x="1656" y="2060"/>
                      <a:pt x="1487" y="1738"/>
                      <a:pt x="1651" y="1502"/>
                    </a:cubicBezTo>
                    <a:lnTo>
                      <a:pt x="2243" y="640"/>
                    </a:lnTo>
                    <a:cubicBezTo>
                      <a:pt x="1877" y="511"/>
                      <a:pt x="1545" y="289"/>
                      <a:pt x="1281"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73;p43">
                <a:extLst>
                  <a:ext uri="{FF2B5EF4-FFF2-40B4-BE49-F238E27FC236}">
                    <a16:creationId xmlns:a16="http://schemas.microsoft.com/office/drawing/2014/main" id="{5D574182-D6ED-264D-A4D9-0DDACAA399C5}"/>
                  </a:ext>
                </a:extLst>
              </p:cNvPr>
              <p:cNvSpPr/>
              <p:nvPr/>
            </p:nvSpPr>
            <p:spPr>
              <a:xfrm>
                <a:off x="1825479" y="2677594"/>
                <a:ext cx="252177" cy="42541"/>
              </a:xfrm>
              <a:custGeom>
                <a:avLst/>
                <a:gdLst/>
                <a:ahLst/>
                <a:cxnLst/>
                <a:rect l="l" t="t" r="r" b="b"/>
                <a:pathLst>
                  <a:path w="9615" h="1622" extrusionOk="0">
                    <a:moveTo>
                      <a:pt x="63" y="0"/>
                    </a:moveTo>
                    <a:lnTo>
                      <a:pt x="63" y="0"/>
                    </a:lnTo>
                    <a:cubicBezTo>
                      <a:pt x="0" y="876"/>
                      <a:pt x="693" y="1622"/>
                      <a:pt x="1569" y="1622"/>
                    </a:cubicBezTo>
                    <a:lnTo>
                      <a:pt x="9037" y="1622"/>
                    </a:lnTo>
                    <a:cubicBezTo>
                      <a:pt x="9354" y="1622"/>
                      <a:pt x="9614" y="1362"/>
                      <a:pt x="9614" y="1044"/>
                    </a:cubicBezTo>
                    <a:cubicBezTo>
                      <a:pt x="9614" y="1025"/>
                      <a:pt x="9614" y="1011"/>
                      <a:pt x="9609" y="996"/>
                    </a:cubicBezTo>
                    <a:lnTo>
                      <a:pt x="9609" y="972"/>
                    </a:lnTo>
                    <a:lnTo>
                      <a:pt x="9609" y="953"/>
                    </a:lnTo>
                    <a:cubicBezTo>
                      <a:pt x="9609" y="934"/>
                      <a:pt x="9604" y="914"/>
                      <a:pt x="9600" y="895"/>
                    </a:cubicBezTo>
                    <a:cubicBezTo>
                      <a:pt x="9441" y="1025"/>
                      <a:pt x="9244" y="1102"/>
                      <a:pt x="9041" y="1116"/>
                    </a:cubicBezTo>
                    <a:lnTo>
                      <a:pt x="1569" y="1116"/>
                    </a:lnTo>
                    <a:cubicBezTo>
                      <a:pt x="1011" y="1116"/>
                      <a:pt x="491" y="804"/>
                      <a:pt x="231" y="303"/>
                    </a:cubicBezTo>
                    <a:cubicBezTo>
                      <a:pt x="178" y="207"/>
                      <a:pt x="106" y="106"/>
                      <a:pt x="63"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374;p43">
                <a:extLst>
                  <a:ext uri="{FF2B5EF4-FFF2-40B4-BE49-F238E27FC236}">
                    <a16:creationId xmlns:a16="http://schemas.microsoft.com/office/drawing/2014/main" id="{307F60B5-D090-7849-BB45-1ED23BACCB48}"/>
                  </a:ext>
                </a:extLst>
              </p:cNvPr>
              <p:cNvSpPr/>
              <p:nvPr/>
            </p:nvSpPr>
            <p:spPr>
              <a:xfrm>
                <a:off x="1839484" y="2635814"/>
                <a:ext cx="35092" cy="29926"/>
              </a:xfrm>
              <a:custGeom>
                <a:avLst/>
                <a:gdLst/>
                <a:ahLst/>
                <a:cxnLst/>
                <a:rect l="l" t="t" r="r" b="b"/>
                <a:pathLst>
                  <a:path w="1338" h="1141" extrusionOk="0">
                    <a:moveTo>
                      <a:pt x="376" y="0"/>
                    </a:moveTo>
                    <a:lnTo>
                      <a:pt x="0" y="549"/>
                    </a:lnTo>
                    <a:cubicBezTo>
                      <a:pt x="275" y="828"/>
                      <a:pt x="616" y="1030"/>
                      <a:pt x="991" y="1141"/>
                    </a:cubicBezTo>
                    <a:lnTo>
                      <a:pt x="1338" y="640"/>
                    </a:lnTo>
                    <a:cubicBezTo>
                      <a:pt x="972" y="511"/>
                      <a:pt x="640" y="289"/>
                      <a:pt x="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75;p43">
                <a:extLst>
                  <a:ext uri="{FF2B5EF4-FFF2-40B4-BE49-F238E27FC236}">
                    <a16:creationId xmlns:a16="http://schemas.microsoft.com/office/drawing/2014/main" id="{5DE78A5E-9C1C-BD4C-B529-EA84CFFF19EC}"/>
                  </a:ext>
                </a:extLst>
              </p:cNvPr>
              <p:cNvSpPr/>
              <p:nvPr/>
            </p:nvSpPr>
            <p:spPr>
              <a:xfrm>
                <a:off x="1866472" y="2733433"/>
                <a:ext cx="50383" cy="43249"/>
              </a:xfrm>
              <a:custGeom>
                <a:avLst/>
                <a:gdLst/>
                <a:ahLst/>
                <a:cxnLst/>
                <a:rect l="l" t="t" r="r" b="b"/>
                <a:pathLst>
                  <a:path w="1921" h="1649" extrusionOk="0">
                    <a:moveTo>
                      <a:pt x="819" y="436"/>
                    </a:moveTo>
                    <a:cubicBezTo>
                      <a:pt x="1165" y="436"/>
                      <a:pt x="1339" y="854"/>
                      <a:pt x="1093" y="1100"/>
                    </a:cubicBezTo>
                    <a:cubicBezTo>
                      <a:pt x="1014" y="1179"/>
                      <a:pt x="916" y="1215"/>
                      <a:pt x="820" y="1215"/>
                    </a:cubicBezTo>
                    <a:cubicBezTo>
                      <a:pt x="621" y="1215"/>
                      <a:pt x="429" y="1060"/>
                      <a:pt x="429" y="826"/>
                    </a:cubicBezTo>
                    <a:cubicBezTo>
                      <a:pt x="429" y="609"/>
                      <a:pt x="607" y="436"/>
                      <a:pt x="819" y="436"/>
                    </a:cubicBezTo>
                    <a:close/>
                    <a:moveTo>
                      <a:pt x="827" y="1"/>
                    </a:moveTo>
                    <a:cubicBezTo>
                      <a:pt x="405" y="1"/>
                      <a:pt x="1" y="330"/>
                      <a:pt x="1" y="826"/>
                    </a:cubicBezTo>
                    <a:cubicBezTo>
                      <a:pt x="1" y="1278"/>
                      <a:pt x="367" y="1644"/>
                      <a:pt x="819" y="1648"/>
                    </a:cubicBezTo>
                    <a:cubicBezTo>
                      <a:pt x="1550" y="1648"/>
                      <a:pt x="1921" y="763"/>
                      <a:pt x="1401" y="243"/>
                    </a:cubicBezTo>
                    <a:cubicBezTo>
                      <a:pt x="1233" y="76"/>
                      <a:pt x="1028" y="1"/>
                      <a:pt x="8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76;p43">
                <a:extLst>
                  <a:ext uri="{FF2B5EF4-FFF2-40B4-BE49-F238E27FC236}">
                    <a16:creationId xmlns:a16="http://schemas.microsoft.com/office/drawing/2014/main" id="{78F57019-68C1-EC4C-9B5F-D457DC16B98C}"/>
                  </a:ext>
                </a:extLst>
              </p:cNvPr>
              <p:cNvSpPr/>
              <p:nvPr/>
            </p:nvSpPr>
            <p:spPr>
              <a:xfrm>
                <a:off x="2005189" y="2733433"/>
                <a:ext cx="50357" cy="43249"/>
              </a:xfrm>
              <a:custGeom>
                <a:avLst/>
                <a:gdLst/>
                <a:ahLst/>
                <a:cxnLst/>
                <a:rect l="l" t="t" r="r" b="b"/>
                <a:pathLst>
                  <a:path w="1920" h="1649" extrusionOk="0">
                    <a:moveTo>
                      <a:pt x="823" y="436"/>
                    </a:moveTo>
                    <a:cubicBezTo>
                      <a:pt x="1169" y="436"/>
                      <a:pt x="1343" y="854"/>
                      <a:pt x="1097" y="1100"/>
                    </a:cubicBezTo>
                    <a:cubicBezTo>
                      <a:pt x="1018" y="1179"/>
                      <a:pt x="920" y="1215"/>
                      <a:pt x="824" y="1215"/>
                    </a:cubicBezTo>
                    <a:cubicBezTo>
                      <a:pt x="625" y="1215"/>
                      <a:pt x="433" y="1060"/>
                      <a:pt x="433" y="826"/>
                    </a:cubicBezTo>
                    <a:cubicBezTo>
                      <a:pt x="433" y="609"/>
                      <a:pt x="606" y="436"/>
                      <a:pt x="823" y="436"/>
                    </a:cubicBezTo>
                    <a:close/>
                    <a:moveTo>
                      <a:pt x="829" y="1"/>
                    </a:moveTo>
                    <a:cubicBezTo>
                      <a:pt x="406" y="1"/>
                      <a:pt x="0" y="330"/>
                      <a:pt x="0" y="826"/>
                    </a:cubicBezTo>
                    <a:cubicBezTo>
                      <a:pt x="0" y="1278"/>
                      <a:pt x="371" y="1644"/>
                      <a:pt x="823" y="1648"/>
                    </a:cubicBezTo>
                    <a:cubicBezTo>
                      <a:pt x="1554" y="1648"/>
                      <a:pt x="1920" y="763"/>
                      <a:pt x="1405" y="243"/>
                    </a:cubicBezTo>
                    <a:cubicBezTo>
                      <a:pt x="1237" y="76"/>
                      <a:pt x="1031" y="1"/>
                      <a:pt x="8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1377;p43">
              <a:extLst>
                <a:ext uri="{FF2B5EF4-FFF2-40B4-BE49-F238E27FC236}">
                  <a16:creationId xmlns:a16="http://schemas.microsoft.com/office/drawing/2014/main" id="{D79CC8C7-90A9-6F49-AE85-F71388BCD1A4}"/>
                </a:ext>
              </a:extLst>
            </p:cNvPr>
            <p:cNvSpPr/>
            <p:nvPr/>
          </p:nvSpPr>
          <p:spPr>
            <a:xfrm>
              <a:off x="7063030" y="1895180"/>
              <a:ext cx="416449" cy="381539"/>
            </a:xfrm>
            <a:custGeom>
              <a:avLst/>
              <a:gdLst/>
              <a:ahLst/>
              <a:cxnLst/>
              <a:rect l="l" t="t" r="r" b="b"/>
              <a:pathLst>
                <a:path w="14995" h="13738" extrusionOk="0">
                  <a:moveTo>
                    <a:pt x="5145" y="2555"/>
                  </a:moveTo>
                  <a:lnTo>
                    <a:pt x="5145" y="3835"/>
                  </a:lnTo>
                  <a:lnTo>
                    <a:pt x="4274" y="3835"/>
                  </a:lnTo>
                  <a:lnTo>
                    <a:pt x="3821" y="2555"/>
                  </a:lnTo>
                  <a:close/>
                  <a:moveTo>
                    <a:pt x="6896" y="2555"/>
                  </a:moveTo>
                  <a:lnTo>
                    <a:pt x="6896" y="3835"/>
                  </a:lnTo>
                  <a:lnTo>
                    <a:pt x="5582" y="3835"/>
                  </a:lnTo>
                  <a:lnTo>
                    <a:pt x="5582" y="2555"/>
                  </a:lnTo>
                  <a:close/>
                  <a:moveTo>
                    <a:pt x="8647" y="2555"/>
                  </a:moveTo>
                  <a:lnTo>
                    <a:pt x="8647" y="3835"/>
                  </a:lnTo>
                  <a:lnTo>
                    <a:pt x="7329" y="3835"/>
                  </a:lnTo>
                  <a:lnTo>
                    <a:pt x="7329" y="2555"/>
                  </a:lnTo>
                  <a:close/>
                  <a:moveTo>
                    <a:pt x="10399" y="2555"/>
                  </a:moveTo>
                  <a:lnTo>
                    <a:pt x="10399" y="3835"/>
                  </a:lnTo>
                  <a:lnTo>
                    <a:pt x="9081" y="3835"/>
                  </a:lnTo>
                  <a:lnTo>
                    <a:pt x="9081" y="2555"/>
                  </a:lnTo>
                  <a:close/>
                  <a:moveTo>
                    <a:pt x="12146" y="2555"/>
                  </a:moveTo>
                  <a:lnTo>
                    <a:pt x="12146" y="3835"/>
                  </a:lnTo>
                  <a:lnTo>
                    <a:pt x="10832" y="3835"/>
                  </a:lnTo>
                  <a:lnTo>
                    <a:pt x="10832" y="2555"/>
                  </a:lnTo>
                  <a:close/>
                  <a:moveTo>
                    <a:pt x="13180" y="2555"/>
                  </a:moveTo>
                  <a:lnTo>
                    <a:pt x="12891" y="3835"/>
                  </a:lnTo>
                  <a:lnTo>
                    <a:pt x="12579" y="3835"/>
                  </a:lnTo>
                  <a:lnTo>
                    <a:pt x="12579" y="2555"/>
                  </a:lnTo>
                  <a:close/>
                  <a:moveTo>
                    <a:pt x="12790" y="4268"/>
                  </a:moveTo>
                  <a:lnTo>
                    <a:pt x="12579" y="5178"/>
                  </a:lnTo>
                  <a:lnTo>
                    <a:pt x="12579" y="4268"/>
                  </a:lnTo>
                  <a:close/>
                  <a:moveTo>
                    <a:pt x="5149" y="4268"/>
                  </a:moveTo>
                  <a:lnTo>
                    <a:pt x="5149" y="5587"/>
                  </a:lnTo>
                  <a:lnTo>
                    <a:pt x="4899" y="5587"/>
                  </a:lnTo>
                  <a:lnTo>
                    <a:pt x="4428" y="4268"/>
                  </a:lnTo>
                  <a:close/>
                  <a:moveTo>
                    <a:pt x="6896" y="4268"/>
                  </a:moveTo>
                  <a:lnTo>
                    <a:pt x="6896" y="5587"/>
                  </a:lnTo>
                  <a:lnTo>
                    <a:pt x="5582" y="5587"/>
                  </a:lnTo>
                  <a:lnTo>
                    <a:pt x="5582" y="4268"/>
                  </a:lnTo>
                  <a:close/>
                  <a:moveTo>
                    <a:pt x="8647" y="4268"/>
                  </a:moveTo>
                  <a:lnTo>
                    <a:pt x="8647" y="5587"/>
                  </a:lnTo>
                  <a:lnTo>
                    <a:pt x="7329" y="5587"/>
                  </a:lnTo>
                  <a:lnTo>
                    <a:pt x="7329" y="4268"/>
                  </a:lnTo>
                  <a:close/>
                  <a:moveTo>
                    <a:pt x="10399" y="4268"/>
                  </a:moveTo>
                  <a:lnTo>
                    <a:pt x="10399" y="5587"/>
                  </a:lnTo>
                  <a:lnTo>
                    <a:pt x="9081" y="5587"/>
                  </a:lnTo>
                  <a:lnTo>
                    <a:pt x="9081" y="4268"/>
                  </a:lnTo>
                  <a:close/>
                  <a:moveTo>
                    <a:pt x="12146" y="4268"/>
                  </a:moveTo>
                  <a:lnTo>
                    <a:pt x="12146" y="5587"/>
                  </a:lnTo>
                  <a:lnTo>
                    <a:pt x="10832" y="5587"/>
                  </a:lnTo>
                  <a:lnTo>
                    <a:pt x="10832" y="4268"/>
                  </a:lnTo>
                  <a:close/>
                  <a:moveTo>
                    <a:pt x="5145" y="6020"/>
                  </a:moveTo>
                  <a:lnTo>
                    <a:pt x="5145" y="6299"/>
                  </a:lnTo>
                  <a:lnTo>
                    <a:pt x="5043" y="6020"/>
                  </a:lnTo>
                  <a:close/>
                  <a:moveTo>
                    <a:pt x="6896" y="6020"/>
                  </a:moveTo>
                  <a:lnTo>
                    <a:pt x="6896" y="7050"/>
                  </a:lnTo>
                  <a:cubicBezTo>
                    <a:pt x="6801" y="7045"/>
                    <a:pt x="6713" y="7043"/>
                    <a:pt x="6630" y="7043"/>
                  </a:cubicBezTo>
                  <a:cubicBezTo>
                    <a:pt x="6471" y="7043"/>
                    <a:pt x="6334" y="7049"/>
                    <a:pt x="6210" y="7049"/>
                  </a:cubicBezTo>
                  <a:cubicBezTo>
                    <a:pt x="5976" y="7049"/>
                    <a:pt x="5788" y="7027"/>
                    <a:pt x="5582" y="6896"/>
                  </a:cubicBezTo>
                  <a:lnTo>
                    <a:pt x="5578" y="6896"/>
                  </a:lnTo>
                  <a:lnTo>
                    <a:pt x="5578" y="6020"/>
                  </a:lnTo>
                  <a:close/>
                  <a:moveTo>
                    <a:pt x="8647" y="6020"/>
                  </a:moveTo>
                  <a:lnTo>
                    <a:pt x="8647" y="7050"/>
                  </a:lnTo>
                  <a:lnTo>
                    <a:pt x="7329" y="7050"/>
                  </a:lnTo>
                  <a:lnTo>
                    <a:pt x="7329" y="6020"/>
                  </a:lnTo>
                  <a:close/>
                  <a:moveTo>
                    <a:pt x="10399" y="6020"/>
                  </a:moveTo>
                  <a:lnTo>
                    <a:pt x="10399" y="7050"/>
                  </a:lnTo>
                  <a:lnTo>
                    <a:pt x="9081" y="7050"/>
                  </a:lnTo>
                  <a:lnTo>
                    <a:pt x="9081" y="6020"/>
                  </a:lnTo>
                  <a:close/>
                  <a:moveTo>
                    <a:pt x="12146" y="6020"/>
                  </a:moveTo>
                  <a:lnTo>
                    <a:pt x="12146" y="7050"/>
                  </a:lnTo>
                  <a:lnTo>
                    <a:pt x="10832" y="7050"/>
                  </a:lnTo>
                  <a:lnTo>
                    <a:pt x="10832" y="6020"/>
                  </a:lnTo>
                  <a:close/>
                  <a:moveTo>
                    <a:pt x="5817" y="11072"/>
                  </a:moveTo>
                  <a:cubicBezTo>
                    <a:pt x="5819" y="11072"/>
                    <a:pt x="5821" y="11072"/>
                    <a:pt x="5823" y="11072"/>
                  </a:cubicBezTo>
                  <a:cubicBezTo>
                    <a:pt x="6439" y="11072"/>
                    <a:pt x="6939" y="11573"/>
                    <a:pt x="6939" y="12189"/>
                  </a:cubicBezTo>
                  <a:cubicBezTo>
                    <a:pt x="6936" y="12861"/>
                    <a:pt x="6387" y="13305"/>
                    <a:pt x="5814" y="13305"/>
                  </a:cubicBezTo>
                  <a:cubicBezTo>
                    <a:pt x="5538" y="13305"/>
                    <a:pt x="5257" y="13203"/>
                    <a:pt x="5029" y="12973"/>
                  </a:cubicBezTo>
                  <a:cubicBezTo>
                    <a:pt x="4328" y="12272"/>
                    <a:pt x="4825" y="11072"/>
                    <a:pt x="5817" y="11072"/>
                  </a:cubicBezTo>
                  <a:close/>
                  <a:moveTo>
                    <a:pt x="11116" y="11072"/>
                  </a:moveTo>
                  <a:cubicBezTo>
                    <a:pt x="11732" y="11072"/>
                    <a:pt x="12232" y="11573"/>
                    <a:pt x="12232" y="12189"/>
                  </a:cubicBezTo>
                  <a:cubicBezTo>
                    <a:pt x="12232" y="12862"/>
                    <a:pt x="11682" y="13307"/>
                    <a:pt x="11107" y="13307"/>
                  </a:cubicBezTo>
                  <a:cubicBezTo>
                    <a:pt x="10832" y="13307"/>
                    <a:pt x="10551" y="13205"/>
                    <a:pt x="10322" y="12978"/>
                  </a:cubicBezTo>
                  <a:cubicBezTo>
                    <a:pt x="9619" y="12275"/>
                    <a:pt x="10120" y="11072"/>
                    <a:pt x="11116" y="11072"/>
                  </a:cubicBezTo>
                  <a:close/>
                  <a:moveTo>
                    <a:pt x="793" y="0"/>
                  </a:moveTo>
                  <a:cubicBezTo>
                    <a:pt x="357" y="0"/>
                    <a:pt x="1" y="356"/>
                    <a:pt x="1" y="794"/>
                  </a:cubicBezTo>
                  <a:cubicBezTo>
                    <a:pt x="1" y="1233"/>
                    <a:pt x="357" y="1589"/>
                    <a:pt x="793" y="1589"/>
                  </a:cubicBezTo>
                  <a:cubicBezTo>
                    <a:pt x="801" y="1589"/>
                    <a:pt x="810" y="1589"/>
                    <a:pt x="819" y="1588"/>
                  </a:cubicBezTo>
                  <a:lnTo>
                    <a:pt x="1796" y="1588"/>
                  </a:lnTo>
                  <a:lnTo>
                    <a:pt x="3018" y="5043"/>
                  </a:lnTo>
                  <a:cubicBezTo>
                    <a:pt x="3054" y="5144"/>
                    <a:pt x="3134" y="5187"/>
                    <a:pt x="3214" y="5187"/>
                  </a:cubicBezTo>
                  <a:cubicBezTo>
                    <a:pt x="3349" y="5187"/>
                    <a:pt x="3487" y="5067"/>
                    <a:pt x="3427" y="4899"/>
                  </a:cubicBezTo>
                  <a:cubicBezTo>
                    <a:pt x="2233" y="1521"/>
                    <a:pt x="2180" y="1377"/>
                    <a:pt x="2176" y="1362"/>
                  </a:cubicBezTo>
                  <a:cubicBezTo>
                    <a:pt x="2123" y="1237"/>
                    <a:pt x="1998" y="1155"/>
                    <a:pt x="1863" y="1155"/>
                  </a:cubicBezTo>
                  <a:lnTo>
                    <a:pt x="819" y="1155"/>
                  </a:lnTo>
                  <a:cubicBezTo>
                    <a:pt x="617" y="1155"/>
                    <a:pt x="458" y="992"/>
                    <a:pt x="458" y="794"/>
                  </a:cubicBezTo>
                  <a:cubicBezTo>
                    <a:pt x="458" y="592"/>
                    <a:pt x="617" y="434"/>
                    <a:pt x="819" y="434"/>
                  </a:cubicBezTo>
                  <a:lnTo>
                    <a:pt x="1863" y="434"/>
                  </a:lnTo>
                  <a:cubicBezTo>
                    <a:pt x="1867" y="433"/>
                    <a:pt x="1871" y="433"/>
                    <a:pt x="1875" y="433"/>
                  </a:cubicBezTo>
                  <a:cubicBezTo>
                    <a:pt x="2293" y="433"/>
                    <a:pt x="2673" y="687"/>
                    <a:pt x="2840" y="1073"/>
                  </a:cubicBezTo>
                  <a:lnTo>
                    <a:pt x="4793" y="6602"/>
                  </a:lnTo>
                  <a:cubicBezTo>
                    <a:pt x="4952" y="7054"/>
                    <a:pt x="5477" y="7478"/>
                    <a:pt x="6107" y="7478"/>
                  </a:cubicBezTo>
                  <a:lnTo>
                    <a:pt x="14017" y="7478"/>
                  </a:lnTo>
                  <a:cubicBezTo>
                    <a:pt x="14215" y="7478"/>
                    <a:pt x="14378" y="7641"/>
                    <a:pt x="14378" y="7839"/>
                  </a:cubicBezTo>
                  <a:cubicBezTo>
                    <a:pt x="14378" y="8041"/>
                    <a:pt x="14215" y="8200"/>
                    <a:pt x="14017" y="8200"/>
                  </a:cubicBezTo>
                  <a:lnTo>
                    <a:pt x="6107" y="8200"/>
                  </a:lnTo>
                  <a:cubicBezTo>
                    <a:pt x="5250" y="8200"/>
                    <a:pt x="4476" y="7690"/>
                    <a:pt x="4139" y="6900"/>
                  </a:cubicBezTo>
                  <a:lnTo>
                    <a:pt x="3701" y="5659"/>
                  </a:lnTo>
                  <a:cubicBezTo>
                    <a:pt x="3665" y="5558"/>
                    <a:pt x="3585" y="5515"/>
                    <a:pt x="3504" y="5515"/>
                  </a:cubicBezTo>
                  <a:cubicBezTo>
                    <a:pt x="3369" y="5515"/>
                    <a:pt x="3232" y="5635"/>
                    <a:pt x="3292" y="5803"/>
                  </a:cubicBezTo>
                  <a:cubicBezTo>
                    <a:pt x="3643" y="6703"/>
                    <a:pt x="3658" y="7107"/>
                    <a:pt x="4086" y="7651"/>
                  </a:cubicBezTo>
                  <a:lnTo>
                    <a:pt x="3595" y="8358"/>
                  </a:lnTo>
                  <a:cubicBezTo>
                    <a:pt x="2864" y="9412"/>
                    <a:pt x="3499" y="10870"/>
                    <a:pt x="4769" y="11053"/>
                  </a:cubicBezTo>
                  <a:cubicBezTo>
                    <a:pt x="3749" y="12006"/>
                    <a:pt x="4418" y="13738"/>
                    <a:pt x="5828" y="13738"/>
                  </a:cubicBezTo>
                  <a:cubicBezTo>
                    <a:pt x="7223" y="13738"/>
                    <a:pt x="7897" y="12030"/>
                    <a:pt x="6901" y="11067"/>
                  </a:cubicBezTo>
                  <a:lnTo>
                    <a:pt x="10043" y="11067"/>
                  </a:lnTo>
                  <a:cubicBezTo>
                    <a:pt x="9047" y="12030"/>
                    <a:pt x="9720" y="13738"/>
                    <a:pt x="11116" y="13738"/>
                  </a:cubicBezTo>
                  <a:cubicBezTo>
                    <a:pt x="12516" y="13738"/>
                    <a:pt x="13190" y="12030"/>
                    <a:pt x="12189" y="11067"/>
                  </a:cubicBezTo>
                  <a:lnTo>
                    <a:pt x="12478" y="11067"/>
                  </a:lnTo>
                  <a:cubicBezTo>
                    <a:pt x="12486" y="11068"/>
                    <a:pt x="12495" y="11068"/>
                    <a:pt x="12504" y="11068"/>
                  </a:cubicBezTo>
                  <a:cubicBezTo>
                    <a:pt x="12939" y="11068"/>
                    <a:pt x="13296" y="10712"/>
                    <a:pt x="13296" y="10273"/>
                  </a:cubicBezTo>
                  <a:cubicBezTo>
                    <a:pt x="13296" y="9832"/>
                    <a:pt x="12935" y="9479"/>
                    <a:pt x="12495" y="9479"/>
                  </a:cubicBezTo>
                  <a:cubicBezTo>
                    <a:pt x="12489" y="9479"/>
                    <a:pt x="12484" y="9479"/>
                    <a:pt x="12478" y="9480"/>
                  </a:cubicBezTo>
                  <a:lnTo>
                    <a:pt x="10495" y="9480"/>
                  </a:lnTo>
                  <a:cubicBezTo>
                    <a:pt x="10206" y="9480"/>
                    <a:pt x="10206" y="9913"/>
                    <a:pt x="10495" y="9913"/>
                  </a:cubicBezTo>
                  <a:lnTo>
                    <a:pt x="12478" y="9913"/>
                  </a:lnTo>
                  <a:cubicBezTo>
                    <a:pt x="12675" y="9913"/>
                    <a:pt x="12838" y="10076"/>
                    <a:pt x="12838" y="10273"/>
                  </a:cubicBezTo>
                  <a:cubicBezTo>
                    <a:pt x="12838" y="10476"/>
                    <a:pt x="12675" y="10634"/>
                    <a:pt x="12478" y="10634"/>
                  </a:cubicBezTo>
                  <a:lnTo>
                    <a:pt x="5010" y="10634"/>
                  </a:lnTo>
                  <a:cubicBezTo>
                    <a:pt x="3966" y="10634"/>
                    <a:pt x="3355" y="9460"/>
                    <a:pt x="3946" y="8604"/>
                  </a:cubicBezTo>
                  <a:lnTo>
                    <a:pt x="4384" y="7973"/>
                  </a:lnTo>
                  <a:cubicBezTo>
                    <a:pt x="4567" y="8137"/>
                    <a:pt x="4769" y="8272"/>
                    <a:pt x="4986" y="8378"/>
                  </a:cubicBezTo>
                  <a:lnTo>
                    <a:pt x="4543" y="9018"/>
                  </a:lnTo>
                  <a:cubicBezTo>
                    <a:pt x="4278" y="9398"/>
                    <a:pt x="4553" y="9917"/>
                    <a:pt x="5015" y="9917"/>
                  </a:cubicBezTo>
                  <a:lnTo>
                    <a:pt x="9687" y="9917"/>
                  </a:lnTo>
                  <a:cubicBezTo>
                    <a:pt x="9971" y="9917"/>
                    <a:pt x="9971" y="9484"/>
                    <a:pt x="9687" y="9484"/>
                  </a:cubicBezTo>
                  <a:lnTo>
                    <a:pt x="5010" y="9484"/>
                  </a:lnTo>
                  <a:cubicBezTo>
                    <a:pt x="4899" y="9484"/>
                    <a:pt x="4832" y="9354"/>
                    <a:pt x="4899" y="9263"/>
                  </a:cubicBezTo>
                  <a:lnTo>
                    <a:pt x="5400" y="8536"/>
                  </a:lnTo>
                  <a:cubicBezTo>
                    <a:pt x="5700" y="8622"/>
                    <a:pt x="5777" y="8639"/>
                    <a:pt x="6766" y="8639"/>
                  </a:cubicBezTo>
                  <a:cubicBezTo>
                    <a:pt x="7471" y="8639"/>
                    <a:pt x="8638" y="8630"/>
                    <a:pt x="10678" y="8630"/>
                  </a:cubicBezTo>
                  <a:cubicBezTo>
                    <a:pt x="11600" y="8630"/>
                    <a:pt x="12701" y="8632"/>
                    <a:pt x="14017" y="8637"/>
                  </a:cubicBezTo>
                  <a:cubicBezTo>
                    <a:pt x="14023" y="8638"/>
                    <a:pt x="14029" y="8638"/>
                    <a:pt x="14035" y="8638"/>
                  </a:cubicBezTo>
                  <a:cubicBezTo>
                    <a:pt x="14475" y="8638"/>
                    <a:pt x="14835" y="8285"/>
                    <a:pt x="14835" y="7844"/>
                  </a:cubicBezTo>
                  <a:cubicBezTo>
                    <a:pt x="14835" y="7405"/>
                    <a:pt x="14479" y="7049"/>
                    <a:pt x="14043" y="7049"/>
                  </a:cubicBezTo>
                  <a:cubicBezTo>
                    <a:pt x="14035" y="7049"/>
                    <a:pt x="14026" y="7049"/>
                    <a:pt x="14017" y="7050"/>
                  </a:cubicBezTo>
                  <a:lnTo>
                    <a:pt x="13782" y="7050"/>
                  </a:lnTo>
                  <a:lnTo>
                    <a:pt x="14802" y="2604"/>
                  </a:lnTo>
                  <a:cubicBezTo>
                    <a:pt x="14994" y="1766"/>
                    <a:pt x="14359" y="968"/>
                    <a:pt x="13503" y="968"/>
                  </a:cubicBezTo>
                  <a:lnTo>
                    <a:pt x="9268" y="968"/>
                  </a:lnTo>
                  <a:cubicBezTo>
                    <a:pt x="8979" y="968"/>
                    <a:pt x="8979" y="1401"/>
                    <a:pt x="9268" y="1401"/>
                  </a:cubicBezTo>
                  <a:lnTo>
                    <a:pt x="13503" y="1401"/>
                  </a:lnTo>
                  <a:cubicBezTo>
                    <a:pt x="14080" y="1401"/>
                    <a:pt x="14513" y="1940"/>
                    <a:pt x="14383" y="2507"/>
                  </a:cubicBezTo>
                  <a:lnTo>
                    <a:pt x="13334" y="7050"/>
                  </a:lnTo>
                  <a:lnTo>
                    <a:pt x="12593" y="7050"/>
                  </a:lnTo>
                  <a:lnTo>
                    <a:pt x="13666" y="2387"/>
                  </a:lnTo>
                  <a:cubicBezTo>
                    <a:pt x="13700" y="2252"/>
                    <a:pt x="13594" y="2122"/>
                    <a:pt x="13454" y="2122"/>
                  </a:cubicBezTo>
                  <a:lnTo>
                    <a:pt x="3667" y="2122"/>
                  </a:lnTo>
                  <a:lnTo>
                    <a:pt x="3412" y="1401"/>
                  </a:lnTo>
                  <a:lnTo>
                    <a:pt x="8460" y="1401"/>
                  </a:lnTo>
                  <a:cubicBezTo>
                    <a:pt x="8749" y="1401"/>
                    <a:pt x="8749" y="968"/>
                    <a:pt x="8460" y="968"/>
                  </a:cubicBezTo>
                  <a:lnTo>
                    <a:pt x="3258" y="968"/>
                  </a:lnTo>
                  <a:cubicBezTo>
                    <a:pt x="3042" y="385"/>
                    <a:pt x="2484" y="0"/>
                    <a:pt x="1863" y="0"/>
                  </a:cubicBezTo>
                  <a:lnTo>
                    <a:pt x="819" y="0"/>
                  </a:lnTo>
                  <a:cubicBezTo>
                    <a:pt x="810" y="0"/>
                    <a:pt x="801"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9" name="Groupe 218">
            <a:extLst>
              <a:ext uri="{FF2B5EF4-FFF2-40B4-BE49-F238E27FC236}">
                <a16:creationId xmlns:a16="http://schemas.microsoft.com/office/drawing/2014/main" id="{CE82B4CD-FAC7-A949-AA22-5B6297A161A0}"/>
              </a:ext>
            </a:extLst>
          </p:cNvPr>
          <p:cNvGrpSpPr/>
          <p:nvPr/>
        </p:nvGrpSpPr>
        <p:grpSpPr>
          <a:xfrm>
            <a:off x="875303" y="1244525"/>
            <a:ext cx="758197" cy="758197"/>
            <a:chOff x="3595032" y="3800528"/>
            <a:chExt cx="617700" cy="617700"/>
          </a:xfrm>
        </p:grpSpPr>
        <p:sp>
          <p:nvSpPr>
            <p:cNvPr id="220" name="Google Shape;2315;p59">
              <a:extLst>
                <a:ext uri="{FF2B5EF4-FFF2-40B4-BE49-F238E27FC236}">
                  <a16:creationId xmlns:a16="http://schemas.microsoft.com/office/drawing/2014/main" id="{89B8B787-E9FC-3948-B1CF-92CE5CF3E3F9}"/>
                </a:ext>
              </a:extLst>
            </p:cNvPr>
            <p:cNvSpPr/>
            <p:nvPr/>
          </p:nvSpPr>
          <p:spPr>
            <a:xfrm>
              <a:off x="3595032" y="3800528"/>
              <a:ext cx="617700" cy="617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23;p59">
              <a:extLst>
                <a:ext uri="{FF2B5EF4-FFF2-40B4-BE49-F238E27FC236}">
                  <a16:creationId xmlns:a16="http://schemas.microsoft.com/office/drawing/2014/main" id="{EA336B04-2600-9247-AA20-A713954C284C}"/>
                </a:ext>
              </a:extLst>
            </p:cNvPr>
            <p:cNvGrpSpPr/>
            <p:nvPr/>
          </p:nvGrpSpPr>
          <p:grpSpPr>
            <a:xfrm>
              <a:off x="3724742" y="3982670"/>
              <a:ext cx="358288" cy="253418"/>
              <a:chOff x="1325898" y="3865479"/>
              <a:chExt cx="358288" cy="253418"/>
            </a:xfrm>
          </p:grpSpPr>
          <p:sp>
            <p:nvSpPr>
              <p:cNvPr id="222" name="Google Shape;2324;p59">
                <a:extLst>
                  <a:ext uri="{FF2B5EF4-FFF2-40B4-BE49-F238E27FC236}">
                    <a16:creationId xmlns:a16="http://schemas.microsoft.com/office/drawing/2014/main" id="{2F721EF6-EEFD-4D42-9E89-6D814F2D373F}"/>
                  </a:ext>
                </a:extLst>
              </p:cNvPr>
              <p:cNvSpPr/>
              <p:nvPr/>
            </p:nvSpPr>
            <p:spPr>
              <a:xfrm>
                <a:off x="1442592" y="3870801"/>
                <a:ext cx="236377" cy="240021"/>
              </a:xfrm>
              <a:custGeom>
                <a:avLst/>
                <a:gdLst/>
                <a:ahLst/>
                <a:cxnLst/>
                <a:rect l="l" t="t" r="r" b="b"/>
                <a:pathLst>
                  <a:path w="9016" h="9155" extrusionOk="0">
                    <a:moveTo>
                      <a:pt x="6060" y="1"/>
                    </a:moveTo>
                    <a:cubicBezTo>
                      <a:pt x="5951" y="1"/>
                      <a:pt x="5852" y="20"/>
                      <a:pt x="5821" y="83"/>
                    </a:cubicBezTo>
                    <a:cubicBezTo>
                      <a:pt x="5448" y="800"/>
                      <a:pt x="4220" y="2219"/>
                      <a:pt x="3470" y="3056"/>
                    </a:cubicBezTo>
                    <a:cubicBezTo>
                      <a:pt x="3116" y="3451"/>
                      <a:pt x="2616" y="3686"/>
                      <a:pt x="2087" y="3711"/>
                    </a:cubicBezTo>
                    <a:lnTo>
                      <a:pt x="1" y="3711"/>
                    </a:lnTo>
                    <a:lnTo>
                      <a:pt x="1" y="8601"/>
                    </a:lnTo>
                    <a:lnTo>
                      <a:pt x="2460" y="8601"/>
                    </a:lnTo>
                    <a:cubicBezTo>
                      <a:pt x="2634" y="8601"/>
                      <a:pt x="2804" y="8666"/>
                      <a:pt x="2938" y="8782"/>
                    </a:cubicBezTo>
                    <a:cubicBezTo>
                      <a:pt x="3210" y="9021"/>
                      <a:pt x="3565" y="9151"/>
                      <a:pt x="3927" y="9155"/>
                    </a:cubicBezTo>
                    <a:lnTo>
                      <a:pt x="7433" y="9155"/>
                    </a:lnTo>
                    <a:cubicBezTo>
                      <a:pt x="7795" y="9155"/>
                      <a:pt x="8088" y="8858"/>
                      <a:pt x="8088" y="8496"/>
                    </a:cubicBezTo>
                    <a:lnTo>
                      <a:pt x="8088" y="8311"/>
                    </a:lnTo>
                    <a:cubicBezTo>
                      <a:pt x="8088" y="7949"/>
                      <a:pt x="7795" y="7656"/>
                      <a:pt x="7433" y="7656"/>
                    </a:cubicBezTo>
                    <a:lnTo>
                      <a:pt x="7845" y="7656"/>
                    </a:lnTo>
                    <a:cubicBezTo>
                      <a:pt x="8222" y="7656"/>
                      <a:pt x="8526" y="7348"/>
                      <a:pt x="8526" y="6971"/>
                    </a:cubicBezTo>
                    <a:lnTo>
                      <a:pt x="8526" y="6841"/>
                    </a:lnTo>
                    <a:cubicBezTo>
                      <a:pt x="8526" y="6464"/>
                      <a:pt x="8222" y="6156"/>
                      <a:pt x="7845" y="6156"/>
                    </a:cubicBezTo>
                    <a:lnTo>
                      <a:pt x="8048" y="6156"/>
                    </a:lnTo>
                    <a:cubicBezTo>
                      <a:pt x="8432" y="6156"/>
                      <a:pt x="8744" y="5845"/>
                      <a:pt x="8744" y="5461"/>
                    </a:cubicBezTo>
                    <a:lnTo>
                      <a:pt x="8744" y="5356"/>
                    </a:lnTo>
                    <a:cubicBezTo>
                      <a:pt x="8744" y="4972"/>
                      <a:pt x="8432" y="4660"/>
                      <a:pt x="8048" y="4660"/>
                    </a:cubicBezTo>
                    <a:lnTo>
                      <a:pt x="8305" y="4660"/>
                    </a:lnTo>
                    <a:cubicBezTo>
                      <a:pt x="8697" y="4660"/>
                      <a:pt x="9015" y="4342"/>
                      <a:pt x="9015" y="3951"/>
                    </a:cubicBezTo>
                    <a:lnTo>
                      <a:pt x="9015" y="3874"/>
                    </a:lnTo>
                    <a:cubicBezTo>
                      <a:pt x="9015" y="3480"/>
                      <a:pt x="8697" y="3161"/>
                      <a:pt x="8305" y="3161"/>
                    </a:cubicBezTo>
                    <a:lnTo>
                      <a:pt x="6111" y="3161"/>
                    </a:lnTo>
                    <a:lnTo>
                      <a:pt x="6926" y="1238"/>
                    </a:lnTo>
                    <a:cubicBezTo>
                      <a:pt x="7049" y="771"/>
                      <a:pt x="6842" y="278"/>
                      <a:pt x="6419" y="46"/>
                    </a:cubicBezTo>
                    <a:cubicBezTo>
                      <a:pt x="6419" y="46"/>
                      <a:pt x="6228" y="1"/>
                      <a:pt x="6060" y="1"/>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5;p59">
                <a:extLst>
                  <a:ext uri="{FF2B5EF4-FFF2-40B4-BE49-F238E27FC236}">
                    <a16:creationId xmlns:a16="http://schemas.microsoft.com/office/drawing/2014/main" id="{32882B89-E811-0A45-90B8-EAA938CB9424}"/>
                  </a:ext>
                </a:extLst>
              </p:cNvPr>
              <p:cNvSpPr/>
              <p:nvPr/>
            </p:nvSpPr>
            <p:spPr>
              <a:xfrm>
                <a:off x="1416584" y="3958315"/>
                <a:ext cx="56997" cy="147762"/>
              </a:xfrm>
              <a:custGeom>
                <a:avLst/>
                <a:gdLst/>
                <a:ahLst/>
                <a:cxnLst/>
                <a:rect l="l" t="t" r="r" b="b"/>
                <a:pathLst>
                  <a:path w="2174" h="5636" extrusionOk="0">
                    <a:moveTo>
                      <a:pt x="0" y="0"/>
                    </a:moveTo>
                    <a:lnTo>
                      <a:pt x="0" y="5636"/>
                    </a:lnTo>
                    <a:lnTo>
                      <a:pt x="2174" y="5636"/>
                    </a:lnTo>
                    <a:lnTo>
                      <a:pt x="2174" y="0"/>
                    </a:lnTo>
                    <a:close/>
                  </a:path>
                </a:pathLst>
              </a:custGeom>
              <a:solidFill>
                <a:srgbClr val="FC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326;p59">
                <a:extLst>
                  <a:ext uri="{FF2B5EF4-FFF2-40B4-BE49-F238E27FC236}">
                    <a16:creationId xmlns:a16="http://schemas.microsoft.com/office/drawing/2014/main" id="{AD75CCDA-970F-2546-95C0-261EE1EF5D42}"/>
                  </a:ext>
                </a:extLst>
              </p:cNvPr>
              <p:cNvSpPr/>
              <p:nvPr/>
            </p:nvSpPr>
            <p:spPr>
              <a:xfrm>
                <a:off x="1331115" y="3950712"/>
                <a:ext cx="89664" cy="163073"/>
              </a:xfrm>
              <a:custGeom>
                <a:avLst/>
                <a:gdLst/>
                <a:ahLst/>
                <a:cxnLst/>
                <a:rect l="l" t="t" r="r" b="b"/>
                <a:pathLst>
                  <a:path w="3420" h="6220" extrusionOk="0">
                    <a:moveTo>
                      <a:pt x="1" y="1"/>
                    </a:moveTo>
                    <a:lnTo>
                      <a:pt x="1" y="6219"/>
                    </a:lnTo>
                    <a:lnTo>
                      <a:pt x="3420" y="6219"/>
                    </a:lnTo>
                    <a:lnTo>
                      <a:pt x="3420" y="1"/>
                    </a:lnTo>
                    <a:close/>
                  </a:path>
                </a:pathLst>
              </a:custGeom>
              <a:solidFill>
                <a:srgbClr val="FC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327;p59">
                <a:extLst>
                  <a:ext uri="{FF2B5EF4-FFF2-40B4-BE49-F238E27FC236}">
                    <a16:creationId xmlns:a16="http://schemas.microsoft.com/office/drawing/2014/main" id="{EEFA610B-B34B-E947-A610-33EE6D69423D}"/>
                  </a:ext>
                </a:extLst>
              </p:cNvPr>
              <p:cNvSpPr/>
              <p:nvPr/>
            </p:nvSpPr>
            <p:spPr>
              <a:xfrm>
                <a:off x="1325898" y="3865479"/>
                <a:ext cx="358288" cy="253418"/>
              </a:xfrm>
              <a:custGeom>
                <a:avLst/>
                <a:gdLst/>
                <a:ahLst/>
                <a:cxnLst/>
                <a:rect l="l" t="t" r="r" b="b"/>
                <a:pathLst>
                  <a:path w="13666" h="9666" extrusionOk="0">
                    <a:moveTo>
                      <a:pt x="10529" y="0"/>
                    </a:moveTo>
                    <a:cubicBezTo>
                      <a:pt x="10344" y="0"/>
                      <a:pt x="10167" y="45"/>
                      <a:pt x="10091" y="191"/>
                    </a:cubicBezTo>
                    <a:cubicBezTo>
                      <a:pt x="9725" y="898"/>
                      <a:pt x="8479" y="2332"/>
                      <a:pt x="7769" y="3121"/>
                    </a:cubicBezTo>
                    <a:cubicBezTo>
                      <a:pt x="7451" y="3476"/>
                      <a:pt x="7005" y="3686"/>
                      <a:pt x="6527" y="3712"/>
                    </a:cubicBezTo>
                    <a:lnTo>
                      <a:pt x="5835" y="3712"/>
                    </a:lnTo>
                    <a:lnTo>
                      <a:pt x="5835" y="3538"/>
                    </a:lnTo>
                    <a:cubicBezTo>
                      <a:pt x="5835" y="3429"/>
                      <a:pt x="5745" y="3339"/>
                      <a:pt x="5633" y="3339"/>
                    </a:cubicBezTo>
                    <a:lnTo>
                      <a:pt x="3818" y="3339"/>
                    </a:lnTo>
                    <a:lnTo>
                      <a:pt x="3818" y="3248"/>
                    </a:lnTo>
                    <a:cubicBezTo>
                      <a:pt x="3818" y="3136"/>
                      <a:pt x="3727" y="3049"/>
                      <a:pt x="3619" y="3049"/>
                    </a:cubicBezTo>
                    <a:lnTo>
                      <a:pt x="200" y="3049"/>
                    </a:lnTo>
                    <a:cubicBezTo>
                      <a:pt x="88" y="3049"/>
                      <a:pt x="1" y="3136"/>
                      <a:pt x="1" y="3248"/>
                    </a:cubicBezTo>
                    <a:lnTo>
                      <a:pt x="1" y="6421"/>
                    </a:lnTo>
                    <a:cubicBezTo>
                      <a:pt x="1" y="6555"/>
                      <a:pt x="100" y="6622"/>
                      <a:pt x="200" y="6622"/>
                    </a:cubicBezTo>
                    <a:cubicBezTo>
                      <a:pt x="300" y="6622"/>
                      <a:pt x="399" y="6555"/>
                      <a:pt x="399" y="6421"/>
                    </a:cubicBezTo>
                    <a:lnTo>
                      <a:pt x="399" y="3455"/>
                    </a:lnTo>
                    <a:lnTo>
                      <a:pt x="3416" y="3455"/>
                    </a:lnTo>
                    <a:lnTo>
                      <a:pt x="3416" y="9271"/>
                    </a:lnTo>
                    <a:lnTo>
                      <a:pt x="399" y="9271"/>
                    </a:lnTo>
                    <a:lnTo>
                      <a:pt x="399" y="7214"/>
                    </a:lnTo>
                    <a:cubicBezTo>
                      <a:pt x="399" y="7080"/>
                      <a:pt x="300" y="7013"/>
                      <a:pt x="200" y="7013"/>
                    </a:cubicBezTo>
                    <a:cubicBezTo>
                      <a:pt x="100" y="7013"/>
                      <a:pt x="1" y="7080"/>
                      <a:pt x="1" y="7214"/>
                    </a:cubicBezTo>
                    <a:lnTo>
                      <a:pt x="1" y="9467"/>
                    </a:lnTo>
                    <a:cubicBezTo>
                      <a:pt x="1" y="9579"/>
                      <a:pt x="88" y="9666"/>
                      <a:pt x="200" y="9666"/>
                    </a:cubicBezTo>
                    <a:lnTo>
                      <a:pt x="3619" y="9666"/>
                    </a:lnTo>
                    <a:cubicBezTo>
                      <a:pt x="3727" y="9666"/>
                      <a:pt x="3818" y="9579"/>
                      <a:pt x="3818" y="9467"/>
                    </a:cubicBezTo>
                    <a:lnTo>
                      <a:pt x="3818" y="9376"/>
                    </a:lnTo>
                    <a:lnTo>
                      <a:pt x="5633" y="9376"/>
                    </a:lnTo>
                    <a:cubicBezTo>
                      <a:pt x="5745" y="9376"/>
                      <a:pt x="5832" y="9285"/>
                      <a:pt x="5832" y="9177"/>
                    </a:cubicBezTo>
                    <a:lnTo>
                      <a:pt x="5832" y="9003"/>
                    </a:lnTo>
                    <a:lnTo>
                      <a:pt x="6911" y="9003"/>
                    </a:lnTo>
                    <a:cubicBezTo>
                      <a:pt x="7038" y="9003"/>
                      <a:pt x="7161" y="9050"/>
                      <a:pt x="7255" y="9133"/>
                    </a:cubicBezTo>
                    <a:cubicBezTo>
                      <a:pt x="7567" y="9405"/>
                      <a:pt x="7965" y="9553"/>
                      <a:pt x="8378" y="9553"/>
                    </a:cubicBezTo>
                    <a:lnTo>
                      <a:pt x="9171" y="9553"/>
                    </a:lnTo>
                    <a:cubicBezTo>
                      <a:pt x="9439" y="9553"/>
                      <a:pt x="9439" y="9155"/>
                      <a:pt x="9171" y="9155"/>
                    </a:cubicBezTo>
                    <a:lnTo>
                      <a:pt x="8378" y="9155"/>
                    </a:lnTo>
                    <a:cubicBezTo>
                      <a:pt x="8063" y="9155"/>
                      <a:pt x="7755" y="9039"/>
                      <a:pt x="7516" y="8833"/>
                    </a:cubicBezTo>
                    <a:cubicBezTo>
                      <a:pt x="7349" y="8684"/>
                      <a:pt x="7132" y="8605"/>
                      <a:pt x="6907" y="8605"/>
                    </a:cubicBezTo>
                    <a:lnTo>
                      <a:pt x="5835" y="8605"/>
                    </a:lnTo>
                    <a:lnTo>
                      <a:pt x="5835" y="5877"/>
                    </a:lnTo>
                    <a:cubicBezTo>
                      <a:pt x="5835" y="5743"/>
                      <a:pt x="5735" y="5676"/>
                      <a:pt x="5634" y="5676"/>
                    </a:cubicBezTo>
                    <a:cubicBezTo>
                      <a:pt x="5534" y="5676"/>
                      <a:pt x="5433" y="5743"/>
                      <a:pt x="5433" y="5877"/>
                    </a:cubicBezTo>
                    <a:lnTo>
                      <a:pt x="5433" y="8978"/>
                    </a:lnTo>
                    <a:lnTo>
                      <a:pt x="3818" y="8978"/>
                    </a:lnTo>
                    <a:lnTo>
                      <a:pt x="3818" y="3744"/>
                    </a:lnTo>
                    <a:lnTo>
                      <a:pt x="5433" y="3744"/>
                    </a:lnTo>
                    <a:lnTo>
                      <a:pt x="5433" y="5092"/>
                    </a:lnTo>
                    <a:cubicBezTo>
                      <a:pt x="5433" y="5224"/>
                      <a:pt x="5533" y="5290"/>
                      <a:pt x="5633" y="5290"/>
                    </a:cubicBezTo>
                    <a:cubicBezTo>
                      <a:pt x="5732" y="5290"/>
                      <a:pt x="5832" y="5224"/>
                      <a:pt x="5832" y="5092"/>
                    </a:cubicBezTo>
                    <a:lnTo>
                      <a:pt x="5832" y="4114"/>
                    </a:lnTo>
                    <a:lnTo>
                      <a:pt x="6545" y="4114"/>
                    </a:lnTo>
                    <a:cubicBezTo>
                      <a:pt x="7128" y="4081"/>
                      <a:pt x="7675" y="3820"/>
                      <a:pt x="8066" y="3389"/>
                    </a:cubicBezTo>
                    <a:cubicBezTo>
                      <a:pt x="8939" y="2419"/>
                      <a:pt x="10047" y="1122"/>
                      <a:pt x="10428" y="405"/>
                    </a:cubicBezTo>
                    <a:cubicBezTo>
                      <a:pt x="10459" y="402"/>
                      <a:pt x="10491" y="401"/>
                      <a:pt x="10523" y="401"/>
                    </a:cubicBezTo>
                    <a:cubicBezTo>
                      <a:pt x="10615" y="401"/>
                      <a:pt x="10708" y="412"/>
                      <a:pt x="10797" y="434"/>
                    </a:cubicBezTo>
                    <a:cubicBezTo>
                      <a:pt x="11119" y="626"/>
                      <a:pt x="11279" y="1010"/>
                      <a:pt x="11185" y="1376"/>
                    </a:cubicBezTo>
                    <a:lnTo>
                      <a:pt x="10373" y="3284"/>
                    </a:lnTo>
                    <a:cubicBezTo>
                      <a:pt x="10319" y="3418"/>
                      <a:pt x="10417" y="3563"/>
                      <a:pt x="10558" y="3563"/>
                    </a:cubicBezTo>
                    <a:lnTo>
                      <a:pt x="12756" y="3563"/>
                    </a:lnTo>
                    <a:cubicBezTo>
                      <a:pt x="13035" y="3563"/>
                      <a:pt x="13267" y="3791"/>
                      <a:pt x="13267" y="4074"/>
                    </a:cubicBezTo>
                    <a:lnTo>
                      <a:pt x="13267" y="4150"/>
                    </a:lnTo>
                    <a:cubicBezTo>
                      <a:pt x="13267" y="4432"/>
                      <a:pt x="13035" y="4661"/>
                      <a:pt x="12756" y="4661"/>
                    </a:cubicBezTo>
                    <a:lnTo>
                      <a:pt x="11612" y="4661"/>
                    </a:lnTo>
                    <a:cubicBezTo>
                      <a:pt x="11348" y="4661"/>
                      <a:pt x="11348" y="5063"/>
                      <a:pt x="11612" y="5063"/>
                    </a:cubicBezTo>
                    <a:lnTo>
                      <a:pt x="12499" y="5063"/>
                    </a:lnTo>
                    <a:cubicBezTo>
                      <a:pt x="12771" y="5063"/>
                      <a:pt x="12992" y="5284"/>
                      <a:pt x="12995" y="5559"/>
                    </a:cubicBezTo>
                    <a:lnTo>
                      <a:pt x="12995" y="5664"/>
                    </a:lnTo>
                    <a:cubicBezTo>
                      <a:pt x="12992" y="5935"/>
                      <a:pt x="12771" y="6156"/>
                      <a:pt x="12499" y="6160"/>
                    </a:cubicBezTo>
                    <a:lnTo>
                      <a:pt x="11612" y="6160"/>
                    </a:lnTo>
                    <a:cubicBezTo>
                      <a:pt x="11348" y="6160"/>
                      <a:pt x="11348" y="6558"/>
                      <a:pt x="11612" y="6558"/>
                    </a:cubicBezTo>
                    <a:lnTo>
                      <a:pt x="12296" y="6558"/>
                    </a:lnTo>
                    <a:cubicBezTo>
                      <a:pt x="12561" y="6558"/>
                      <a:pt x="12778" y="6776"/>
                      <a:pt x="12778" y="7044"/>
                    </a:cubicBezTo>
                    <a:lnTo>
                      <a:pt x="12778" y="7174"/>
                    </a:lnTo>
                    <a:cubicBezTo>
                      <a:pt x="12778" y="7442"/>
                      <a:pt x="12561" y="7659"/>
                      <a:pt x="12296" y="7659"/>
                    </a:cubicBezTo>
                    <a:lnTo>
                      <a:pt x="11612" y="7659"/>
                    </a:lnTo>
                    <a:cubicBezTo>
                      <a:pt x="11348" y="7659"/>
                      <a:pt x="11348" y="8058"/>
                      <a:pt x="11612" y="8058"/>
                    </a:cubicBezTo>
                    <a:lnTo>
                      <a:pt x="11884" y="8058"/>
                    </a:lnTo>
                    <a:cubicBezTo>
                      <a:pt x="12137" y="8058"/>
                      <a:pt x="12340" y="8264"/>
                      <a:pt x="12340" y="8514"/>
                    </a:cubicBezTo>
                    <a:lnTo>
                      <a:pt x="12340" y="8699"/>
                    </a:lnTo>
                    <a:cubicBezTo>
                      <a:pt x="12340" y="8952"/>
                      <a:pt x="12137" y="9155"/>
                      <a:pt x="11884" y="9155"/>
                    </a:cubicBezTo>
                    <a:lnTo>
                      <a:pt x="9960" y="9155"/>
                    </a:lnTo>
                    <a:cubicBezTo>
                      <a:pt x="9692" y="9155"/>
                      <a:pt x="9692" y="9557"/>
                      <a:pt x="9960" y="9557"/>
                    </a:cubicBezTo>
                    <a:lnTo>
                      <a:pt x="11884" y="9557"/>
                    </a:lnTo>
                    <a:cubicBezTo>
                      <a:pt x="12354" y="9557"/>
                      <a:pt x="12738" y="9173"/>
                      <a:pt x="12738" y="8699"/>
                    </a:cubicBezTo>
                    <a:lnTo>
                      <a:pt x="12738" y="8514"/>
                    </a:lnTo>
                    <a:cubicBezTo>
                      <a:pt x="12738" y="8333"/>
                      <a:pt x="12684" y="8159"/>
                      <a:pt x="12575" y="8011"/>
                    </a:cubicBezTo>
                    <a:cubicBezTo>
                      <a:pt x="12934" y="7891"/>
                      <a:pt x="13177" y="7554"/>
                      <a:pt x="13177" y="7174"/>
                    </a:cubicBezTo>
                    <a:lnTo>
                      <a:pt x="13177" y="7044"/>
                    </a:lnTo>
                    <a:cubicBezTo>
                      <a:pt x="13180" y="6819"/>
                      <a:pt x="13093" y="6605"/>
                      <a:pt x="12941" y="6442"/>
                    </a:cubicBezTo>
                    <a:cubicBezTo>
                      <a:pt x="13220" y="6283"/>
                      <a:pt x="13394" y="5986"/>
                      <a:pt x="13394" y="5664"/>
                    </a:cubicBezTo>
                    <a:lnTo>
                      <a:pt x="13394" y="5559"/>
                    </a:lnTo>
                    <a:cubicBezTo>
                      <a:pt x="13394" y="5338"/>
                      <a:pt x="13314" y="5128"/>
                      <a:pt x="13169" y="4965"/>
                    </a:cubicBezTo>
                    <a:cubicBezTo>
                      <a:pt x="13474" y="4809"/>
                      <a:pt x="13665" y="4494"/>
                      <a:pt x="13665" y="4150"/>
                    </a:cubicBezTo>
                    <a:lnTo>
                      <a:pt x="13665" y="4074"/>
                    </a:lnTo>
                    <a:cubicBezTo>
                      <a:pt x="13665" y="3574"/>
                      <a:pt x="13260" y="3165"/>
                      <a:pt x="12756" y="3165"/>
                    </a:cubicBezTo>
                    <a:lnTo>
                      <a:pt x="10862" y="3165"/>
                    </a:lnTo>
                    <a:lnTo>
                      <a:pt x="11558" y="1521"/>
                    </a:lnTo>
                    <a:cubicBezTo>
                      <a:pt x="11561" y="1510"/>
                      <a:pt x="11565" y="1502"/>
                      <a:pt x="11569" y="1495"/>
                    </a:cubicBezTo>
                    <a:cubicBezTo>
                      <a:pt x="11721" y="937"/>
                      <a:pt x="11471" y="351"/>
                      <a:pt x="10967" y="72"/>
                    </a:cubicBezTo>
                    <a:cubicBezTo>
                      <a:pt x="10949" y="61"/>
                      <a:pt x="10935" y="54"/>
                      <a:pt x="10917" y="50"/>
                    </a:cubicBezTo>
                    <a:cubicBezTo>
                      <a:pt x="10809" y="25"/>
                      <a:pt x="10667" y="0"/>
                      <a:pt x="10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6" name="Google Shape;1330;p43">
            <a:extLst>
              <a:ext uri="{FF2B5EF4-FFF2-40B4-BE49-F238E27FC236}">
                <a16:creationId xmlns:a16="http://schemas.microsoft.com/office/drawing/2014/main" id="{0B5CCAD9-A870-364D-9EDD-6BDEFB168901}"/>
              </a:ext>
            </a:extLst>
          </p:cNvPr>
          <p:cNvSpPr txBox="1">
            <a:spLocks/>
          </p:cNvSpPr>
          <p:nvPr/>
        </p:nvSpPr>
        <p:spPr>
          <a:xfrm>
            <a:off x="101651" y="2048653"/>
            <a:ext cx="2305500"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algn="ctr" hangingPunct="1"/>
            <a:r>
              <a:rPr lang="fr-FR" dirty="0"/>
              <a:t>Motivez vos salariés</a:t>
            </a:r>
          </a:p>
        </p:txBody>
      </p:sp>
      <p:sp>
        <p:nvSpPr>
          <p:cNvPr id="227" name="Google Shape;2138;p57">
            <a:extLst>
              <a:ext uri="{FF2B5EF4-FFF2-40B4-BE49-F238E27FC236}">
                <a16:creationId xmlns:a16="http://schemas.microsoft.com/office/drawing/2014/main" id="{12E47D26-31E0-5449-A2D7-D8B9EA8A347B}"/>
              </a:ext>
            </a:extLst>
          </p:cNvPr>
          <p:cNvSpPr/>
          <p:nvPr/>
        </p:nvSpPr>
        <p:spPr>
          <a:xfrm>
            <a:off x="2635398" y="1246962"/>
            <a:ext cx="753900" cy="7539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330;p43">
            <a:extLst>
              <a:ext uri="{FF2B5EF4-FFF2-40B4-BE49-F238E27FC236}">
                <a16:creationId xmlns:a16="http://schemas.microsoft.com/office/drawing/2014/main" id="{2AA206C4-42F3-AF45-BBD9-3E22E1E07A1A}"/>
              </a:ext>
            </a:extLst>
          </p:cNvPr>
          <p:cNvSpPr txBox="1">
            <a:spLocks/>
          </p:cNvSpPr>
          <p:nvPr/>
        </p:nvSpPr>
        <p:spPr>
          <a:xfrm>
            <a:off x="2077260" y="2070271"/>
            <a:ext cx="1870084"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algn="ctr" hangingPunct="1"/>
            <a:r>
              <a:rPr lang="fr-FR" dirty="0"/>
              <a:t>Fidélisez vos salariés</a:t>
            </a:r>
          </a:p>
        </p:txBody>
      </p:sp>
      <p:sp>
        <p:nvSpPr>
          <p:cNvPr id="229" name="Google Shape;1330;p43">
            <a:extLst>
              <a:ext uri="{FF2B5EF4-FFF2-40B4-BE49-F238E27FC236}">
                <a16:creationId xmlns:a16="http://schemas.microsoft.com/office/drawing/2014/main" id="{7155B0FC-5E69-8C4E-BB10-5B96C9461F8E}"/>
              </a:ext>
            </a:extLst>
          </p:cNvPr>
          <p:cNvSpPr txBox="1">
            <a:spLocks/>
          </p:cNvSpPr>
          <p:nvPr/>
        </p:nvSpPr>
        <p:spPr>
          <a:xfrm>
            <a:off x="3696419" y="2166908"/>
            <a:ext cx="1870084" cy="753900"/>
          </a:xfrm>
          <a:prstGeom prst="rect">
            <a:avLst/>
          </a:prstGeom>
        </p:spPr>
        <p:txBody>
          <a:bodyPr spcFirstLastPara="1" wrap="square" lIns="91425" tIns="91425" rIns="91425" bIns="91425" anchor="ctr" anchorCtr="0">
            <a:noAutofit/>
          </a:bodyPr>
          <a:lstStyle>
            <a:lvl1pPr marL="342900" marR="0" indent="-342900"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1pPr>
            <a:lvl2pPr marL="230188" marR="0" indent="-230188"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2pPr>
            <a:lvl3pPr marL="481012" marR="0" indent="-233363"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3pPr>
            <a:lvl4pPr marL="696912" marR="0" indent="-200025"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Montserrat" pitchFamily="2" charset="77"/>
                <a:ea typeface="Montserrat" pitchFamily="2" charset="77"/>
                <a:cs typeface="Arial"/>
                <a:sym typeface="Arial"/>
              </a:defRPr>
            </a:lvl4pPr>
            <a:lvl5pPr marL="342900" marR="0" indent="354012" algn="l" defTabSz="914400" rtl="0" latinLnBrk="0">
              <a:lnSpc>
                <a:spcPct val="93000"/>
              </a:lnSpc>
              <a:spcBef>
                <a:spcPts val="0"/>
              </a:spcBef>
              <a:spcAft>
                <a:spcPts val="0"/>
              </a:spcAft>
              <a:buClrTx/>
              <a:buSzTx/>
              <a:buFontTx/>
              <a:buNone/>
              <a:tabLst/>
              <a:defRPr sz="1700" b="1" i="0" u="none" strike="noStrike" cap="none" spc="0" baseline="0">
                <a:solidFill>
                  <a:srgbClr val="000000"/>
                </a:solidFill>
                <a:uFillTx/>
                <a:latin typeface="Montserrat" pitchFamily="2" charset="77"/>
                <a:ea typeface="Montserrat" pitchFamily="2" charset="77"/>
                <a:cs typeface="Arial"/>
                <a:sym typeface="Arial"/>
              </a:defRPr>
            </a:lvl5pPr>
            <a:lvl6pPr marL="24803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6pPr>
            <a:lvl7pPr marL="2937510" marR="0" indent="-194310"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7pPr>
            <a:lvl8pPr marL="33947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8pPr>
            <a:lvl9pPr marL="3851909" marR="0" indent="-194309" algn="l" defTabSz="914400" rtl="0" latinLnBrk="0">
              <a:lnSpc>
                <a:spcPct val="93000"/>
              </a:lnSpc>
              <a:spcBef>
                <a:spcPts val="0"/>
              </a:spcBef>
              <a:spcAft>
                <a:spcPts val="0"/>
              </a:spcAft>
              <a:buClrTx/>
              <a:buSzPct val="100000"/>
              <a:buFontTx/>
              <a:buChar char="•"/>
              <a:tabLst/>
              <a:defRPr sz="1700" b="1" i="0" u="none" strike="noStrike" cap="none" spc="0" baseline="0">
                <a:solidFill>
                  <a:srgbClr val="000000"/>
                </a:solidFill>
                <a:uFillTx/>
                <a:latin typeface="Arial"/>
                <a:ea typeface="Arial"/>
                <a:cs typeface="Arial"/>
                <a:sym typeface="Arial"/>
              </a:defRPr>
            </a:lvl9pPr>
          </a:lstStyle>
          <a:p>
            <a:pPr marL="0" indent="0" algn="ctr" hangingPunct="1"/>
            <a:r>
              <a:rPr lang="fr-FR" dirty="0"/>
              <a:t>Attirez de nouveaux talents !</a:t>
            </a:r>
          </a:p>
        </p:txBody>
      </p:sp>
      <p:grpSp>
        <p:nvGrpSpPr>
          <p:cNvPr id="230" name="Groupe 229">
            <a:extLst>
              <a:ext uri="{FF2B5EF4-FFF2-40B4-BE49-F238E27FC236}">
                <a16:creationId xmlns:a16="http://schemas.microsoft.com/office/drawing/2014/main" id="{21784A37-0A35-B244-8E09-A254E398736B}"/>
              </a:ext>
            </a:extLst>
          </p:cNvPr>
          <p:cNvGrpSpPr/>
          <p:nvPr/>
        </p:nvGrpSpPr>
        <p:grpSpPr>
          <a:xfrm>
            <a:off x="4256051" y="1242624"/>
            <a:ext cx="750819" cy="750819"/>
            <a:chOff x="7035854" y="2063503"/>
            <a:chExt cx="617700" cy="617700"/>
          </a:xfrm>
        </p:grpSpPr>
        <p:sp>
          <p:nvSpPr>
            <p:cNvPr id="231" name="Google Shape;2317;p59">
              <a:extLst>
                <a:ext uri="{FF2B5EF4-FFF2-40B4-BE49-F238E27FC236}">
                  <a16:creationId xmlns:a16="http://schemas.microsoft.com/office/drawing/2014/main" id="{5DE659F9-65E5-C34B-83AB-4E953A1CCD6C}"/>
                </a:ext>
              </a:extLst>
            </p:cNvPr>
            <p:cNvSpPr/>
            <p:nvPr/>
          </p:nvSpPr>
          <p:spPr>
            <a:xfrm>
              <a:off x="7035854" y="2063503"/>
              <a:ext cx="617700" cy="6177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8;p59">
              <a:extLst>
                <a:ext uri="{FF2B5EF4-FFF2-40B4-BE49-F238E27FC236}">
                  <a16:creationId xmlns:a16="http://schemas.microsoft.com/office/drawing/2014/main" id="{62DF3C4D-831C-9B4B-BEDD-3F4F74D422A5}"/>
                </a:ext>
              </a:extLst>
            </p:cNvPr>
            <p:cNvGrpSpPr/>
            <p:nvPr/>
          </p:nvGrpSpPr>
          <p:grpSpPr>
            <a:xfrm>
              <a:off x="7163827" y="2248853"/>
              <a:ext cx="361775" cy="246969"/>
              <a:chOff x="3533936" y="3437138"/>
              <a:chExt cx="361775" cy="246969"/>
            </a:xfrm>
          </p:grpSpPr>
          <p:sp>
            <p:nvSpPr>
              <p:cNvPr id="233" name="Google Shape;2329;p59">
                <a:extLst>
                  <a:ext uri="{FF2B5EF4-FFF2-40B4-BE49-F238E27FC236}">
                    <a16:creationId xmlns:a16="http://schemas.microsoft.com/office/drawing/2014/main" id="{D6291BC8-4930-9945-82BD-6163AA8DC109}"/>
                  </a:ext>
                </a:extLst>
              </p:cNvPr>
              <p:cNvSpPr/>
              <p:nvPr/>
            </p:nvSpPr>
            <p:spPr>
              <a:xfrm>
                <a:off x="3580839" y="3442538"/>
                <a:ext cx="118870" cy="225916"/>
              </a:xfrm>
              <a:custGeom>
                <a:avLst/>
                <a:gdLst/>
                <a:ahLst/>
                <a:cxnLst/>
                <a:rect l="l" t="t" r="r" b="b"/>
                <a:pathLst>
                  <a:path w="4534" h="8617" extrusionOk="0">
                    <a:moveTo>
                      <a:pt x="1834" y="0"/>
                    </a:moveTo>
                    <a:cubicBezTo>
                      <a:pt x="1488" y="0"/>
                      <a:pt x="1199" y="269"/>
                      <a:pt x="1177" y="616"/>
                    </a:cubicBezTo>
                    <a:cubicBezTo>
                      <a:pt x="1040" y="436"/>
                      <a:pt x="850" y="356"/>
                      <a:pt x="661" y="356"/>
                    </a:cubicBezTo>
                    <a:cubicBezTo>
                      <a:pt x="327" y="356"/>
                      <a:pt x="0" y="610"/>
                      <a:pt x="0" y="1011"/>
                    </a:cubicBezTo>
                    <a:lnTo>
                      <a:pt x="0" y="8616"/>
                    </a:lnTo>
                    <a:lnTo>
                      <a:pt x="4531" y="8616"/>
                    </a:lnTo>
                    <a:lnTo>
                      <a:pt x="4531" y="1996"/>
                    </a:lnTo>
                    <a:cubicBezTo>
                      <a:pt x="4534" y="1685"/>
                      <a:pt x="4280" y="1479"/>
                      <a:pt x="4014" y="1479"/>
                    </a:cubicBezTo>
                    <a:cubicBezTo>
                      <a:pt x="3890" y="1479"/>
                      <a:pt x="3762" y="1525"/>
                      <a:pt x="3658" y="1626"/>
                    </a:cubicBezTo>
                    <a:lnTo>
                      <a:pt x="3658" y="1181"/>
                    </a:lnTo>
                    <a:cubicBezTo>
                      <a:pt x="3656" y="779"/>
                      <a:pt x="3329" y="525"/>
                      <a:pt x="2995" y="525"/>
                    </a:cubicBezTo>
                    <a:cubicBezTo>
                      <a:pt x="2809" y="525"/>
                      <a:pt x="2620" y="605"/>
                      <a:pt x="2485" y="783"/>
                    </a:cubicBezTo>
                    <a:lnTo>
                      <a:pt x="2485" y="649"/>
                    </a:lnTo>
                    <a:cubicBezTo>
                      <a:pt x="2481" y="297"/>
                      <a:pt x="2199" y="11"/>
                      <a:pt x="1847" y="0"/>
                    </a:cubicBezTo>
                    <a:cubicBezTo>
                      <a:pt x="1843" y="0"/>
                      <a:pt x="1838" y="0"/>
                      <a:pt x="1834"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30;p59">
                <a:extLst>
                  <a:ext uri="{FF2B5EF4-FFF2-40B4-BE49-F238E27FC236}">
                    <a16:creationId xmlns:a16="http://schemas.microsoft.com/office/drawing/2014/main" id="{624C047A-F17B-424F-AC8B-A8986A329996}"/>
                  </a:ext>
                </a:extLst>
              </p:cNvPr>
              <p:cNvSpPr/>
              <p:nvPr/>
            </p:nvSpPr>
            <p:spPr>
              <a:xfrm>
                <a:off x="3580918" y="3545757"/>
                <a:ext cx="76005" cy="122698"/>
              </a:xfrm>
              <a:custGeom>
                <a:avLst/>
                <a:gdLst/>
                <a:ahLst/>
                <a:cxnLst/>
                <a:rect l="l" t="t" r="r" b="b"/>
                <a:pathLst>
                  <a:path w="2899" h="4680" extrusionOk="0">
                    <a:moveTo>
                      <a:pt x="1" y="0"/>
                    </a:moveTo>
                    <a:lnTo>
                      <a:pt x="1" y="4679"/>
                    </a:lnTo>
                    <a:lnTo>
                      <a:pt x="2898" y="4679"/>
                    </a:lnTo>
                    <a:lnTo>
                      <a:pt x="2898" y="2901"/>
                    </a:lnTo>
                    <a:cubicBezTo>
                      <a:pt x="2898" y="1300"/>
                      <a:pt x="1602" y="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31;p59">
                <a:extLst>
                  <a:ext uri="{FF2B5EF4-FFF2-40B4-BE49-F238E27FC236}">
                    <a16:creationId xmlns:a16="http://schemas.microsoft.com/office/drawing/2014/main" id="{D75DA333-E09F-5840-B26F-6F41E35AD7CF}"/>
                  </a:ext>
                </a:extLst>
              </p:cNvPr>
              <p:cNvSpPr/>
              <p:nvPr/>
            </p:nvSpPr>
            <p:spPr>
              <a:xfrm>
                <a:off x="3539625" y="3528584"/>
                <a:ext cx="87671" cy="139870"/>
              </a:xfrm>
              <a:custGeom>
                <a:avLst/>
                <a:gdLst/>
                <a:ahLst/>
                <a:cxnLst/>
                <a:rect l="l" t="t" r="r" b="b"/>
                <a:pathLst>
                  <a:path w="3344" h="5335" extrusionOk="0">
                    <a:moveTo>
                      <a:pt x="661" y="0"/>
                    </a:moveTo>
                    <a:cubicBezTo>
                      <a:pt x="508" y="0"/>
                      <a:pt x="354" y="59"/>
                      <a:pt x="236" y="177"/>
                    </a:cubicBezTo>
                    <a:cubicBezTo>
                      <a:pt x="0" y="412"/>
                      <a:pt x="0" y="793"/>
                      <a:pt x="236" y="1028"/>
                    </a:cubicBezTo>
                    <a:lnTo>
                      <a:pt x="1576" y="2368"/>
                    </a:lnTo>
                    <a:lnTo>
                      <a:pt x="1576" y="5334"/>
                    </a:lnTo>
                    <a:lnTo>
                      <a:pt x="3343" y="5334"/>
                    </a:lnTo>
                    <a:lnTo>
                      <a:pt x="3343" y="3969"/>
                    </a:lnTo>
                    <a:cubicBezTo>
                      <a:pt x="3343" y="2966"/>
                      <a:pt x="2941" y="2006"/>
                      <a:pt x="2228" y="1300"/>
                    </a:cubicBezTo>
                    <a:lnTo>
                      <a:pt x="1087" y="177"/>
                    </a:lnTo>
                    <a:cubicBezTo>
                      <a:pt x="969" y="59"/>
                      <a:pt x="815" y="0"/>
                      <a:pt x="661" y="0"/>
                    </a:cubicBezTo>
                    <a:close/>
                  </a:path>
                </a:pathLst>
              </a:custGeom>
              <a:solidFill>
                <a:srgbClr val="F84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32;p59">
                <a:extLst>
                  <a:ext uri="{FF2B5EF4-FFF2-40B4-BE49-F238E27FC236}">
                    <a16:creationId xmlns:a16="http://schemas.microsoft.com/office/drawing/2014/main" id="{7FBEFE69-A580-C440-8B5D-79B466DB5AEF}"/>
                  </a:ext>
                </a:extLst>
              </p:cNvPr>
              <p:cNvSpPr/>
              <p:nvPr/>
            </p:nvSpPr>
            <p:spPr>
              <a:xfrm>
                <a:off x="3572292" y="3655503"/>
                <a:ext cx="135990" cy="23386"/>
              </a:xfrm>
              <a:custGeom>
                <a:avLst/>
                <a:gdLst/>
                <a:ahLst/>
                <a:cxnLst/>
                <a:rect l="l" t="t" r="r" b="b"/>
                <a:pathLst>
                  <a:path w="5187" h="892" extrusionOk="0">
                    <a:moveTo>
                      <a:pt x="0" y="1"/>
                    </a:moveTo>
                    <a:lnTo>
                      <a:pt x="0" y="892"/>
                    </a:lnTo>
                    <a:lnTo>
                      <a:pt x="5187" y="892"/>
                    </a:lnTo>
                    <a:lnTo>
                      <a:pt x="51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33;p59">
                <a:extLst>
                  <a:ext uri="{FF2B5EF4-FFF2-40B4-BE49-F238E27FC236}">
                    <a16:creationId xmlns:a16="http://schemas.microsoft.com/office/drawing/2014/main" id="{592E0D48-0DD8-0246-9EB5-6FACBB08DB0F}"/>
                  </a:ext>
                </a:extLst>
              </p:cNvPr>
              <p:cNvSpPr/>
              <p:nvPr/>
            </p:nvSpPr>
            <p:spPr>
              <a:xfrm>
                <a:off x="3730488" y="3442538"/>
                <a:ext cx="118791" cy="225916"/>
              </a:xfrm>
              <a:custGeom>
                <a:avLst/>
                <a:gdLst/>
                <a:ahLst/>
                <a:cxnLst/>
                <a:rect l="l" t="t" r="r" b="b"/>
                <a:pathLst>
                  <a:path w="4531" h="8617" extrusionOk="0">
                    <a:moveTo>
                      <a:pt x="2701" y="0"/>
                    </a:moveTo>
                    <a:cubicBezTo>
                      <a:pt x="2697" y="0"/>
                      <a:pt x="2692" y="0"/>
                      <a:pt x="2687" y="0"/>
                    </a:cubicBezTo>
                    <a:cubicBezTo>
                      <a:pt x="2336" y="11"/>
                      <a:pt x="2054" y="297"/>
                      <a:pt x="2050" y="649"/>
                    </a:cubicBezTo>
                    <a:lnTo>
                      <a:pt x="2050" y="783"/>
                    </a:lnTo>
                    <a:cubicBezTo>
                      <a:pt x="1914" y="605"/>
                      <a:pt x="1724" y="525"/>
                      <a:pt x="1537" y="525"/>
                    </a:cubicBezTo>
                    <a:cubicBezTo>
                      <a:pt x="1203" y="525"/>
                      <a:pt x="877" y="779"/>
                      <a:pt x="877" y="1181"/>
                    </a:cubicBezTo>
                    <a:lnTo>
                      <a:pt x="877" y="1626"/>
                    </a:lnTo>
                    <a:cubicBezTo>
                      <a:pt x="772" y="1525"/>
                      <a:pt x="645" y="1479"/>
                      <a:pt x="520" y="1479"/>
                    </a:cubicBezTo>
                    <a:cubicBezTo>
                      <a:pt x="255" y="1479"/>
                      <a:pt x="0" y="1685"/>
                      <a:pt x="0" y="1996"/>
                    </a:cubicBezTo>
                    <a:lnTo>
                      <a:pt x="0" y="8616"/>
                    </a:lnTo>
                    <a:lnTo>
                      <a:pt x="4531" y="8616"/>
                    </a:lnTo>
                    <a:lnTo>
                      <a:pt x="4531" y="1011"/>
                    </a:lnTo>
                    <a:cubicBezTo>
                      <a:pt x="4531" y="610"/>
                      <a:pt x="4206" y="356"/>
                      <a:pt x="3872" y="356"/>
                    </a:cubicBezTo>
                    <a:cubicBezTo>
                      <a:pt x="3685" y="356"/>
                      <a:pt x="3494" y="436"/>
                      <a:pt x="3357" y="616"/>
                    </a:cubicBezTo>
                    <a:cubicBezTo>
                      <a:pt x="3336" y="269"/>
                      <a:pt x="3046" y="0"/>
                      <a:pt x="2701" y="0"/>
                    </a:cubicBezTo>
                    <a:close/>
                  </a:path>
                </a:pathLst>
              </a:custGeom>
              <a:solidFill>
                <a:srgbClr val="31B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34;p59">
                <a:extLst>
                  <a:ext uri="{FF2B5EF4-FFF2-40B4-BE49-F238E27FC236}">
                    <a16:creationId xmlns:a16="http://schemas.microsoft.com/office/drawing/2014/main" id="{7FD24561-2026-9945-B7E8-72B27E57CCC0}"/>
                  </a:ext>
                </a:extLst>
              </p:cNvPr>
              <p:cNvSpPr/>
              <p:nvPr/>
            </p:nvSpPr>
            <p:spPr>
              <a:xfrm>
                <a:off x="3773302" y="3545757"/>
                <a:ext cx="75978" cy="122698"/>
              </a:xfrm>
              <a:custGeom>
                <a:avLst/>
                <a:gdLst/>
                <a:ahLst/>
                <a:cxnLst/>
                <a:rect l="l" t="t" r="r" b="b"/>
                <a:pathLst>
                  <a:path w="2898" h="4680" extrusionOk="0">
                    <a:moveTo>
                      <a:pt x="2898" y="0"/>
                    </a:moveTo>
                    <a:cubicBezTo>
                      <a:pt x="1297" y="4"/>
                      <a:pt x="1" y="1300"/>
                      <a:pt x="1" y="2901"/>
                    </a:cubicBezTo>
                    <a:lnTo>
                      <a:pt x="1" y="4679"/>
                    </a:lnTo>
                    <a:lnTo>
                      <a:pt x="2898" y="4679"/>
                    </a:lnTo>
                    <a:lnTo>
                      <a:pt x="28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35;p59">
                <a:extLst>
                  <a:ext uri="{FF2B5EF4-FFF2-40B4-BE49-F238E27FC236}">
                    <a16:creationId xmlns:a16="http://schemas.microsoft.com/office/drawing/2014/main" id="{ED397463-2955-F047-9624-A0B27762AB55}"/>
                  </a:ext>
                </a:extLst>
              </p:cNvPr>
              <p:cNvSpPr/>
              <p:nvPr/>
            </p:nvSpPr>
            <p:spPr>
              <a:xfrm>
                <a:off x="3802927" y="3528584"/>
                <a:ext cx="87671" cy="139870"/>
              </a:xfrm>
              <a:custGeom>
                <a:avLst/>
                <a:gdLst/>
                <a:ahLst/>
                <a:cxnLst/>
                <a:rect l="l" t="t" r="r" b="b"/>
                <a:pathLst>
                  <a:path w="3344" h="5335" extrusionOk="0">
                    <a:moveTo>
                      <a:pt x="2682" y="0"/>
                    </a:moveTo>
                    <a:cubicBezTo>
                      <a:pt x="2528" y="0"/>
                      <a:pt x="2375" y="59"/>
                      <a:pt x="2257" y="177"/>
                    </a:cubicBezTo>
                    <a:lnTo>
                      <a:pt x="1116" y="1300"/>
                    </a:lnTo>
                    <a:cubicBezTo>
                      <a:pt x="403" y="2006"/>
                      <a:pt x="1" y="2966"/>
                      <a:pt x="1" y="3969"/>
                    </a:cubicBezTo>
                    <a:lnTo>
                      <a:pt x="1" y="5334"/>
                    </a:lnTo>
                    <a:lnTo>
                      <a:pt x="1768" y="5334"/>
                    </a:lnTo>
                    <a:lnTo>
                      <a:pt x="1768" y="2368"/>
                    </a:lnTo>
                    <a:lnTo>
                      <a:pt x="3108" y="1028"/>
                    </a:lnTo>
                    <a:cubicBezTo>
                      <a:pt x="3343" y="793"/>
                      <a:pt x="3343" y="412"/>
                      <a:pt x="3108" y="177"/>
                    </a:cubicBezTo>
                    <a:cubicBezTo>
                      <a:pt x="2990" y="59"/>
                      <a:pt x="2836" y="0"/>
                      <a:pt x="2682" y="0"/>
                    </a:cubicBezTo>
                    <a:close/>
                  </a:path>
                </a:pathLst>
              </a:custGeom>
              <a:solidFill>
                <a:srgbClr val="F84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336;p59">
                <a:extLst>
                  <a:ext uri="{FF2B5EF4-FFF2-40B4-BE49-F238E27FC236}">
                    <a16:creationId xmlns:a16="http://schemas.microsoft.com/office/drawing/2014/main" id="{201CFCF8-C177-C045-B94A-CEC0CAC61EDD}"/>
                  </a:ext>
                </a:extLst>
              </p:cNvPr>
              <p:cNvSpPr/>
              <p:nvPr/>
            </p:nvSpPr>
            <p:spPr>
              <a:xfrm>
                <a:off x="3721941" y="3655503"/>
                <a:ext cx="135990" cy="23386"/>
              </a:xfrm>
              <a:custGeom>
                <a:avLst/>
                <a:gdLst/>
                <a:ahLst/>
                <a:cxnLst/>
                <a:rect l="l" t="t" r="r" b="b"/>
                <a:pathLst>
                  <a:path w="5187" h="892" extrusionOk="0">
                    <a:moveTo>
                      <a:pt x="0" y="1"/>
                    </a:moveTo>
                    <a:lnTo>
                      <a:pt x="0" y="892"/>
                    </a:lnTo>
                    <a:lnTo>
                      <a:pt x="5186" y="892"/>
                    </a:lnTo>
                    <a:lnTo>
                      <a:pt x="51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337;p59">
                <a:extLst>
                  <a:ext uri="{FF2B5EF4-FFF2-40B4-BE49-F238E27FC236}">
                    <a16:creationId xmlns:a16="http://schemas.microsoft.com/office/drawing/2014/main" id="{29F5BB1D-0030-B240-80AF-74C25C5DD5C5}"/>
                  </a:ext>
                </a:extLst>
              </p:cNvPr>
              <p:cNvSpPr/>
              <p:nvPr/>
            </p:nvSpPr>
            <p:spPr>
              <a:xfrm>
                <a:off x="3533936" y="3437138"/>
                <a:ext cx="179669" cy="246969"/>
              </a:xfrm>
              <a:custGeom>
                <a:avLst/>
                <a:gdLst/>
                <a:ahLst/>
                <a:cxnLst/>
                <a:rect l="l" t="t" r="r" b="b"/>
                <a:pathLst>
                  <a:path w="6853" h="9420" extrusionOk="0">
                    <a:moveTo>
                      <a:pt x="3616" y="387"/>
                    </a:moveTo>
                    <a:cubicBezTo>
                      <a:pt x="3620" y="387"/>
                      <a:pt x="3625" y="387"/>
                      <a:pt x="3629" y="387"/>
                    </a:cubicBezTo>
                    <a:cubicBezTo>
                      <a:pt x="3879" y="395"/>
                      <a:pt x="4075" y="605"/>
                      <a:pt x="4067" y="855"/>
                    </a:cubicBezTo>
                    <a:lnTo>
                      <a:pt x="4067" y="981"/>
                    </a:lnTo>
                    <a:lnTo>
                      <a:pt x="4067" y="985"/>
                    </a:lnTo>
                    <a:cubicBezTo>
                      <a:pt x="4067" y="1003"/>
                      <a:pt x="4071" y="1018"/>
                      <a:pt x="4075" y="1032"/>
                    </a:cubicBezTo>
                    <a:cubicBezTo>
                      <a:pt x="4096" y="1224"/>
                      <a:pt x="4082" y="2876"/>
                      <a:pt x="4067" y="3886"/>
                    </a:cubicBezTo>
                    <a:cubicBezTo>
                      <a:pt x="4067" y="3995"/>
                      <a:pt x="4154" y="4085"/>
                      <a:pt x="4267" y="4089"/>
                    </a:cubicBezTo>
                    <a:cubicBezTo>
                      <a:pt x="4379" y="4089"/>
                      <a:pt x="4466" y="4002"/>
                      <a:pt x="4469" y="3890"/>
                    </a:cubicBezTo>
                    <a:cubicBezTo>
                      <a:pt x="4469" y="3882"/>
                      <a:pt x="4477" y="3176"/>
                      <a:pt x="4484" y="2466"/>
                    </a:cubicBezTo>
                    <a:cubicBezTo>
                      <a:pt x="4487" y="1583"/>
                      <a:pt x="4484" y="1217"/>
                      <a:pt x="4477" y="1050"/>
                    </a:cubicBezTo>
                    <a:cubicBezTo>
                      <a:pt x="4567" y="963"/>
                      <a:pt x="4677" y="924"/>
                      <a:pt x="4785" y="924"/>
                    </a:cubicBezTo>
                    <a:cubicBezTo>
                      <a:pt x="5019" y="924"/>
                      <a:pt x="5243" y="1107"/>
                      <a:pt x="5241" y="1380"/>
                    </a:cubicBezTo>
                    <a:lnTo>
                      <a:pt x="5241" y="1829"/>
                    </a:lnTo>
                    <a:lnTo>
                      <a:pt x="5241" y="3886"/>
                    </a:lnTo>
                    <a:cubicBezTo>
                      <a:pt x="5241" y="4020"/>
                      <a:pt x="5341" y="4087"/>
                      <a:pt x="5442" y="4087"/>
                    </a:cubicBezTo>
                    <a:cubicBezTo>
                      <a:pt x="5542" y="4087"/>
                      <a:pt x="5643" y="4020"/>
                      <a:pt x="5643" y="3886"/>
                    </a:cubicBezTo>
                    <a:lnTo>
                      <a:pt x="5643" y="1923"/>
                    </a:lnTo>
                    <a:cubicBezTo>
                      <a:pt x="5690" y="1894"/>
                      <a:pt x="5744" y="1880"/>
                      <a:pt x="5802" y="1880"/>
                    </a:cubicBezTo>
                    <a:cubicBezTo>
                      <a:pt x="5976" y="1880"/>
                      <a:pt x="6117" y="2021"/>
                      <a:pt x="6117" y="2195"/>
                    </a:cubicBezTo>
                    <a:lnTo>
                      <a:pt x="6117" y="8127"/>
                    </a:lnTo>
                    <a:lnTo>
                      <a:pt x="3756" y="8127"/>
                    </a:lnTo>
                    <a:lnTo>
                      <a:pt x="3756" y="7453"/>
                    </a:lnTo>
                    <a:cubicBezTo>
                      <a:pt x="3756" y="7280"/>
                      <a:pt x="3745" y="7106"/>
                      <a:pt x="3723" y="6935"/>
                    </a:cubicBezTo>
                    <a:cubicBezTo>
                      <a:pt x="3707" y="6816"/>
                      <a:pt x="3617" y="6761"/>
                      <a:pt x="3527" y="6761"/>
                    </a:cubicBezTo>
                    <a:cubicBezTo>
                      <a:pt x="3417" y="6761"/>
                      <a:pt x="3307" y="6841"/>
                      <a:pt x="3325" y="6986"/>
                    </a:cubicBezTo>
                    <a:cubicBezTo>
                      <a:pt x="3347" y="7142"/>
                      <a:pt x="3358" y="7298"/>
                      <a:pt x="3358" y="7453"/>
                    </a:cubicBezTo>
                    <a:lnTo>
                      <a:pt x="3358" y="8127"/>
                    </a:lnTo>
                    <a:lnTo>
                      <a:pt x="1989" y="8127"/>
                    </a:lnTo>
                    <a:lnTo>
                      <a:pt x="1989" y="5853"/>
                    </a:lnTo>
                    <a:cubicBezTo>
                      <a:pt x="1989" y="5847"/>
                      <a:pt x="1989" y="5840"/>
                      <a:pt x="1989" y="5834"/>
                    </a:cubicBezTo>
                    <a:cubicBezTo>
                      <a:pt x="1985" y="5787"/>
                      <a:pt x="1963" y="5748"/>
                      <a:pt x="1931" y="5715"/>
                    </a:cubicBezTo>
                    <a:lnTo>
                      <a:pt x="594" y="4375"/>
                    </a:lnTo>
                    <a:cubicBezTo>
                      <a:pt x="428" y="4219"/>
                      <a:pt x="424" y="3958"/>
                      <a:pt x="583" y="3795"/>
                    </a:cubicBezTo>
                    <a:cubicBezTo>
                      <a:pt x="663" y="3718"/>
                      <a:pt x="766" y="3679"/>
                      <a:pt x="869" y="3679"/>
                    </a:cubicBezTo>
                    <a:cubicBezTo>
                      <a:pt x="976" y="3679"/>
                      <a:pt x="1083" y="3721"/>
                      <a:pt x="1163" y="3806"/>
                    </a:cubicBezTo>
                    <a:lnTo>
                      <a:pt x="1648" y="4284"/>
                    </a:lnTo>
                    <a:lnTo>
                      <a:pt x="2304" y="4933"/>
                    </a:lnTo>
                    <a:cubicBezTo>
                      <a:pt x="2677" y="5302"/>
                      <a:pt x="2963" y="5751"/>
                      <a:pt x="3144" y="6244"/>
                    </a:cubicBezTo>
                    <a:cubicBezTo>
                      <a:pt x="3180" y="6333"/>
                      <a:pt x="3253" y="6370"/>
                      <a:pt x="3325" y="6370"/>
                    </a:cubicBezTo>
                    <a:cubicBezTo>
                      <a:pt x="3448" y="6370"/>
                      <a:pt x="3571" y="6262"/>
                      <a:pt x="3520" y="6110"/>
                    </a:cubicBezTo>
                    <a:cubicBezTo>
                      <a:pt x="3321" y="5559"/>
                      <a:pt x="2999" y="5059"/>
                      <a:pt x="2582" y="4647"/>
                    </a:cubicBezTo>
                    <a:lnTo>
                      <a:pt x="1989" y="4060"/>
                    </a:lnTo>
                    <a:lnTo>
                      <a:pt x="1989" y="1217"/>
                    </a:lnTo>
                    <a:cubicBezTo>
                      <a:pt x="1986" y="942"/>
                      <a:pt x="2211" y="759"/>
                      <a:pt x="2445" y="759"/>
                    </a:cubicBezTo>
                    <a:cubicBezTo>
                      <a:pt x="2557" y="759"/>
                      <a:pt x="2671" y="801"/>
                      <a:pt x="2764" y="894"/>
                    </a:cubicBezTo>
                    <a:lnTo>
                      <a:pt x="2764" y="3893"/>
                    </a:lnTo>
                    <a:cubicBezTo>
                      <a:pt x="2764" y="4025"/>
                      <a:pt x="2863" y="4092"/>
                      <a:pt x="2963" y="4092"/>
                    </a:cubicBezTo>
                    <a:cubicBezTo>
                      <a:pt x="3062" y="4092"/>
                      <a:pt x="3162" y="4025"/>
                      <a:pt x="3162" y="3893"/>
                    </a:cubicBezTo>
                    <a:lnTo>
                      <a:pt x="3162" y="829"/>
                    </a:lnTo>
                    <a:cubicBezTo>
                      <a:pt x="3169" y="580"/>
                      <a:pt x="3372" y="387"/>
                      <a:pt x="3616" y="387"/>
                    </a:cubicBezTo>
                    <a:close/>
                    <a:moveTo>
                      <a:pt x="3619" y="1"/>
                    </a:moveTo>
                    <a:cubicBezTo>
                      <a:pt x="3321" y="1"/>
                      <a:pt x="3021" y="152"/>
                      <a:pt x="2861" y="467"/>
                    </a:cubicBezTo>
                    <a:cubicBezTo>
                      <a:pt x="2727" y="393"/>
                      <a:pt x="2585" y="359"/>
                      <a:pt x="2448" y="359"/>
                    </a:cubicBezTo>
                    <a:cubicBezTo>
                      <a:pt x="1999" y="359"/>
                      <a:pt x="1591" y="718"/>
                      <a:pt x="1594" y="1217"/>
                    </a:cubicBezTo>
                    <a:lnTo>
                      <a:pt x="1594" y="3665"/>
                    </a:lnTo>
                    <a:lnTo>
                      <a:pt x="1449" y="3520"/>
                    </a:lnTo>
                    <a:cubicBezTo>
                      <a:pt x="1292" y="3365"/>
                      <a:pt x="1087" y="3287"/>
                      <a:pt x="882" y="3287"/>
                    </a:cubicBezTo>
                    <a:cubicBezTo>
                      <a:pt x="676" y="3287"/>
                      <a:pt x="470" y="3366"/>
                      <a:pt x="312" y="3524"/>
                    </a:cubicBezTo>
                    <a:cubicBezTo>
                      <a:pt x="0" y="3835"/>
                      <a:pt x="0" y="4346"/>
                      <a:pt x="315" y="4657"/>
                    </a:cubicBezTo>
                    <a:lnTo>
                      <a:pt x="1594" y="5939"/>
                    </a:lnTo>
                    <a:lnTo>
                      <a:pt x="1594" y="8131"/>
                    </a:lnTo>
                    <a:lnTo>
                      <a:pt x="1467" y="8131"/>
                    </a:lnTo>
                    <a:cubicBezTo>
                      <a:pt x="1355" y="8131"/>
                      <a:pt x="1264" y="8221"/>
                      <a:pt x="1264" y="8330"/>
                    </a:cubicBezTo>
                    <a:lnTo>
                      <a:pt x="1264" y="9221"/>
                    </a:lnTo>
                    <a:cubicBezTo>
                      <a:pt x="1264" y="9329"/>
                      <a:pt x="1355" y="9420"/>
                      <a:pt x="1467" y="9420"/>
                    </a:cubicBezTo>
                    <a:lnTo>
                      <a:pt x="4784" y="9420"/>
                    </a:lnTo>
                    <a:cubicBezTo>
                      <a:pt x="5049" y="9420"/>
                      <a:pt x="5049" y="9022"/>
                      <a:pt x="4784" y="9022"/>
                    </a:cubicBezTo>
                    <a:lnTo>
                      <a:pt x="1666" y="9022"/>
                    </a:lnTo>
                    <a:lnTo>
                      <a:pt x="1666" y="8533"/>
                    </a:lnTo>
                    <a:lnTo>
                      <a:pt x="6450" y="8533"/>
                    </a:lnTo>
                    <a:lnTo>
                      <a:pt x="6450" y="9018"/>
                    </a:lnTo>
                    <a:lnTo>
                      <a:pt x="5570" y="9018"/>
                    </a:lnTo>
                    <a:cubicBezTo>
                      <a:pt x="5302" y="9018"/>
                      <a:pt x="5302" y="9420"/>
                      <a:pt x="5570" y="9420"/>
                    </a:cubicBezTo>
                    <a:lnTo>
                      <a:pt x="6653" y="9420"/>
                    </a:lnTo>
                    <a:cubicBezTo>
                      <a:pt x="6762" y="9420"/>
                      <a:pt x="6852" y="9329"/>
                      <a:pt x="6852" y="9217"/>
                    </a:cubicBezTo>
                    <a:lnTo>
                      <a:pt x="6852" y="8330"/>
                    </a:lnTo>
                    <a:cubicBezTo>
                      <a:pt x="6849" y="8218"/>
                      <a:pt x="6762" y="8131"/>
                      <a:pt x="6653" y="8131"/>
                    </a:cubicBezTo>
                    <a:lnTo>
                      <a:pt x="6523" y="8131"/>
                    </a:lnTo>
                    <a:lnTo>
                      <a:pt x="6523" y="2202"/>
                    </a:lnTo>
                    <a:cubicBezTo>
                      <a:pt x="6523" y="1798"/>
                      <a:pt x="6194" y="1484"/>
                      <a:pt x="5812" y="1484"/>
                    </a:cubicBezTo>
                    <a:cubicBezTo>
                      <a:pt x="5759" y="1484"/>
                      <a:pt x="5705" y="1490"/>
                      <a:pt x="5650" y="1503"/>
                    </a:cubicBezTo>
                    <a:lnTo>
                      <a:pt x="5650" y="1383"/>
                    </a:lnTo>
                    <a:cubicBezTo>
                      <a:pt x="5647" y="893"/>
                      <a:pt x="5244" y="529"/>
                      <a:pt x="4796" y="529"/>
                    </a:cubicBezTo>
                    <a:cubicBezTo>
                      <a:pt x="4678" y="529"/>
                      <a:pt x="4558" y="554"/>
                      <a:pt x="4440" y="608"/>
                    </a:cubicBezTo>
                    <a:cubicBezTo>
                      <a:pt x="4319" y="209"/>
                      <a:pt x="3970" y="1"/>
                      <a:pt x="3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338;p59">
                <a:extLst>
                  <a:ext uri="{FF2B5EF4-FFF2-40B4-BE49-F238E27FC236}">
                    <a16:creationId xmlns:a16="http://schemas.microsoft.com/office/drawing/2014/main" id="{BD916832-7B98-1746-8250-9ED1BE5B09B6}"/>
                  </a:ext>
                </a:extLst>
              </p:cNvPr>
              <p:cNvSpPr/>
              <p:nvPr/>
            </p:nvSpPr>
            <p:spPr>
              <a:xfrm>
                <a:off x="3778519" y="3507951"/>
                <a:ext cx="11142" cy="36495"/>
              </a:xfrm>
              <a:custGeom>
                <a:avLst/>
                <a:gdLst/>
                <a:ahLst/>
                <a:cxnLst/>
                <a:rect l="l" t="t" r="r" b="b"/>
                <a:pathLst>
                  <a:path w="425" h="1392" extrusionOk="0">
                    <a:moveTo>
                      <a:pt x="213" y="0"/>
                    </a:moveTo>
                    <a:cubicBezTo>
                      <a:pt x="209" y="0"/>
                      <a:pt x="204" y="0"/>
                      <a:pt x="200" y="1"/>
                    </a:cubicBezTo>
                    <a:cubicBezTo>
                      <a:pt x="88" y="4"/>
                      <a:pt x="1" y="98"/>
                      <a:pt x="8" y="211"/>
                    </a:cubicBezTo>
                    <a:cubicBezTo>
                      <a:pt x="22" y="475"/>
                      <a:pt x="26" y="787"/>
                      <a:pt x="19" y="1189"/>
                    </a:cubicBezTo>
                    <a:cubicBezTo>
                      <a:pt x="15" y="1301"/>
                      <a:pt x="106" y="1391"/>
                      <a:pt x="214" y="1391"/>
                    </a:cubicBezTo>
                    <a:lnTo>
                      <a:pt x="218" y="1391"/>
                    </a:lnTo>
                    <a:cubicBezTo>
                      <a:pt x="327" y="1391"/>
                      <a:pt x="417" y="1304"/>
                      <a:pt x="421" y="1196"/>
                    </a:cubicBezTo>
                    <a:cubicBezTo>
                      <a:pt x="424" y="783"/>
                      <a:pt x="421" y="464"/>
                      <a:pt x="410" y="189"/>
                    </a:cubicBezTo>
                    <a:cubicBezTo>
                      <a:pt x="403" y="81"/>
                      <a:pt x="316"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39;p59">
                <a:extLst>
                  <a:ext uri="{FF2B5EF4-FFF2-40B4-BE49-F238E27FC236}">
                    <a16:creationId xmlns:a16="http://schemas.microsoft.com/office/drawing/2014/main" id="{29EBF9C5-DA9F-DC4F-9F4A-B4AA977835EB}"/>
                  </a:ext>
                </a:extLst>
              </p:cNvPr>
              <p:cNvSpPr/>
              <p:nvPr/>
            </p:nvSpPr>
            <p:spPr>
              <a:xfrm>
                <a:off x="3716698" y="3437164"/>
                <a:ext cx="179013" cy="246943"/>
              </a:xfrm>
              <a:custGeom>
                <a:avLst/>
                <a:gdLst/>
                <a:ahLst/>
                <a:cxnLst/>
                <a:rect l="l" t="t" r="r" b="b"/>
                <a:pathLst>
                  <a:path w="6828" h="9419" extrusionOk="0">
                    <a:moveTo>
                      <a:pt x="5970" y="3686"/>
                    </a:moveTo>
                    <a:cubicBezTo>
                      <a:pt x="6073" y="3686"/>
                      <a:pt x="6176" y="3726"/>
                      <a:pt x="6256" y="3805"/>
                    </a:cubicBezTo>
                    <a:cubicBezTo>
                      <a:pt x="6411" y="3961"/>
                      <a:pt x="6411" y="4215"/>
                      <a:pt x="6256" y="4374"/>
                    </a:cubicBezTo>
                    <a:lnTo>
                      <a:pt x="4916" y="5714"/>
                    </a:lnTo>
                    <a:cubicBezTo>
                      <a:pt x="4879" y="5750"/>
                      <a:pt x="4858" y="5801"/>
                      <a:pt x="4858" y="5855"/>
                    </a:cubicBezTo>
                    <a:lnTo>
                      <a:pt x="4858" y="8130"/>
                    </a:lnTo>
                    <a:lnTo>
                      <a:pt x="3489" y="8130"/>
                    </a:lnTo>
                    <a:lnTo>
                      <a:pt x="3489" y="7452"/>
                    </a:lnTo>
                    <a:cubicBezTo>
                      <a:pt x="3492" y="6507"/>
                      <a:pt x="3869" y="5598"/>
                      <a:pt x="4546" y="4928"/>
                    </a:cubicBezTo>
                    <a:lnTo>
                      <a:pt x="5198" y="4283"/>
                    </a:lnTo>
                    <a:lnTo>
                      <a:pt x="5687" y="3805"/>
                    </a:lnTo>
                    <a:cubicBezTo>
                      <a:pt x="5765" y="3726"/>
                      <a:pt x="5867" y="3686"/>
                      <a:pt x="5970" y="3686"/>
                    </a:cubicBezTo>
                    <a:close/>
                    <a:moveTo>
                      <a:pt x="3237" y="393"/>
                    </a:moveTo>
                    <a:cubicBezTo>
                      <a:pt x="3478" y="393"/>
                      <a:pt x="3677" y="589"/>
                      <a:pt x="3684" y="832"/>
                    </a:cubicBezTo>
                    <a:lnTo>
                      <a:pt x="3684" y="3896"/>
                    </a:lnTo>
                    <a:cubicBezTo>
                      <a:pt x="3684" y="4028"/>
                      <a:pt x="3784" y="4094"/>
                      <a:pt x="3883" y="4094"/>
                    </a:cubicBezTo>
                    <a:cubicBezTo>
                      <a:pt x="3983" y="4094"/>
                      <a:pt x="4083" y="4028"/>
                      <a:pt x="4083" y="3896"/>
                    </a:cubicBezTo>
                    <a:lnTo>
                      <a:pt x="4083" y="897"/>
                    </a:lnTo>
                    <a:cubicBezTo>
                      <a:pt x="4175" y="805"/>
                      <a:pt x="4289" y="763"/>
                      <a:pt x="4400" y="763"/>
                    </a:cubicBezTo>
                    <a:cubicBezTo>
                      <a:pt x="4634" y="763"/>
                      <a:pt x="4858" y="945"/>
                      <a:pt x="4858" y="1219"/>
                    </a:cubicBezTo>
                    <a:lnTo>
                      <a:pt x="4858" y="4062"/>
                    </a:lnTo>
                    <a:lnTo>
                      <a:pt x="4264" y="4653"/>
                    </a:lnTo>
                    <a:cubicBezTo>
                      <a:pt x="3510" y="5395"/>
                      <a:pt x="3087" y="6406"/>
                      <a:pt x="3087" y="7460"/>
                    </a:cubicBezTo>
                    <a:lnTo>
                      <a:pt x="3087" y="8133"/>
                    </a:lnTo>
                    <a:lnTo>
                      <a:pt x="725" y="8133"/>
                    </a:lnTo>
                    <a:lnTo>
                      <a:pt x="725" y="2205"/>
                    </a:lnTo>
                    <a:lnTo>
                      <a:pt x="729" y="2201"/>
                    </a:lnTo>
                    <a:cubicBezTo>
                      <a:pt x="729" y="2027"/>
                      <a:pt x="870" y="1886"/>
                      <a:pt x="1044" y="1886"/>
                    </a:cubicBezTo>
                    <a:cubicBezTo>
                      <a:pt x="1102" y="1886"/>
                      <a:pt x="1156" y="1900"/>
                      <a:pt x="1203" y="1929"/>
                    </a:cubicBezTo>
                    <a:lnTo>
                      <a:pt x="1203" y="3892"/>
                    </a:lnTo>
                    <a:cubicBezTo>
                      <a:pt x="1203" y="4026"/>
                      <a:pt x="1304" y="4093"/>
                      <a:pt x="1404" y="4093"/>
                    </a:cubicBezTo>
                    <a:cubicBezTo>
                      <a:pt x="1505" y="4093"/>
                      <a:pt x="1605" y="4026"/>
                      <a:pt x="1605" y="3892"/>
                    </a:cubicBezTo>
                    <a:lnTo>
                      <a:pt x="1605" y="1831"/>
                    </a:lnTo>
                    <a:lnTo>
                      <a:pt x="1605" y="1386"/>
                    </a:lnTo>
                    <a:cubicBezTo>
                      <a:pt x="1603" y="1111"/>
                      <a:pt x="1826" y="930"/>
                      <a:pt x="2059" y="930"/>
                    </a:cubicBezTo>
                    <a:cubicBezTo>
                      <a:pt x="2171" y="930"/>
                      <a:pt x="2284" y="971"/>
                      <a:pt x="2377" y="1064"/>
                    </a:cubicBezTo>
                    <a:lnTo>
                      <a:pt x="2377" y="2161"/>
                    </a:lnTo>
                    <a:cubicBezTo>
                      <a:pt x="2377" y="2295"/>
                      <a:pt x="2477" y="2362"/>
                      <a:pt x="2578" y="2362"/>
                    </a:cubicBezTo>
                    <a:cubicBezTo>
                      <a:pt x="2678" y="2362"/>
                      <a:pt x="2779" y="2295"/>
                      <a:pt x="2779" y="2161"/>
                    </a:cubicBezTo>
                    <a:lnTo>
                      <a:pt x="2779" y="988"/>
                    </a:lnTo>
                    <a:lnTo>
                      <a:pt x="2779" y="857"/>
                    </a:lnTo>
                    <a:cubicBezTo>
                      <a:pt x="2772" y="607"/>
                      <a:pt x="2967" y="401"/>
                      <a:pt x="3217" y="394"/>
                    </a:cubicBezTo>
                    <a:cubicBezTo>
                      <a:pt x="3224" y="393"/>
                      <a:pt x="3230" y="393"/>
                      <a:pt x="3237" y="393"/>
                    </a:cubicBezTo>
                    <a:close/>
                    <a:moveTo>
                      <a:pt x="5187" y="8528"/>
                    </a:moveTo>
                    <a:lnTo>
                      <a:pt x="5187" y="9017"/>
                    </a:lnTo>
                    <a:lnTo>
                      <a:pt x="399" y="9017"/>
                    </a:lnTo>
                    <a:lnTo>
                      <a:pt x="399" y="8528"/>
                    </a:lnTo>
                    <a:close/>
                    <a:moveTo>
                      <a:pt x="3235" y="1"/>
                    </a:moveTo>
                    <a:cubicBezTo>
                      <a:pt x="2885" y="1"/>
                      <a:pt x="2534" y="210"/>
                      <a:pt x="2413" y="607"/>
                    </a:cubicBezTo>
                    <a:cubicBezTo>
                      <a:pt x="2296" y="554"/>
                      <a:pt x="2176" y="530"/>
                      <a:pt x="2059" y="530"/>
                    </a:cubicBezTo>
                    <a:cubicBezTo>
                      <a:pt x="1609" y="530"/>
                      <a:pt x="1203" y="892"/>
                      <a:pt x="1203" y="1386"/>
                    </a:cubicBezTo>
                    <a:lnTo>
                      <a:pt x="1203" y="1502"/>
                    </a:lnTo>
                    <a:cubicBezTo>
                      <a:pt x="1150" y="1490"/>
                      <a:pt x="1096" y="1484"/>
                      <a:pt x="1043" y="1484"/>
                    </a:cubicBezTo>
                    <a:cubicBezTo>
                      <a:pt x="659" y="1484"/>
                      <a:pt x="330" y="1796"/>
                      <a:pt x="327" y="2201"/>
                    </a:cubicBezTo>
                    <a:lnTo>
                      <a:pt x="327" y="8130"/>
                    </a:lnTo>
                    <a:lnTo>
                      <a:pt x="200" y="8130"/>
                    </a:lnTo>
                    <a:cubicBezTo>
                      <a:pt x="92" y="8130"/>
                      <a:pt x="1" y="8220"/>
                      <a:pt x="1" y="8332"/>
                    </a:cubicBezTo>
                    <a:lnTo>
                      <a:pt x="1" y="9220"/>
                    </a:lnTo>
                    <a:cubicBezTo>
                      <a:pt x="1" y="9332"/>
                      <a:pt x="92" y="9419"/>
                      <a:pt x="200" y="9419"/>
                    </a:cubicBezTo>
                    <a:lnTo>
                      <a:pt x="5386" y="9419"/>
                    </a:lnTo>
                    <a:cubicBezTo>
                      <a:pt x="5495" y="9419"/>
                      <a:pt x="5586" y="9332"/>
                      <a:pt x="5586" y="9220"/>
                    </a:cubicBezTo>
                    <a:lnTo>
                      <a:pt x="5586" y="8332"/>
                    </a:lnTo>
                    <a:cubicBezTo>
                      <a:pt x="5586" y="8220"/>
                      <a:pt x="5495" y="8130"/>
                      <a:pt x="5386" y="8130"/>
                    </a:cubicBezTo>
                    <a:lnTo>
                      <a:pt x="5256" y="8130"/>
                    </a:lnTo>
                    <a:lnTo>
                      <a:pt x="5256" y="5938"/>
                    </a:lnTo>
                    <a:lnTo>
                      <a:pt x="6538" y="4656"/>
                    </a:lnTo>
                    <a:cubicBezTo>
                      <a:pt x="6828" y="4341"/>
                      <a:pt x="6821" y="3852"/>
                      <a:pt x="6516" y="3548"/>
                    </a:cubicBezTo>
                    <a:cubicBezTo>
                      <a:pt x="6360" y="3391"/>
                      <a:pt x="6154" y="3313"/>
                      <a:pt x="5948" y="3313"/>
                    </a:cubicBezTo>
                    <a:cubicBezTo>
                      <a:pt x="5754" y="3313"/>
                      <a:pt x="5559" y="3382"/>
                      <a:pt x="5405" y="3523"/>
                    </a:cubicBezTo>
                    <a:lnTo>
                      <a:pt x="5260" y="3664"/>
                    </a:lnTo>
                    <a:lnTo>
                      <a:pt x="5260" y="1216"/>
                    </a:lnTo>
                    <a:cubicBezTo>
                      <a:pt x="5260" y="719"/>
                      <a:pt x="4851" y="360"/>
                      <a:pt x="4402" y="360"/>
                    </a:cubicBezTo>
                    <a:cubicBezTo>
                      <a:pt x="4266" y="360"/>
                      <a:pt x="4126" y="393"/>
                      <a:pt x="3992" y="466"/>
                    </a:cubicBezTo>
                    <a:cubicBezTo>
                      <a:pt x="3832" y="152"/>
                      <a:pt x="3534"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 name="Google Shape;2392;p60">
            <a:extLst>
              <a:ext uri="{FF2B5EF4-FFF2-40B4-BE49-F238E27FC236}">
                <a16:creationId xmlns:a16="http://schemas.microsoft.com/office/drawing/2014/main" id="{2BA9DE66-0B18-534D-B52F-BE92D9F0F731}"/>
              </a:ext>
            </a:extLst>
          </p:cNvPr>
          <p:cNvGrpSpPr/>
          <p:nvPr/>
        </p:nvGrpSpPr>
        <p:grpSpPr>
          <a:xfrm>
            <a:off x="2836299" y="1467964"/>
            <a:ext cx="385407" cy="343128"/>
            <a:chOff x="5739863" y="3222757"/>
            <a:chExt cx="385407" cy="343128"/>
          </a:xfrm>
        </p:grpSpPr>
        <p:sp>
          <p:nvSpPr>
            <p:cNvPr id="245" name="Google Shape;2393;p60">
              <a:extLst>
                <a:ext uri="{FF2B5EF4-FFF2-40B4-BE49-F238E27FC236}">
                  <a16:creationId xmlns:a16="http://schemas.microsoft.com/office/drawing/2014/main" id="{03C370BD-AE48-9646-BBE9-8E8B0C6D5063}"/>
                </a:ext>
              </a:extLst>
            </p:cNvPr>
            <p:cNvSpPr/>
            <p:nvPr/>
          </p:nvSpPr>
          <p:spPr>
            <a:xfrm>
              <a:off x="5748665" y="3229594"/>
              <a:ext cx="367699" cy="329612"/>
            </a:xfrm>
            <a:custGeom>
              <a:avLst/>
              <a:gdLst/>
              <a:ahLst/>
              <a:cxnLst/>
              <a:rect l="l" t="t" r="r" b="b"/>
              <a:pathLst>
                <a:path w="14037" h="12583" extrusionOk="0">
                  <a:moveTo>
                    <a:pt x="3852" y="0"/>
                  </a:moveTo>
                  <a:cubicBezTo>
                    <a:pt x="1724" y="0"/>
                    <a:pt x="4" y="1734"/>
                    <a:pt x="4" y="3872"/>
                  </a:cubicBezTo>
                  <a:lnTo>
                    <a:pt x="1" y="3872"/>
                  </a:lnTo>
                  <a:cubicBezTo>
                    <a:pt x="1" y="7868"/>
                    <a:pt x="5148" y="11504"/>
                    <a:pt x="6628" y="12467"/>
                  </a:cubicBezTo>
                  <a:cubicBezTo>
                    <a:pt x="6746" y="12544"/>
                    <a:pt x="6883" y="12582"/>
                    <a:pt x="7019" y="12582"/>
                  </a:cubicBezTo>
                  <a:cubicBezTo>
                    <a:pt x="7156" y="12582"/>
                    <a:pt x="7293" y="12544"/>
                    <a:pt x="7413" y="12467"/>
                  </a:cubicBezTo>
                  <a:cubicBezTo>
                    <a:pt x="8890" y="11504"/>
                    <a:pt x="14037" y="7868"/>
                    <a:pt x="14037" y="3872"/>
                  </a:cubicBezTo>
                  <a:cubicBezTo>
                    <a:pt x="14037" y="1734"/>
                    <a:pt x="12313" y="0"/>
                    <a:pt x="10189" y="0"/>
                  </a:cubicBezTo>
                  <a:cubicBezTo>
                    <a:pt x="9174" y="0"/>
                    <a:pt x="8204" y="401"/>
                    <a:pt x="7488" y="1117"/>
                  </a:cubicBezTo>
                  <a:cubicBezTo>
                    <a:pt x="7358" y="1244"/>
                    <a:pt x="7188" y="1307"/>
                    <a:pt x="7019" y="1307"/>
                  </a:cubicBezTo>
                  <a:cubicBezTo>
                    <a:pt x="6850" y="1307"/>
                    <a:pt x="6681" y="1244"/>
                    <a:pt x="6553" y="1117"/>
                  </a:cubicBezTo>
                  <a:cubicBezTo>
                    <a:pt x="5837" y="401"/>
                    <a:pt x="4863" y="0"/>
                    <a:pt x="3852" y="0"/>
                  </a:cubicBezTo>
                  <a:close/>
                </a:path>
              </a:pathLst>
            </a:custGeom>
            <a:solidFill>
              <a:srgbClr val="F84081"/>
            </a:solidFill>
            <a:ln>
              <a:noFill/>
            </a:ln>
          </p:spPr>
          <p:txBody>
            <a:bodyPr spcFirstLastPara="1" wrap="square" lIns="91425" tIns="91425" rIns="91425" bIns="91425" anchor="ctr" anchorCtr="0">
              <a:noAutofit/>
            </a:bodyPr>
            <a:lstStyle/>
            <a:p>
              <a:endParaRPr dirty="0"/>
            </a:p>
          </p:txBody>
        </p:sp>
        <p:sp>
          <p:nvSpPr>
            <p:cNvPr id="246" name="Google Shape;2394;p60">
              <a:extLst>
                <a:ext uri="{FF2B5EF4-FFF2-40B4-BE49-F238E27FC236}">
                  <a16:creationId xmlns:a16="http://schemas.microsoft.com/office/drawing/2014/main" id="{6D9AB3DE-EB9A-3F47-BFBB-C0BFEFE303C4}"/>
                </a:ext>
              </a:extLst>
            </p:cNvPr>
            <p:cNvSpPr/>
            <p:nvPr/>
          </p:nvSpPr>
          <p:spPr>
            <a:xfrm>
              <a:off x="5748770" y="3229594"/>
              <a:ext cx="183758" cy="329533"/>
            </a:xfrm>
            <a:custGeom>
              <a:avLst/>
              <a:gdLst/>
              <a:ahLst/>
              <a:cxnLst/>
              <a:rect l="l" t="t" r="r" b="b"/>
              <a:pathLst>
                <a:path w="7015" h="12580" extrusionOk="0">
                  <a:moveTo>
                    <a:pt x="3848" y="0"/>
                  </a:moveTo>
                  <a:cubicBezTo>
                    <a:pt x="1720" y="0"/>
                    <a:pt x="0" y="1731"/>
                    <a:pt x="0" y="3869"/>
                  </a:cubicBezTo>
                  <a:cubicBezTo>
                    <a:pt x="0" y="7868"/>
                    <a:pt x="5147" y="11504"/>
                    <a:pt x="6624" y="12463"/>
                  </a:cubicBezTo>
                  <a:cubicBezTo>
                    <a:pt x="6741" y="12542"/>
                    <a:pt x="6878" y="12580"/>
                    <a:pt x="7015" y="12580"/>
                  </a:cubicBezTo>
                  <a:cubicBezTo>
                    <a:pt x="1758" y="5404"/>
                    <a:pt x="3629" y="1388"/>
                    <a:pt x="5411" y="336"/>
                  </a:cubicBezTo>
                  <a:cubicBezTo>
                    <a:pt x="4921" y="113"/>
                    <a:pt x="4386" y="0"/>
                    <a:pt x="3848" y="0"/>
                  </a:cubicBezTo>
                  <a:close/>
                </a:path>
              </a:pathLst>
            </a:custGeom>
            <a:solidFill>
              <a:srgbClr val="F84081"/>
            </a:solidFill>
            <a:ln>
              <a:noFill/>
            </a:ln>
          </p:spPr>
          <p:txBody>
            <a:bodyPr spcFirstLastPara="1" wrap="square" lIns="91425" tIns="91425" rIns="91425" bIns="91425" anchor="ctr" anchorCtr="0">
              <a:noAutofit/>
            </a:bodyPr>
            <a:lstStyle/>
            <a:p>
              <a:endParaRPr/>
            </a:p>
          </p:txBody>
        </p:sp>
        <p:sp>
          <p:nvSpPr>
            <p:cNvPr id="247" name="Google Shape;2395;p60">
              <a:extLst>
                <a:ext uri="{FF2B5EF4-FFF2-40B4-BE49-F238E27FC236}">
                  <a16:creationId xmlns:a16="http://schemas.microsoft.com/office/drawing/2014/main" id="{2E448B7F-C036-6040-96D1-16AA8D8716E1}"/>
                </a:ext>
              </a:extLst>
            </p:cNvPr>
            <p:cNvSpPr/>
            <p:nvPr/>
          </p:nvSpPr>
          <p:spPr>
            <a:xfrm>
              <a:off x="5739863" y="3222757"/>
              <a:ext cx="385407" cy="343128"/>
            </a:xfrm>
            <a:custGeom>
              <a:avLst/>
              <a:gdLst/>
              <a:ahLst/>
              <a:cxnLst/>
              <a:rect l="l" t="t" r="r" b="b"/>
              <a:pathLst>
                <a:path w="14713" h="13099" extrusionOk="0">
                  <a:moveTo>
                    <a:pt x="10577" y="459"/>
                  </a:moveTo>
                  <a:cubicBezTo>
                    <a:pt x="10940" y="459"/>
                    <a:pt x="11306" y="513"/>
                    <a:pt x="11666" y="624"/>
                  </a:cubicBezTo>
                  <a:cubicBezTo>
                    <a:pt x="13204" y="1104"/>
                    <a:pt x="14250" y="2526"/>
                    <a:pt x="14250" y="4137"/>
                  </a:cubicBezTo>
                  <a:cubicBezTo>
                    <a:pt x="14250" y="6488"/>
                    <a:pt x="12358" y="8674"/>
                    <a:pt x="10771" y="10096"/>
                  </a:cubicBezTo>
                  <a:cubicBezTo>
                    <a:pt x="9712" y="11035"/>
                    <a:pt x="8568" y="11875"/>
                    <a:pt x="7355" y="12608"/>
                  </a:cubicBezTo>
                  <a:cubicBezTo>
                    <a:pt x="6145" y="11878"/>
                    <a:pt x="5004" y="11038"/>
                    <a:pt x="3949" y="10103"/>
                  </a:cubicBezTo>
                  <a:cubicBezTo>
                    <a:pt x="2359" y="8677"/>
                    <a:pt x="460" y="6488"/>
                    <a:pt x="460" y="4140"/>
                  </a:cubicBezTo>
                  <a:cubicBezTo>
                    <a:pt x="460" y="2530"/>
                    <a:pt x="1505" y="1104"/>
                    <a:pt x="3044" y="624"/>
                  </a:cubicBezTo>
                  <a:cubicBezTo>
                    <a:pt x="3403" y="513"/>
                    <a:pt x="3770" y="459"/>
                    <a:pt x="4133" y="459"/>
                  </a:cubicBezTo>
                  <a:cubicBezTo>
                    <a:pt x="5322" y="459"/>
                    <a:pt x="6468" y="1037"/>
                    <a:pt x="7166" y="2053"/>
                  </a:cubicBezTo>
                  <a:cubicBezTo>
                    <a:pt x="7213" y="2120"/>
                    <a:pt x="7285" y="2154"/>
                    <a:pt x="7356" y="2154"/>
                  </a:cubicBezTo>
                  <a:cubicBezTo>
                    <a:pt x="7428" y="2154"/>
                    <a:pt x="7499" y="2120"/>
                    <a:pt x="7543" y="2053"/>
                  </a:cubicBezTo>
                  <a:cubicBezTo>
                    <a:pt x="8244" y="1037"/>
                    <a:pt x="9388" y="459"/>
                    <a:pt x="10577" y="459"/>
                  </a:cubicBezTo>
                  <a:close/>
                  <a:moveTo>
                    <a:pt x="4137" y="0"/>
                  </a:moveTo>
                  <a:cubicBezTo>
                    <a:pt x="3677" y="0"/>
                    <a:pt x="3211" y="77"/>
                    <a:pt x="2759" y="237"/>
                  </a:cubicBezTo>
                  <a:cubicBezTo>
                    <a:pt x="1108" y="820"/>
                    <a:pt x="1" y="2382"/>
                    <a:pt x="1" y="4137"/>
                  </a:cubicBezTo>
                  <a:cubicBezTo>
                    <a:pt x="1" y="5257"/>
                    <a:pt x="388" y="6426"/>
                    <a:pt x="1152" y="7615"/>
                  </a:cubicBezTo>
                  <a:cubicBezTo>
                    <a:pt x="1755" y="8551"/>
                    <a:pt x="2592" y="9503"/>
                    <a:pt x="3640" y="10442"/>
                  </a:cubicBezTo>
                  <a:cubicBezTo>
                    <a:pt x="4754" y="11429"/>
                    <a:pt x="5960" y="12310"/>
                    <a:pt x="7242" y="13071"/>
                  </a:cubicBezTo>
                  <a:cubicBezTo>
                    <a:pt x="7278" y="13089"/>
                    <a:pt x="7317" y="13099"/>
                    <a:pt x="7356" y="13099"/>
                  </a:cubicBezTo>
                  <a:cubicBezTo>
                    <a:pt x="7395" y="13099"/>
                    <a:pt x="7434" y="13089"/>
                    <a:pt x="7468" y="13071"/>
                  </a:cubicBezTo>
                  <a:cubicBezTo>
                    <a:pt x="8750" y="12310"/>
                    <a:pt x="9959" y="11429"/>
                    <a:pt x="11073" y="10442"/>
                  </a:cubicBezTo>
                  <a:cubicBezTo>
                    <a:pt x="12121" y="9500"/>
                    <a:pt x="12958" y="8551"/>
                    <a:pt x="13561" y="7615"/>
                  </a:cubicBezTo>
                  <a:cubicBezTo>
                    <a:pt x="14325" y="6426"/>
                    <a:pt x="14712" y="5257"/>
                    <a:pt x="14712" y="4137"/>
                  </a:cubicBezTo>
                  <a:cubicBezTo>
                    <a:pt x="14705" y="1855"/>
                    <a:pt x="12855" y="4"/>
                    <a:pt x="10573" y="4"/>
                  </a:cubicBezTo>
                  <a:cubicBezTo>
                    <a:pt x="9325" y="4"/>
                    <a:pt x="8143" y="566"/>
                    <a:pt x="7355" y="1539"/>
                  </a:cubicBezTo>
                  <a:cubicBezTo>
                    <a:pt x="6555" y="548"/>
                    <a:pt x="5364" y="0"/>
                    <a:pt x="41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 name="Google Shape;2396;p60">
              <a:extLst>
                <a:ext uri="{FF2B5EF4-FFF2-40B4-BE49-F238E27FC236}">
                  <a16:creationId xmlns:a16="http://schemas.microsoft.com/office/drawing/2014/main" id="{2521A903-A6F8-0140-861F-1F8F8F6CACA5}"/>
                </a:ext>
              </a:extLst>
            </p:cNvPr>
            <p:cNvSpPr/>
            <p:nvPr/>
          </p:nvSpPr>
          <p:spPr>
            <a:xfrm>
              <a:off x="5840504" y="3246909"/>
              <a:ext cx="80026" cy="45789"/>
            </a:xfrm>
            <a:custGeom>
              <a:avLst/>
              <a:gdLst/>
              <a:ahLst/>
              <a:cxnLst/>
              <a:rect l="l" t="t" r="r" b="b"/>
              <a:pathLst>
                <a:path w="3055" h="1748" extrusionOk="0">
                  <a:moveTo>
                    <a:pt x="295" y="1"/>
                  </a:moveTo>
                  <a:cubicBezTo>
                    <a:pt x="0" y="11"/>
                    <a:pt x="0" y="446"/>
                    <a:pt x="295" y="460"/>
                  </a:cubicBezTo>
                  <a:cubicBezTo>
                    <a:pt x="1203" y="460"/>
                    <a:pt x="2050" y="909"/>
                    <a:pt x="2567" y="1656"/>
                  </a:cubicBezTo>
                  <a:cubicBezTo>
                    <a:pt x="2616" y="1721"/>
                    <a:pt x="2680" y="1748"/>
                    <a:pt x="2743" y="1748"/>
                  </a:cubicBezTo>
                  <a:cubicBezTo>
                    <a:pt x="2902" y="1748"/>
                    <a:pt x="3055" y="1572"/>
                    <a:pt x="2944" y="1395"/>
                  </a:cubicBezTo>
                  <a:cubicBezTo>
                    <a:pt x="2344" y="521"/>
                    <a:pt x="1354" y="1"/>
                    <a:pt x="2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 name="Google Shape;2397;p60">
              <a:extLst>
                <a:ext uri="{FF2B5EF4-FFF2-40B4-BE49-F238E27FC236}">
                  <a16:creationId xmlns:a16="http://schemas.microsoft.com/office/drawing/2014/main" id="{561CBCF5-4331-FF45-A932-7E6B9843B844}"/>
                </a:ext>
              </a:extLst>
            </p:cNvPr>
            <p:cNvSpPr/>
            <p:nvPr/>
          </p:nvSpPr>
          <p:spPr>
            <a:xfrm>
              <a:off x="6010510" y="3246909"/>
              <a:ext cx="90609" cy="88906"/>
            </a:xfrm>
            <a:custGeom>
              <a:avLst/>
              <a:gdLst/>
              <a:ahLst/>
              <a:cxnLst/>
              <a:rect l="l" t="t" r="r" b="b"/>
              <a:pathLst>
                <a:path w="3459" h="3394" extrusionOk="0">
                  <a:moveTo>
                    <a:pt x="229" y="0"/>
                  </a:moveTo>
                  <a:cubicBezTo>
                    <a:pt x="104" y="0"/>
                    <a:pt x="1" y="104"/>
                    <a:pt x="1" y="230"/>
                  </a:cubicBezTo>
                  <a:cubicBezTo>
                    <a:pt x="1" y="356"/>
                    <a:pt x="104" y="460"/>
                    <a:pt x="229" y="460"/>
                  </a:cubicBezTo>
                  <a:cubicBezTo>
                    <a:pt x="233" y="460"/>
                    <a:pt x="237" y="460"/>
                    <a:pt x="241" y="460"/>
                  </a:cubicBezTo>
                  <a:cubicBezTo>
                    <a:pt x="1742" y="467"/>
                    <a:pt x="2961" y="1666"/>
                    <a:pt x="2996" y="3167"/>
                  </a:cubicBezTo>
                  <a:cubicBezTo>
                    <a:pt x="2999" y="3294"/>
                    <a:pt x="3102" y="3393"/>
                    <a:pt x="3225" y="3393"/>
                  </a:cubicBezTo>
                  <a:lnTo>
                    <a:pt x="3232" y="3393"/>
                  </a:lnTo>
                  <a:cubicBezTo>
                    <a:pt x="3359" y="3390"/>
                    <a:pt x="3458" y="3287"/>
                    <a:pt x="3455" y="3160"/>
                  </a:cubicBezTo>
                  <a:cubicBezTo>
                    <a:pt x="3424" y="1416"/>
                    <a:pt x="1981" y="1"/>
                    <a:pt x="241" y="1"/>
                  </a:cubicBezTo>
                  <a:cubicBezTo>
                    <a:pt x="237" y="0"/>
                    <a:pt x="233" y="0"/>
                    <a:pt x="22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53" name="Google Shape;1017;p39">
            <a:extLst>
              <a:ext uri="{FF2B5EF4-FFF2-40B4-BE49-F238E27FC236}">
                <a16:creationId xmlns:a16="http://schemas.microsoft.com/office/drawing/2014/main" id="{1FDF60CF-7170-5942-A5F4-BCC82A2B623B}"/>
              </a:ext>
            </a:extLst>
          </p:cNvPr>
          <p:cNvSpPr txBox="1">
            <a:spLocks/>
          </p:cNvSpPr>
          <p:nvPr/>
        </p:nvSpPr>
        <p:spPr>
          <a:xfrm>
            <a:off x="3073313" y="3534336"/>
            <a:ext cx="5886323" cy="613800"/>
          </a:xfrm>
          <a:prstGeom prst="rect">
            <a:avLst/>
          </a:prstGeom>
        </p:spPr>
        <p:txBody>
          <a:bodyPr spcFirstLastPara="1" vert="horz" wrap="square" lIns="91425" tIns="91425" rIns="91425" bIns="91425"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b="1" dirty="0">
                <a:latin typeface="Montserrat ExtraBold" pitchFamily="2" charset="77"/>
              </a:rPr>
              <a:t>+ 100 000 OFFRES</a:t>
            </a:r>
            <a:endParaRPr lang="fr-FR" b="1" dirty="0">
              <a:solidFill>
                <a:schemeClr val="dk2"/>
              </a:solidFill>
              <a:latin typeface="Montserrat ExtraBold" pitchFamily="2" charset="77"/>
            </a:endParaRPr>
          </a:p>
        </p:txBody>
      </p:sp>
      <p:sp>
        <p:nvSpPr>
          <p:cNvPr id="254" name="Google Shape;1018;p39">
            <a:extLst>
              <a:ext uri="{FF2B5EF4-FFF2-40B4-BE49-F238E27FC236}">
                <a16:creationId xmlns:a16="http://schemas.microsoft.com/office/drawing/2014/main" id="{B9C7907C-B1CE-E64C-B142-79FDE890A7C5}"/>
              </a:ext>
            </a:extLst>
          </p:cNvPr>
          <p:cNvSpPr txBox="1">
            <a:spLocks noGrp="1"/>
          </p:cNvSpPr>
          <p:nvPr>
            <p:ph type="subTitle" idx="1"/>
          </p:nvPr>
        </p:nvSpPr>
        <p:spPr>
          <a:xfrm>
            <a:off x="3070415" y="3753469"/>
            <a:ext cx="4967400" cy="1367100"/>
          </a:xfrm>
          <a:prstGeom prst="rect">
            <a:avLst/>
          </a:prstGeom>
        </p:spPr>
        <p:txBody>
          <a:bodyPr spcFirstLastPara="1" wrap="square" lIns="91425" tIns="91425" rIns="91425" bIns="91425" anchor="ctr" anchorCtr="0">
            <a:noAutofit/>
          </a:bodyPr>
          <a:lstStyle/>
          <a:p>
            <a:pPr marL="0" indent="0" algn="l"/>
            <a:r>
              <a:rPr lang="fr-FR" b="0" dirty="0">
                <a:latin typeface="Montserrat" pitchFamily="2" charset="77"/>
              </a:rPr>
              <a:t>sur les loisirs et achats du quotidien :</a:t>
            </a:r>
            <a:br>
              <a:rPr lang="fr-FR" dirty="0">
                <a:latin typeface="Montserrat" pitchFamily="2" charset="77"/>
              </a:rPr>
            </a:br>
            <a:r>
              <a:rPr lang="fr-FR" dirty="0">
                <a:latin typeface="Montserrat" pitchFamily="2" charset="77"/>
              </a:rPr>
              <a:t>Billetterie, Voyages, Shopping, etc.</a:t>
            </a:r>
            <a:endParaRPr dirty="0">
              <a:latin typeface="Montserrat" pitchFamily="2" charset="77"/>
            </a:endParaRPr>
          </a:p>
        </p:txBody>
      </p:sp>
      <p:sp>
        <p:nvSpPr>
          <p:cNvPr id="124" name="QUE DIT L’URSSAF…">
            <a:extLst>
              <a:ext uri="{FF2B5EF4-FFF2-40B4-BE49-F238E27FC236}">
                <a16:creationId xmlns:a16="http://schemas.microsoft.com/office/drawing/2014/main" id="{374A02A3-B4E7-2D4F-8253-B066D9E59966}"/>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PLACE DES SALARIÉS, VOUS AIDE À…</a:t>
            </a:r>
          </a:p>
        </p:txBody>
      </p:sp>
      <p:pic>
        <p:nvPicPr>
          <p:cNvPr id="126" name="Image 125">
            <a:extLst>
              <a:ext uri="{FF2B5EF4-FFF2-40B4-BE49-F238E27FC236}">
                <a16:creationId xmlns:a16="http://schemas.microsoft.com/office/drawing/2014/main" id="{6929043B-0D95-154F-B893-4DF31B786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pic>
        <p:nvPicPr>
          <p:cNvPr id="128" name="Image 127">
            <a:extLst>
              <a:ext uri="{FF2B5EF4-FFF2-40B4-BE49-F238E27FC236}">
                <a16:creationId xmlns:a16="http://schemas.microsoft.com/office/drawing/2014/main" id="{DFA26622-4396-1640-BACF-082F0A4271C4}"/>
              </a:ext>
            </a:extLst>
          </p:cNvPr>
          <p:cNvPicPr>
            <a:picLocks noChangeAspect="1"/>
          </p:cNvPicPr>
          <p:nvPr/>
        </p:nvPicPr>
        <p:blipFill>
          <a:blip r:embed="rId4"/>
          <a:stretch>
            <a:fillRect/>
          </a:stretch>
        </p:blipFill>
        <p:spPr>
          <a:xfrm>
            <a:off x="2737934" y="4931792"/>
            <a:ext cx="5847883" cy="1727990"/>
          </a:xfrm>
          <a:prstGeom prst="rect">
            <a:avLst/>
          </a:prstGeom>
        </p:spPr>
      </p:pic>
    </p:spTree>
    <p:extLst>
      <p:ext uri="{BB962C8B-B14F-4D97-AF65-F5344CB8AC3E}">
        <p14:creationId xmlns:p14="http://schemas.microsoft.com/office/powerpoint/2010/main" val="307977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08A589E4-B884-9847-AD3A-7A2488E22100}"/>
              </a:ext>
            </a:extLst>
          </p:cNvPr>
          <p:cNvGrpSpPr/>
          <p:nvPr/>
        </p:nvGrpSpPr>
        <p:grpSpPr>
          <a:xfrm>
            <a:off x="591518" y="1244295"/>
            <a:ext cx="7907523" cy="2689858"/>
            <a:chOff x="1000120" y="1232246"/>
            <a:chExt cx="7253210" cy="2467284"/>
          </a:xfrm>
        </p:grpSpPr>
        <p:grpSp>
          <p:nvGrpSpPr>
            <p:cNvPr id="8" name="Google Shape;1408;p45">
              <a:extLst>
                <a:ext uri="{FF2B5EF4-FFF2-40B4-BE49-F238E27FC236}">
                  <a16:creationId xmlns:a16="http://schemas.microsoft.com/office/drawing/2014/main" id="{E20089B6-690E-C84B-9985-129006421087}"/>
                </a:ext>
              </a:extLst>
            </p:cNvPr>
            <p:cNvGrpSpPr/>
            <p:nvPr/>
          </p:nvGrpSpPr>
          <p:grpSpPr>
            <a:xfrm>
              <a:off x="3937902" y="1687842"/>
              <a:ext cx="1439560" cy="558916"/>
              <a:chOff x="2380750" y="4468100"/>
              <a:chExt cx="1240038" cy="481450"/>
            </a:xfrm>
          </p:grpSpPr>
          <p:sp>
            <p:nvSpPr>
              <p:cNvPr id="9" name="Google Shape;1409;p45">
                <a:extLst>
                  <a:ext uri="{FF2B5EF4-FFF2-40B4-BE49-F238E27FC236}">
                    <a16:creationId xmlns:a16="http://schemas.microsoft.com/office/drawing/2014/main" id="{54C0D3A3-1CB6-E246-8C2F-25023255C64D}"/>
                  </a:ext>
                </a:extLst>
              </p:cNvPr>
              <p:cNvSpPr/>
              <p:nvPr/>
            </p:nvSpPr>
            <p:spPr>
              <a:xfrm>
                <a:off x="2380750" y="4468100"/>
                <a:ext cx="1240038" cy="481450"/>
              </a:xfrm>
              <a:custGeom>
                <a:avLst/>
                <a:gdLst/>
                <a:ahLst/>
                <a:cxnLst/>
                <a:rect l="l" t="t" r="r" b="b"/>
                <a:pathLst>
                  <a:path w="6130" h="2380" extrusionOk="0">
                    <a:moveTo>
                      <a:pt x="3227" y="0"/>
                    </a:moveTo>
                    <a:cubicBezTo>
                      <a:pt x="2521" y="0"/>
                      <a:pt x="1936" y="383"/>
                      <a:pt x="1694" y="948"/>
                    </a:cubicBezTo>
                    <a:cubicBezTo>
                      <a:pt x="1553" y="888"/>
                      <a:pt x="1392" y="847"/>
                      <a:pt x="1230" y="847"/>
                    </a:cubicBezTo>
                    <a:cubicBezTo>
                      <a:pt x="545" y="847"/>
                      <a:pt x="1" y="1371"/>
                      <a:pt x="1" y="1996"/>
                    </a:cubicBezTo>
                    <a:cubicBezTo>
                      <a:pt x="1" y="2117"/>
                      <a:pt x="41" y="2259"/>
                      <a:pt x="81" y="2380"/>
                    </a:cubicBezTo>
                    <a:lnTo>
                      <a:pt x="6069" y="2380"/>
                    </a:lnTo>
                    <a:cubicBezTo>
                      <a:pt x="6110" y="2279"/>
                      <a:pt x="6130" y="2178"/>
                      <a:pt x="6130" y="2077"/>
                    </a:cubicBezTo>
                    <a:cubicBezTo>
                      <a:pt x="6130" y="1472"/>
                      <a:pt x="5606" y="968"/>
                      <a:pt x="4940" y="968"/>
                    </a:cubicBezTo>
                    <a:cubicBezTo>
                      <a:pt x="4880" y="968"/>
                      <a:pt x="4819" y="988"/>
                      <a:pt x="4739" y="988"/>
                    </a:cubicBezTo>
                    <a:cubicBezTo>
                      <a:pt x="4517" y="404"/>
                      <a:pt x="3912" y="0"/>
                      <a:pt x="3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 name="Google Shape;1410;p45">
                <a:extLst>
                  <a:ext uri="{FF2B5EF4-FFF2-40B4-BE49-F238E27FC236}">
                    <a16:creationId xmlns:a16="http://schemas.microsoft.com/office/drawing/2014/main" id="{CC026478-984A-2A4A-97FF-F6D673855868}"/>
                  </a:ext>
                </a:extLst>
              </p:cNvPr>
              <p:cNvSpPr/>
              <p:nvPr/>
            </p:nvSpPr>
            <p:spPr>
              <a:xfrm>
                <a:off x="2380750" y="4468100"/>
                <a:ext cx="1240038" cy="481450"/>
              </a:xfrm>
              <a:custGeom>
                <a:avLst/>
                <a:gdLst/>
                <a:ahLst/>
                <a:cxnLst/>
                <a:rect l="l" t="t" r="r" b="b"/>
                <a:pathLst>
                  <a:path w="6130" h="2380" fill="none" extrusionOk="0">
                    <a:moveTo>
                      <a:pt x="6069" y="2380"/>
                    </a:moveTo>
                    <a:cubicBezTo>
                      <a:pt x="6110" y="2279"/>
                      <a:pt x="6130" y="2178"/>
                      <a:pt x="6130" y="2077"/>
                    </a:cubicBezTo>
                    <a:cubicBezTo>
                      <a:pt x="6130" y="1472"/>
                      <a:pt x="5606" y="968"/>
                      <a:pt x="4940" y="968"/>
                    </a:cubicBezTo>
                    <a:cubicBezTo>
                      <a:pt x="4880" y="968"/>
                      <a:pt x="4819" y="988"/>
                      <a:pt x="4739" y="988"/>
                    </a:cubicBezTo>
                    <a:cubicBezTo>
                      <a:pt x="4517" y="404"/>
                      <a:pt x="3912" y="0"/>
                      <a:pt x="3227" y="0"/>
                    </a:cubicBezTo>
                    <a:cubicBezTo>
                      <a:pt x="2521" y="0"/>
                      <a:pt x="1936" y="383"/>
                      <a:pt x="1694" y="948"/>
                    </a:cubicBezTo>
                    <a:cubicBezTo>
                      <a:pt x="1553" y="888"/>
                      <a:pt x="1392" y="847"/>
                      <a:pt x="1230" y="847"/>
                    </a:cubicBezTo>
                    <a:cubicBezTo>
                      <a:pt x="545" y="847"/>
                      <a:pt x="1" y="1371"/>
                      <a:pt x="1" y="1996"/>
                    </a:cubicBezTo>
                    <a:cubicBezTo>
                      <a:pt x="1" y="2117"/>
                      <a:pt x="41" y="2259"/>
                      <a:pt x="81" y="2380"/>
                    </a:cubicBezTo>
                    <a:close/>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1" name="Google Shape;1411;p45">
                <a:extLst>
                  <a:ext uri="{FF2B5EF4-FFF2-40B4-BE49-F238E27FC236}">
                    <a16:creationId xmlns:a16="http://schemas.microsoft.com/office/drawing/2014/main" id="{FC4DE50E-3A15-E242-90F6-5857A48A0D42}"/>
                  </a:ext>
                </a:extLst>
              </p:cNvPr>
              <p:cNvSpPr/>
              <p:nvPr/>
            </p:nvSpPr>
            <p:spPr>
              <a:xfrm>
                <a:off x="2825383" y="4517054"/>
                <a:ext cx="175588" cy="81725"/>
              </a:xfrm>
              <a:custGeom>
                <a:avLst/>
                <a:gdLst/>
                <a:ahLst/>
                <a:cxnLst/>
                <a:rect l="l" t="t" r="r" b="b"/>
                <a:pathLst>
                  <a:path w="868" h="404" fill="none" extrusionOk="0">
                    <a:moveTo>
                      <a:pt x="867" y="0"/>
                    </a:moveTo>
                    <a:cubicBezTo>
                      <a:pt x="545" y="41"/>
                      <a:pt x="242" y="182"/>
                      <a:pt x="0" y="404"/>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2" name="Google Shape;1412;p45">
                <a:extLst>
                  <a:ext uri="{FF2B5EF4-FFF2-40B4-BE49-F238E27FC236}">
                    <a16:creationId xmlns:a16="http://schemas.microsoft.com/office/drawing/2014/main" id="{EC172017-4730-AC4C-8159-1D2D6501F51B}"/>
                  </a:ext>
                </a:extLst>
              </p:cNvPr>
              <p:cNvSpPr/>
              <p:nvPr/>
            </p:nvSpPr>
            <p:spPr>
              <a:xfrm>
                <a:off x="2433750" y="4733100"/>
                <a:ext cx="81725" cy="155359"/>
              </a:xfrm>
              <a:custGeom>
                <a:avLst/>
                <a:gdLst/>
                <a:ahLst/>
                <a:cxnLst/>
                <a:rect l="l" t="t" r="r" b="b"/>
                <a:pathLst>
                  <a:path w="404" h="768" fill="none" extrusionOk="0">
                    <a:moveTo>
                      <a:pt x="404" y="1"/>
                    </a:moveTo>
                    <a:cubicBezTo>
                      <a:pt x="182" y="122"/>
                      <a:pt x="1" y="485"/>
                      <a:pt x="61" y="767"/>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sp>
            <p:nvSpPr>
              <p:cNvPr id="13" name="Google Shape;1413;p45">
                <a:extLst>
                  <a:ext uri="{FF2B5EF4-FFF2-40B4-BE49-F238E27FC236}">
                    <a16:creationId xmlns:a16="http://schemas.microsoft.com/office/drawing/2014/main" id="{D06954AB-D4BC-7C45-822C-8912D26780AE}"/>
                  </a:ext>
                </a:extLst>
              </p:cNvPr>
              <p:cNvSpPr/>
              <p:nvPr/>
            </p:nvSpPr>
            <p:spPr>
              <a:xfrm>
                <a:off x="2539750" y="4704577"/>
                <a:ext cx="94065" cy="81927"/>
              </a:xfrm>
              <a:custGeom>
                <a:avLst/>
                <a:gdLst/>
                <a:ahLst/>
                <a:cxnLst/>
                <a:rect l="l" t="t" r="r" b="b"/>
                <a:pathLst>
                  <a:path w="465" h="405" fill="none" extrusionOk="0">
                    <a:moveTo>
                      <a:pt x="465" y="1"/>
                    </a:moveTo>
                    <a:cubicBezTo>
                      <a:pt x="263" y="61"/>
                      <a:pt x="82" y="223"/>
                      <a:pt x="1" y="404"/>
                    </a:cubicBezTo>
                  </a:path>
                </a:pathLst>
              </a:custGeom>
              <a:noFill/>
              <a:ln w="9525" cap="rnd" cmpd="sng">
                <a:solidFill>
                  <a:schemeClr val="dk1"/>
                </a:solidFill>
                <a:prstDash val="solid"/>
                <a:miter lim="20162"/>
                <a:headEnd type="none" w="sm" len="sm"/>
                <a:tailEnd type="none" w="sm" len="sm"/>
              </a:ln>
            </p:spPr>
            <p:txBody>
              <a:bodyPr spcFirstLastPara="1" wrap="square" lIns="91425" tIns="91425" rIns="91425" bIns="91425" anchor="ctr" anchorCtr="0">
                <a:noAutofit/>
              </a:bodyPr>
              <a:lstStyle/>
              <a:p>
                <a:endParaRPr/>
              </a:p>
            </p:txBody>
          </p:sp>
        </p:grpSp>
        <p:grpSp>
          <p:nvGrpSpPr>
            <p:cNvPr id="14" name="Groupe 13">
              <a:extLst>
                <a:ext uri="{FF2B5EF4-FFF2-40B4-BE49-F238E27FC236}">
                  <a16:creationId xmlns:a16="http://schemas.microsoft.com/office/drawing/2014/main" id="{A2BAD432-3F3C-254C-BF90-8B5CDB5DF43A}"/>
                </a:ext>
              </a:extLst>
            </p:cNvPr>
            <p:cNvGrpSpPr/>
            <p:nvPr/>
          </p:nvGrpSpPr>
          <p:grpSpPr>
            <a:xfrm>
              <a:off x="1000120" y="1232246"/>
              <a:ext cx="7253210" cy="2467284"/>
              <a:chOff x="1122800" y="1887900"/>
              <a:chExt cx="9800648" cy="3082200"/>
            </a:xfrm>
          </p:grpSpPr>
          <p:sp>
            <p:nvSpPr>
              <p:cNvPr id="15" name="Google Shape;1414;p45">
                <a:extLst>
                  <a:ext uri="{FF2B5EF4-FFF2-40B4-BE49-F238E27FC236}">
                    <a16:creationId xmlns:a16="http://schemas.microsoft.com/office/drawing/2014/main" id="{66821BB0-F690-2C46-BC8D-2E55AA5F1CB1}"/>
                  </a:ext>
                </a:extLst>
              </p:cNvPr>
              <p:cNvSpPr/>
              <p:nvPr/>
            </p:nvSpPr>
            <p:spPr>
              <a:xfrm>
                <a:off x="1122800" y="1887900"/>
                <a:ext cx="3032100" cy="3082200"/>
              </a:xfrm>
              <a:prstGeom prst="roundRect">
                <a:avLst>
                  <a:gd name="adj" fmla="val 7809"/>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16" name="Google Shape;1415;p45">
                <a:extLst>
                  <a:ext uri="{FF2B5EF4-FFF2-40B4-BE49-F238E27FC236}">
                    <a16:creationId xmlns:a16="http://schemas.microsoft.com/office/drawing/2014/main" id="{ABF019E3-4E62-554B-8B65-F6B2C8A33081}"/>
                  </a:ext>
                </a:extLst>
              </p:cNvPr>
              <p:cNvSpPr/>
              <p:nvPr/>
            </p:nvSpPr>
            <p:spPr>
              <a:xfrm>
                <a:off x="4505060" y="1887900"/>
                <a:ext cx="3032100" cy="3082200"/>
              </a:xfrm>
              <a:prstGeom prst="roundRect">
                <a:avLst>
                  <a:gd name="adj" fmla="val 7809"/>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 name="Google Shape;1415;p45">
                <a:extLst>
                  <a:ext uri="{FF2B5EF4-FFF2-40B4-BE49-F238E27FC236}">
                    <a16:creationId xmlns:a16="http://schemas.microsoft.com/office/drawing/2014/main" id="{A201A916-F078-1C4E-A073-6BB44253F227}"/>
                  </a:ext>
                </a:extLst>
              </p:cNvPr>
              <p:cNvSpPr/>
              <p:nvPr/>
            </p:nvSpPr>
            <p:spPr>
              <a:xfrm>
                <a:off x="7891348" y="1887900"/>
                <a:ext cx="3032100" cy="3082200"/>
              </a:xfrm>
              <a:prstGeom prst="roundRect">
                <a:avLst>
                  <a:gd name="adj" fmla="val 7809"/>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8" name="Google Shape;1416;p45">
              <a:extLst>
                <a:ext uri="{FF2B5EF4-FFF2-40B4-BE49-F238E27FC236}">
                  <a16:creationId xmlns:a16="http://schemas.microsoft.com/office/drawing/2014/main" id="{2F03436A-FFA2-D142-B3C1-230ADF0BC3A7}"/>
                </a:ext>
              </a:extLst>
            </p:cNvPr>
            <p:cNvSpPr txBox="1">
              <a:spLocks/>
            </p:cNvSpPr>
            <p:nvPr/>
          </p:nvSpPr>
          <p:spPr>
            <a:xfrm>
              <a:off x="1020319" y="2184584"/>
              <a:ext cx="2243445" cy="558900"/>
            </a:xfrm>
            <a:prstGeom prst="rect">
              <a:avLst/>
            </a:prstGeom>
          </p:spPr>
          <p:txBody>
            <a:bodyPr spcFirstLastPara="1" vert="horz" wrap="square" lIns="91425" tIns="91425" rIns="91425" bIns="91425"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1600" b="1">
                  <a:solidFill>
                    <a:srgbClr val="F74081"/>
                  </a:solidFill>
                  <a:latin typeface="Montserrat" pitchFamily="2" charset="77"/>
                </a:rPr>
                <a:t>E-carte cadeaux OuiKDO</a:t>
              </a:r>
              <a:endParaRPr lang="fr-FR" sz="1600" b="0" dirty="0">
                <a:solidFill>
                  <a:srgbClr val="F74081"/>
                </a:solidFill>
                <a:latin typeface="Montserrat" pitchFamily="2" charset="77"/>
              </a:endParaRPr>
            </a:p>
          </p:txBody>
        </p:sp>
        <p:sp>
          <p:nvSpPr>
            <p:cNvPr id="19" name="Google Shape;1417;p45">
              <a:extLst>
                <a:ext uri="{FF2B5EF4-FFF2-40B4-BE49-F238E27FC236}">
                  <a16:creationId xmlns:a16="http://schemas.microsoft.com/office/drawing/2014/main" id="{2941BB56-858B-3545-89D0-A3E7F1E876E4}"/>
                </a:ext>
              </a:extLst>
            </p:cNvPr>
            <p:cNvSpPr txBox="1">
              <a:spLocks/>
            </p:cNvSpPr>
            <p:nvPr/>
          </p:nvSpPr>
          <p:spPr>
            <a:xfrm>
              <a:off x="3503244" y="2121418"/>
              <a:ext cx="2243980" cy="558900"/>
            </a:xfrm>
            <a:prstGeom prst="rect">
              <a:avLst/>
            </a:prstGeom>
          </p:spPr>
          <p:txBody>
            <a:bodyPr spcFirstLastPara="1" vert="horz" wrap="square" lIns="91425" tIns="91425" rIns="91425" bIns="91425" rtlCol="0"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900" b="1" i="0" u="none" strike="noStrike" cap="none" spc="0" normalizeH="0" baseline="0">
                  <a:ln>
                    <a:noFill/>
                  </a:ln>
                  <a:solidFill>
                    <a:schemeClr val="tx1">
                      <a:tint val="75000"/>
                    </a:schemeClr>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lvl9pPr>
            </a:lstStyle>
            <a:p>
              <a:pPr algn="ctr"/>
              <a:r>
                <a:rPr lang="fr-FR" sz="1600" dirty="0">
                  <a:solidFill>
                    <a:srgbClr val="F74081"/>
                  </a:solidFill>
                  <a:latin typeface="Montserrat" pitchFamily="2" charset="77"/>
                </a:rPr>
                <a:t>Subventions</a:t>
              </a:r>
            </a:p>
          </p:txBody>
        </p:sp>
        <p:sp>
          <p:nvSpPr>
            <p:cNvPr id="20" name="Google Shape;1418;p45">
              <a:extLst>
                <a:ext uri="{FF2B5EF4-FFF2-40B4-BE49-F238E27FC236}">
                  <a16:creationId xmlns:a16="http://schemas.microsoft.com/office/drawing/2014/main" id="{5698BEBB-4259-3248-9A0D-234C565CF1A5}"/>
                </a:ext>
              </a:extLst>
            </p:cNvPr>
            <p:cNvSpPr txBox="1">
              <a:spLocks/>
            </p:cNvSpPr>
            <p:nvPr/>
          </p:nvSpPr>
          <p:spPr>
            <a:xfrm>
              <a:off x="3503244" y="2561705"/>
              <a:ext cx="2243980" cy="908400"/>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lgn="ctr">
                <a:buNone/>
              </a:pPr>
              <a:r>
                <a:rPr lang="fr-FR" sz="1400" b="0" dirty="0">
                  <a:latin typeface="Montserrat" pitchFamily="2" charset="77"/>
                </a:rPr>
                <a:t>Subventionnez les produits de votre choix</a:t>
              </a:r>
            </a:p>
          </p:txBody>
        </p:sp>
        <p:sp>
          <p:nvSpPr>
            <p:cNvPr id="21" name="Google Shape;1419;p45">
              <a:extLst>
                <a:ext uri="{FF2B5EF4-FFF2-40B4-BE49-F238E27FC236}">
                  <a16:creationId xmlns:a16="http://schemas.microsoft.com/office/drawing/2014/main" id="{C2ED3FD9-08E6-C44D-A148-A734CC3E976A}"/>
                </a:ext>
              </a:extLst>
            </p:cNvPr>
            <p:cNvSpPr txBox="1">
              <a:spLocks/>
            </p:cNvSpPr>
            <p:nvPr/>
          </p:nvSpPr>
          <p:spPr>
            <a:xfrm>
              <a:off x="1020319" y="2649968"/>
              <a:ext cx="2201139" cy="908400"/>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400" b="0" dirty="0">
                  <a:latin typeface="Montserrat" pitchFamily="2" charset="77"/>
                </a:rPr>
                <a:t>Distribution instantanée, validité illimitée</a:t>
              </a:r>
            </a:p>
          </p:txBody>
        </p:sp>
        <p:sp>
          <p:nvSpPr>
            <p:cNvPr id="22" name="Google Shape;1417;p45">
              <a:extLst>
                <a:ext uri="{FF2B5EF4-FFF2-40B4-BE49-F238E27FC236}">
                  <a16:creationId xmlns:a16="http://schemas.microsoft.com/office/drawing/2014/main" id="{BD79B21A-C947-A945-A3DB-ADB5C2173BC9}"/>
                </a:ext>
              </a:extLst>
            </p:cNvPr>
            <p:cNvSpPr txBox="1">
              <a:spLocks/>
            </p:cNvSpPr>
            <p:nvPr/>
          </p:nvSpPr>
          <p:spPr>
            <a:xfrm>
              <a:off x="5986700" y="2184584"/>
              <a:ext cx="2266630" cy="558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91425" tIns="91425" rIns="91425" bIns="91425" anchor="ctr" anchorCtr="0">
              <a:noAutofit/>
            </a:bodyPr>
            <a:lstStyle>
              <a:lvl1pPr marL="0" marR="0" lvl="0" indent="0" algn="ctr" defTabSz="914400" rtl="0" latinLnBrk="0">
                <a:lnSpc>
                  <a:spcPct val="93000"/>
                </a:lnSpc>
                <a:spcBef>
                  <a:spcPts val="0"/>
                </a:spcBef>
                <a:spcAft>
                  <a:spcPts val="0"/>
                </a:spcAft>
                <a:buClrTx/>
                <a:buSzPts val="3500"/>
                <a:buFontTx/>
                <a:buNone/>
                <a:tabLst/>
                <a:defRPr sz="2300" b="0" i="0" u="none" strike="noStrike" cap="none" spc="0" baseline="0">
                  <a:solidFill>
                    <a:schemeClr val="dk2"/>
                  </a:solidFill>
                  <a:uFillTx/>
                  <a:latin typeface="Montserrat" pitchFamily="2" charset="77"/>
                  <a:ea typeface="Montserrat" pitchFamily="2" charset="77"/>
                  <a:cs typeface="Arial"/>
                  <a:sym typeface="Arial"/>
                </a:defRPr>
              </a:lvl1pPr>
              <a:lvl2pPr marL="0" marR="0" lvl="1" indent="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2pPr>
              <a:lvl3pPr marL="0" marR="0" lvl="2" indent="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3pPr>
              <a:lvl4pPr marL="0" marR="0" lvl="3" indent="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4pPr>
              <a:lvl5pPr marL="0" marR="0" lvl="4" indent="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5pPr>
              <a:lvl6pPr marL="0" marR="0" lvl="5" indent="45720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6pPr>
              <a:lvl7pPr marL="0" marR="0" lvl="6" indent="91440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7pPr>
              <a:lvl8pPr marL="0" marR="0" lvl="7" indent="137160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8pPr>
              <a:lvl9pPr marL="0" marR="0" lvl="8" indent="1828800" algn="l" defTabSz="914400" rtl="0" latinLnBrk="0">
                <a:lnSpc>
                  <a:spcPct val="93000"/>
                </a:lnSpc>
                <a:spcBef>
                  <a:spcPts val="0"/>
                </a:spcBef>
                <a:spcAft>
                  <a:spcPts val="0"/>
                </a:spcAft>
                <a:buClrTx/>
                <a:buSzPts val="3500"/>
                <a:buFontTx/>
                <a:buNone/>
                <a:tabLst/>
                <a:defRPr sz="2100" b="1" i="0" u="none" strike="noStrike" cap="none" spc="0" baseline="0">
                  <a:solidFill>
                    <a:srgbClr val="000000"/>
                  </a:solidFill>
                  <a:uFillTx/>
                  <a:latin typeface="Arial"/>
                  <a:ea typeface="Arial"/>
                  <a:cs typeface="Arial"/>
                  <a:sym typeface="Arial"/>
                </a:defRPr>
              </a:lvl9pPr>
            </a:lstStyle>
            <a:p>
              <a:r>
                <a:rPr lang="fr-FR" sz="1600" b="1" dirty="0">
                  <a:solidFill>
                    <a:srgbClr val="F74081"/>
                  </a:solidFill>
                </a:rPr>
                <a:t>Participation employeur</a:t>
              </a:r>
              <a:endParaRPr lang="fr-FR" sz="1600" dirty="0">
                <a:solidFill>
                  <a:srgbClr val="F74081"/>
                </a:solidFill>
              </a:endParaRPr>
            </a:p>
          </p:txBody>
        </p:sp>
        <p:sp>
          <p:nvSpPr>
            <p:cNvPr id="23" name="Google Shape;1418;p45">
              <a:extLst>
                <a:ext uri="{FF2B5EF4-FFF2-40B4-BE49-F238E27FC236}">
                  <a16:creationId xmlns:a16="http://schemas.microsoft.com/office/drawing/2014/main" id="{CF9AEB23-16EA-854E-A539-FC126837D12F}"/>
                </a:ext>
              </a:extLst>
            </p:cNvPr>
            <p:cNvSpPr txBox="1">
              <a:spLocks/>
            </p:cNvSpPr>
            <p:nvPr/>
          </p:nvSpPr>
          <p:spPr>
            <a:xfrm>
              <a:off x="5986700" y="2727961"/>
              <a:ext cx="2266630" cy="90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91425" tIns="91425" rIns="91425" bIns="91425" anchor="ctr" anchorCtr="0">
              <a:noAutofit/>
            </a:bodyPr>
            <a:lstStyle>
              <a:lvl1pPr marL="342900" marR="0" lvl="0" indent="-342900" algn="ctr" defTabSz="914400" rtl="0" latinLnBrk="0">
                <a:lnSpc>
                  <a:spcPct val="100000"/>
                </a:lnSpc>
                <a:spcBef>
                  <a:spcPts val="0"/>
                </a:spcBef>
                <a:spcAft>
                  <a:spcPts val="0"/>
                </a:spcAft>
                <a:buClrTx/>
                <a:buSzPts val="2800"/>
                <a:buFontTx/>
                <a:buNone/>
                <a:tabLst/>
                <a:defRPr sz="1700" b="0" i="0" u="none" strike="noStrike" cap="none" spc="0" baseline="0">
                  <a:solidFill>
                    <a:srgbClr val="000000"/>
                  </a:solidFill>
                  <a:uFillTx/>
                  <a:latin typeface="Montserrat" pitchFamily="2" charset="77"/>
                  <a:ea typeface="Montserrat" pitchFamily="2" charset="77"/>
                  <a:cs typeface="Arial"/>
                  <a:sym typeface="Arial"/>
                </a:defRPr>
              </a:lvl1pPr>
              <a:lvl2pPr marL="230188" marR="0" lvl="1" indent="-230188"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Montserrat" pitchFamily="2" charset="77"/>
                  <a:ea typeface="Montserrat" pitchFamily="2" charset="77"/>
                  <a:cs typeface="Arial"/>
                  <a:sym typeface="Arial"/>
                </a:defRPr>
              </a:lvl2pPr>
              <a:lvl3pPr marL="481012" marR="0" lvl="2" indent="-233363"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Montserrat" pitchFamily="2" charset="77"/>
                  <a:ea typeface="Montserrat" pitchFamily="2" charset="77"/>
                  <a:cs typeface="Arial"/>
                  <a:sym typeface="Arial"/>
                </a:defRPr>
              </a:lvl3pPr>
              <a:lvl4pPr marL="696912" marR="0" lvl="3" indent="-200025"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Montserrat" pitchFamily="2" charset="77"/>
                  <a:ea typeface="Montserrat" pitchFamily="2" charset="77"/>
                  <a:cs typeface="Arial"/>
                  <a:sym typeface="Arial"/>
                </a:defRPr>
              </a:lvl4pPr>
              <a:lvl5pPr marL="342900" marR="0" lvl="4" indent="354012"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Montserrat" pitchFamily="2" charset="77"/>
                  <a:ea typeface="Montserrat" pitchFamily="2" charset="77"/>
                  <a:cs typeface="Arial"/>
                  <a:sym typeface="Arial"/>
                </a:defRPr>
              </a:lvl5pPr>
              <a:lvl6pPr marL="2480310" marR="0" lvl="5" indent="-194310"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Arial"/>
                  <a:ea typeface="Arial"/>
                  <a:cs typeface="Arial"/>
                  <a:sym typeface="Arial"/>
                </a:defRPr>
              </a:lvl6pPr>
              <a:lvl7pPr marL="2937510" marR="0" lvl="6" indent="-194310"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Arial"/>
                  <a:ea typeface="Arial"/>
                  <a:cs typeface="Arial"/>
                  <a:sym typeface="Arial"/>
                </a:defRPr>
              </a:lvl7pPr>
              <a:lvl8pPr marL="3394709" marR="0" lvl="7" indent="-194309"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Arial"/>
                  <a:ea typeface="Arial"/>
                  <a:cs typeface="Arial"/>
                  <a:sym typeface="Arial"/>
                </a:defRPr>
              </a:lvl8pPr>
              <a:lvl9pPr marL="3851909" marR="0" lvl="8" indent="-194309" algn="ctr" defTabSz="914400" rtl="0" latinLnBrk="0">
                <a:lnSpc>
                  <a:spcPct val="100000"/>
                </a:lnSpc>
                <a:spcBef>
                  <a:spcPts val="0"/>
                </a:spcBef>
                <a:spcAft>
                  <a:spcPts val="0"/>
                </a:spcAft>
                <a:buClrTx/>
                <a:buSzPts val="2800"/>
                <a:buFontTx/>
                <a:buNone/>
                <a:tabLst/>
                <a:defRPr sz="2800" b="1" i="0" u="none" strike="noStrike" cap="none" spc="0" baseline="0">
                  <a:solidFill>
                    <a:srgbClr val="000000"/>
                  </a:solidFill>
                  <a:uFillTx/>
                  <a:latin typeface="Arial"/>
                  <a:ea typeface="Arial"/>
                  <a:cs typeface="Arial"/>
                  <a:sym typeface="Arial"/>
                </a:defRPr>
              </a:lvl9pPr>
            </a:lstStyle>
            <a:p>
              <a:pPr marL="7938" indent="9525"/>
              <a:r>
                <a:rPr lang="fr-FR" sz="1400" dirty="0"/>
                <a:t>Financez les activités culturelles et sportives de vos collaborateurs</a:t>
              </a:r>
            </a:p>
          </p:txBody>
        </p:sp>
        <p:pic>
          <p:nvPicPr>
            <p:cNvPr id="24" name="Image 23">
              <a:extLst>
                <a:ext uri="{FF2B5EF4-FFF2-40B4-BE49-F238E27FC236}">
                  <a16:creationId xmlns:a16="http://schemas.microsoft.com/office/drawing/2014/main" id="{46C89FE1-73E0-AF4B-A783-98B7192D02C6}"/>
                </a:ext>
              </a:extLst>
            </p:cNvPr>
            <p:cNvPicPr>
              <a:picLocks noChangeAspect="1"/>
            </p:cNvPicPr>
            <p:nvPr/>
          </p:nvPicPr>
          <p:blipFill>
            <a:blip r:embed="rId2"/>
            <a:stretch>
              <a:fillRect/>
            </a:stretch>
          </p:blipFill>
          <p:spPr>
            <a:xfrm>
              <a:off x="1732087" y="1340400"/>
              <a:ext cx="777601" cy="777601"/>
            </a:xfrm>
            <a:prstGeom prst="rect">
              <a:avLst/>
            </a:prstGeom>
          </p:spPr>
        </p:pic>
        <p:pic>
          <p:nvPicPr>
            <p:cNvPr id="25" name="Image 24">
              <a:extLst>
                <a:ext uri="{FF2B5EF4-FFF2-40B4-BE49-F238E27FC236}">
                  <a16:creationId xmlns:a16="http://schemas.microsoft.com/office/drawing/2014/main" id="{F1570576-9625-834B-8838-35F90B222EAC}"/>
                </a:ext>
              </a:extLst>
            </p:cNvPr>
            <p:cNvPicPr>
              <a:picLocks noChangeAspect="1"/>
            </p:cNvPicPr>
            <p:nvPr/>
          </p:nvPicPr>
          <p:blipFill>
            <a:blip r:embed="rId3"/>
            <a:stretch>
              <a:fillRect/>
            </a:stretch>
          </p:blipFill>
          <p:spPr>
            <a:xfrm>
              <a:off x="4269850" y="1371344"/>
              <a:ext cx="746657" cy="746657"/>
            </a:xfrm>
            <a:prstGeom prst="rect">
              <a:avLst/>
            </a:prstGeom>
          </p:spPr>
        </p:pic>
        <p:pic>
          <p:nvPicPr>
            <p:cNvPr id="26" name="Image 25">
              <a:extLst>
                <a:ext uri="{FF2B5EF4-FFF2-40B4-BE49-F238E27FC236}">
                  <a16:creationId xmlns:a16="http://schemas.microsoft.com/office/drawing/2014/main" id="{1616329A-EFC4-144B-991B-5890BDB0C9DC}"/>
                </a:ext>
              </a:extLst>
            </p:cNvPr>
            <p:cNvPicPr>
              <a:picLocks noChangeAspect="1"/>
            </p:cNvPicPr>
            <p:nvPr/>
          </p:nvPicPr>
          <p:blipFill>
            <a:blip r:embed="rId4"/>
            <a:stretch>
              <a:fillRect/>
            </a:stretch>
          </p:blipFill>
          <p:spPr>
            <a:xfrm>
              <a:off x="6787168" y="1391168"/>
              <a:ext cx="707010" cy="707010"/>
            </a:xfrm>
            <a:prstGeom prst="rect">
              <a:avLst/>
            </a:prstGeom>
          </p:spPr>
        </p:pic>
      </p:grpSp>
      <p:sp>
        <p:nvSpPr>
          <p:cNvPr id="28" name="QUE DIT L’URSSAF…">
            <a:extLst>
              <a:ext uri="{FF2B5EF4-FFF2-40B4-BE49-F238E27FC236}">
                <a16:creationId xmlns:a16="http://schemas.microsoft.com/office/drawing/2014/main" id="{348AC5C6-26D6-4F4E-9BA5-BBB5E63781E3}"/>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DES OUTILS POUR L’EMPLOYEUR AVEC </a:t>
            </a:r>
          </a:p>
        </p:txBody>
      </p:sp>
      <p:pic>
        <p:nvPicPr>
          <p:cNvPr id="27" name="Image 1" descr="Image 1">
            <a:extLst>
              <a:ext uri="{FF2B5EF4-FFF2-40B4-BE49-F238E27FC236}">
                <a16:creationId xmlns:a16="http://schemas.microsoft.com/office/drawing/2014/main" id="{80D665CF-EC58-0D4B-AB3B-3FFAEF325366}"/>
              </a:ext>
            </a:extLst>
          </p:cNvPr>
          <p:cNvPicPr>
            <a:picLocks noChangeAspect="1"/>
          </p:cNvPicPr>
          <p:nvPr/>
        </p:nvPicPr>
        <p:blipFill>
          <a:blip r:embed="rId5"/>
          <a:stretch>
            <a:fillRect/>
          </a:stretch>
        </p:blipFill>
        <p:spPr>
          <a:xfrm>
            <a:off x="6323641" y="285218"/>
            <a:ext cx="1929689" cy="533503"/>
          </a:xfrm>
          <a:prstGeom prst="rect">
            <a:avLst/>
          </a:prstGeom>
          <a:ln w="12700">
            <a:miter lim="400000"/>
          </a:ln>
        </p:spPr>
      </p:pic>
      <p:grpSp>
        <p:nvGrpSpPr>
          <p:cNvPr id="2" name="Groupe 1">
            <a:extLst>
              <a:ext uri="{FF2B5EF4-FFF2-40B4-BE49-F238E27FC236}">
                <a16:creationId xmlns:a16="http://schemas.microsoft.com/office/drawing/2014/main" id="{4719FDAB-D46C-7B4C-AE1D-1557AEA80549}"/>
              </a:ext>
            </a:extLst>
          </p:cNvPr>
          <p:cNvGrpSpPr/>
          <p:nvPr/>
        </p:nvGrpSpPr>
        <p:grpSpPr>
          <a:xfrm>
            <a:off x="3304927" y="4403033"/>
            <a:ext cx="5194114" cy="2060664"/>
            <a:chOff x="1000235" y="3928490"/>
            <a:chExt cx="7264537" cy="2882064"/>
          </a:xfrm>
        </p:grpSpPr>
        <p:grpSp>
          <p:nvGrpSpPr>
            <p:cNvPr id="29" name="Google Shape;1408;p45">
              <a:extLst>
                <a:ext uri="{FF2B5EF4-FFF2-40B4-BE49-F238E27FC236}">
                  <a16:creationId xmlns:a16="http://schemas.microsoft.com/office/drawing/2014/main" id="{93951C10-3B8E-B548-8549-6CDB44B47E11}"/>
                </a:ext>
              </a:extLst>
            </p:cNvPr>
            <p:cNvGrpSpPr/>
            <p:nvPr/>
          </p:nvGrpSpPr>
          <p:grpSpPr>
            <a:xfrm>
              <a:off x="3938253" y="4384087"/>
              <a:ext cx="1439326" cy="558917"/>
              <a:chOff x="0" y="0"/>
              <a:chExt cx="1439325" cy="558915"/>
            </a:xfrm>
          </p:grpSpPr>
          <p:sp>
            <p:nvSpPr>
              <p:cNvPr id="30" name="Google Shape;1409;p45">
                <a:extLst>
                  <a:ext uri="{FF2B5EF4-FFF2-40B4-BE49-F238E27FC236}">
                    <a16:creationId xmlns:a16="http://schemas.microsoft.com/office/drawing/2014/main" id="{455A6519-547B-AC43-8C88-C103691C2FD8}"/>
                  </a:ext>
                </a:extLst>
              </p:cNvPr>
              <p:cNvSpPr/>
              <p:nvPr/>
            </p:nvSpPr>
            <p:spPr>
              <a:xfrm>
                <a:off x="0" y="0"/>
                <a:ext cx="1439326" cy="558916"/>
              </a:xfrm>
              <a:custGeom>
                <a:avLst/>
                <a:gdLst/>
                <a:ahLst/>
                <a:cxnLst>
                  <a:cxn ang="0">
                    <a:pos x="wd2" y="hd2"/>
                  </a:cxn>
                  <a:cxn ang="5400000">
                    <a:pos x="wd2" y="hd2"/>
                  </a:cxn>
                  <a:cxn ang="10800000">
                    <a:pos x="wd2" y="hd2"/>
                  </a:cxn>
                  <a:cxn ang="16200000">
                    <a:pos x="wd2" y="hd2"/>
                  </a:cxn>
                </a:cxnLst>
                <a:rect l="0" t="0" r="r" b="b"/>
                <a:pathLst>
                  <a:path w="21600" h="21600" extrusionOk="0">
                    <a:moveTo>
                      <a:pt x="11369" y="0"/>
                    </a:moveTo>
                    <a:cubicBezTo>
                      <a:pt x="8881" y="0"/>
                      <a:pt x="6819" y="3476"/>
                      <a:pt x="5967" y="8604"/>
                    </a:cubicBezTo>
                    <a:cubicBezTo>
                      <a:pt x="5470" y="8059"/>
                      <a:pt x="4902" y="7687"/>
                      <a:pt x="4331" y="7687"/>
                    </a:cubicBezTo>
                    <a:cubicBezTo>
                      <a:pt x="1917" y="7687"/>
                      <a:pt x="0" y="12443"/>
                      <a:pt x="0" y="18115"/>
                    </a:cubicBezTo>
                    <a:cubicBezTo>
                      <a:pt x="0" y="19213"/>
                      <a:pt x="141" y="20502"/>
                      <a:pt x="282" y="21600"/>
                    </a:cubicBezTo>
                    <a:lnTo>
                      <a:pt x="21385" y="21600"/>
                    </a:lnTo>
                    <a:cubicBezTo>
                      <a:pt x="21530" y="20683"/>
                      <a:pt x="21600" y="19767"/>
                      <a:pt x="21600" y="18850"/>
                    </a:cubicBezTo>
                    <a:cubicBezTo>
                      <a:pt x="21600" y="13359"/>
                      <a:pt x="19753" y="8785"/>
                      <a:pt x="17406" y="8785"/>
                    </a:cubicBezTo>
                    <a:cubicBezTo>
                      <a:pt x="17195" y="8785"/>
                      <a:pt x="16980" y="8967"/>
                      <a:pt x="16698" y="8967"/>
                    </a:cubicBezTo>
                    <a:cubicBezTo>
                      <a:pt x="15915" y="3667"/>
                      <a:pt x="13783" y="0"/>
                      <a:pt x="11369"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31" name="Google Shape;1410;p45">
                <a:extLst>
                  <a:ext uri="{FF2B5EF4-FFF2-40B4-BE49-F238E27FC236}">
                    <a16:creationId xmlns:a16="http://schemas.microsoft.com/office/drawing/2014/main" id="{1C5E62E3-9F29-D845-AE06-8C667CC89A75}"/>
                  </a:ext>
                </a:extLst>
              </p:cNvPr>
              <p:cNvSpPr/>
              <p:nvPr/>
            </p:nvSpPr>
            <p:spPr>
              <a:xfrm>
                <a:off x="0" y="0"/>
                <a:ext cx="1439326" cy="558916"/>
              </a:xfrm>
              <a:custGeom>
                <a:avLst/>
                <a:gdLst/>
                <a:ahLst/>
                <a:cxnLst>
                  <a:cxn ang="0">
                    <a:pos x="wd2" y="hd2"/>
                  </a:cxn>
                  <a:cxn ang="5400000">
                    <a:pos x="wd2" y="hd2"/>
                  </a:cxn>
                  <a:cxn ang="10800000">
                    <a:pos x="wd2" y="hd2"/>
                  </a:cxn>
                  <a:cxn ang="16200000">
                    <a:pos x="wd2" y="hd2"/>
                  </a:cxn>
                </a:cxnLst>
                <a:rect l="0" t="0" r="r" b="b"/>
                <a:pathLst>
                  <a:path w="21600" h="21600" extrusionOk="0">
                    <a:moveTo>
                      <a:pt x="21385" y="21600"/>
                    </a:moveTo>
                    <a:cubicBezTo>
                      <a:pt x="21530" y="20683"/>
                      <a:pt x="21600" y="19767"/>
                      <a:pt x="21600" y="18850"/>
                    </a:cubicBezTo>
                    <a:cubicBezTo>
                      <a:pt x="21600" y="13359"/>
                      <a:pt x="19753" y="8785"/>
                      <a:pt x="17406" y="8785"/>
                    </a:cubicBezTo>
                    <a:cubicBezTo>
                      <a:pt x="17195" y="8785"/>
                      <a:pt x="16980" y="8967"/>
                      <a:pt x="16698" y="8967"/>
                    </a:cubicBezTo>
                    <a:cubicBezTo>
                      <a:pt x="15915" y="3667"/>
                      <a:pt x="13783" y="0"/>
                      <a:pt x="11369" y="0"/>
                    </a:cubicBezTo>
                    <a:cubicBezTo>
                      <a:pt x="8881" y="0"/>
                      <a:pt x="6819" y="3476"/>
                      <a:pt x="5967" y="8604"/>
                    </a:cubicBezTo>
                    <a:cubicBezTo>
                      <a:pt x="5470" y="8059"/>
                      <a:pt x="4902" y="7687"/>
                      <a:pt x="4331" y="7687"/>
                    </a:cubicBezTo>
                    <a:cubicBezTo>
                      <a:pt x="1917" y="7687"/>
                      <a:pt x="0" y="12443"/>
                      <a:pt x="0" y="18115"/>
                    </a:cubicBezTo>
                    <a:cubicBezTo>
                      <a:pt x="0" y="19213"/>
                      <a:pt x="141" y="20502"/>
                      <a:pt x="282" y="21600"/>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32" name="Google Shape;1411;p45">
                <a:extLst>
                  <a:ext uri="{FF2B5EF4-FFF2-40B4-BE49-F238E27FC236}">
                    <a16:creationId xmlns:a16="http://schemas.microsoft.com/office/drawing/2014/main" id="{500C11E7-6B7D-AC4F-BF0F-C39E655D7B53}"/>
                  </a:ext>
                </a:extLst>
              </p:cNvPr>
              <p:cNvSpPr/>
              <p:nvPr/>
            </p:nvSpPr>
            <p:spPr>
              <a:xfrm>
                <a:off x="515939" y="56830"/>
                <a:ext cx="203606" cy="948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3578" y="2192"/>
                      <a:pt x="6029" y="9731"/>
                      <a:pt x="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33" name="Google Shape;1412;p45">
                <a:extLst>
                  <a:ext uri="{FF2B5EF4-FFF2-40B4-BE49-F238E27FC236}">
                    <a16:creationId xmlns:a16="http://schemas.microsoft.com/office/drawing/2014/main" id="{5E1EB164-562D-4046-9D43-BCAE0CAC38D3}"/>
                  </a:ext>
                </a:extLst>
              </p:cNvPr>
              <p:cNvSpPr/>
              <p:nvPr/>
            </p:nvSpPr>
            <p:spPr>
              <a:xfrm>
                <a:off x="72888" y="307873"/>
                <a:ext cx="83280" cy="179888"/>
              </a:xfrm>
              <a:custGeom>
                <a:avLst/>
                <a:gdLst/>
                <a:ahLst/>
                <a:cxnLst>
                  <a:cxn ang="0">
                    <a:pos x="wd2" y="hd2"/>
                  </a:cxn>
                  <a:cxn ang="5400000">
                    <a:pos x="wd2" y="hd2"/>
                  </a:cxn>
                  <a:cxn ang="10800000">
                    <a:pos x="wd2" y="hd2"/>
                  </a:cxn>
                  <a:cxn ang="16200000">
                    <a:pos x="wd2" y="hd2"/>
                  </a:cxn>
                </a:cxnLst>
                <a:rect l="0" t="0" r="r" b="b"/>
                <a:pathLst>
                  <a:path w="19007" h="21600" extrusionOk="0">
                    <a:moveTo>
                      <a:pt x="19007" y="0"/>
                    </a:moveTo>
                    <a:cubicBezTo>
                      <a:pt x="7108" y="3412"/>
                      <a:pt x="-2593" y="13648"/>
                      <a:pt x="623"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34" name="Google Shape;1413;p45">
                <a:extLst>
                  <a:ext uri="{FF2B5EF4-FFF2-40B4-BE49-F238E27FC236}">
                    <a16:creationId xmlns:a16="http://schemas.microsoft.com/office/drawing/2014/main" id="{DB950CCA-720F-8440-B427-6410945CE63A}"/>
                  </a:ext>
                </a:extLst>
              </p:cNvPr>
              <p:cNvSpPr/>
              <p:nvPr/>
            </p:nvSpPr>
            <p:spPr>
              <a:xfrm>
                <a:off x="184583" y="274761"/>
                <a:ext cx="108966" cy="946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2197" y="3216"/>
                      <a:pt x="3771" y="11899"/>
                      <a:pt x="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grpSp>
        <p:grpSp>
          <p:nvGrpSpPr>
            <p:cNvPr id="35" name="Groupe 2">
              <a:extLst>
                <a:ext uri="{FF2B5EF4-FFF2-40B4-BE49-F238E27FC236}">
                  <a16:creationId xmlns:a16="http://schemas.microsoft.com/office/drawing/2014/main" id="{3A56F5CE-39C6-FF47-9F42-7B45E8667E25}"/>
                </a:ext>
              </a:extLst>
            </p:cNvPr>
            <p:cNvGrpSpPr/>
            <p:nvPr/>
          </p:nvGrpSpPr>
          <p:grpSpPr>
            <a:xfrm>
              <a:off x="1000235" y="3928490"/>
              <a:ext cx="7253211" cy="2882064"/>
              <a:chOff x="0" y="0"/>
              <a:chExt cx="7253209" cy="2882063"/>
            </a:xfrm>
          </p:grpSpPr>
          <p:sp>
            <p:nvSpPr>
              <p:cNvPr id="36" name="Google Shape;1414;p45">
                <a:extLst>
                  <a:ext uri="{FF2B5EF4-FFF2-40B4-BE49-F238E27FC236}">
                    <a16:creationId xmlns:a16="http://schemas.microsoft.com/office/drawing/2014/main" id="{5EBCBC95-0FF1-064A-9982-6EB1D4F4C28C}"/>
                  </a:ext>
                </a:extLst>
              </p:cNvPr>
              <p:cNvSpPr/>
              <p:nvPr/>
            </p:nvSpPr>
            <p:spPr>
              <a:xfrm>
                <a:off x="0" y="0"/>
                <a:ext cx="2243980" cy="2882064"/>
              </a:xfrm>
              <a:prstGeom prst="roundRect">
                <a:avLst>
                  <a:gd name="adj" fmla="val 7809"/>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Cambria"/>
                    <a:ea typeface="Cambria"/>
                    <a:cs typeface="Cambria"/>
                    <a:sym typeface="Cambria"/>
                  </a:defRPr>
                </a:pPr>
                <a:endParaRPr dirty="0"/>
              </a:p>
            </p:txBody>
          </p:sp>
          <p:sp>
            <p:nvSpPr>
              <p:cNvPr id="37" name="Google Shape;1415;p45">
                <a:extLst>
                  <a:ext uri="{FF2B5EF4-FFF2-40B4-BE49-F238E27FC236}">
                    <a16:creationId xmlns:a16="http://schemas.microsoft.com/office/drawing/2014/main" id="{C8A6D4EC-253B-4745-BD8D-E15DE1C22B8F}"/>
                  </a:ext>
                </a:extLst>
              </p:cNvPr>
              <p:cNvSpPr/>
              <p:nvPr/>
            </p:nvSpPr>
            <p:spPr>
              <a:xfrm>
                <a:off x="2503123" y="0"/>
                <a:ext cx="2243981" cy="2882064"/>
              </a:xfrm>
              <a:prstGeom prst="roundRect">
                <a:avLst>
                  <a:gd name="adj" fmla="val 7809"/>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38" name="Google Shape;1415;p45">
                <a:extLst>
                  <a:ext uri="{FF2B5EF4-FFF2-40B4-BE49-F238E27FC236}">
                    <a16:creationId xmlns:a16="http://schemas.microsoft.com/office/drawing/2014/main" id="{01E23AAC-1E7A-F940-913D-EC10EA79E57E}"/>
                  </a:ext>
                </a:extLst>
              </p:cNvPr>
              <p:cNvSpPr/>
              <p:nvPr/>
            </p:nvSpPr>
            <p:spPr>
              <a:xfrm>
                <a:off x="5009229" y="0"/>
                <a:ext cx="2243981" cy="2882064"/>
              </a:xfrm>
              <a:prstGeom prst="roundRect">
                <a:avLst>
                  <a:gd name="adj" fmla="val 7809"/>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Cambria"/>
                    <a:ea typeface="Cambria"/>
                    <a:cs typeface="Cambria"/>
                    <a:sym typeface="Cambria"/>
                  </a:defRPr>
                </a:pPr>
                <a:endParaRPr dirty="0"/>
              </a:p>
            </p:txBody>
          </p:sp>
        </p:grpSp>
        <p:sp>
          <p:nvSpPr>
            <p:cNvPr id="39" name="Google Shape;1416;p45">
              <a:extLst>
                <a:ext uri="{FF2B5EF4-FFF2-40B4-BE49-F238E27FC236}">
                  <a16:creationId xmlns:a16="http://schemas.microsoft.com/office/drawing/2014/main" id="{1D29510B-4F01-BF49-BDC3-7306BED187B4}"/>
                </a:ext>
              </a:extLst>
            </p:cNvPr>
            <p:cNvSpPr txBox="1">
              <a:spLocks/>
            </p:cNvSpPr>
            <p:nvPr/>
          </p:nvSpPr>
          <p:spPr>
            <a:xfrm>
              <a:off x="1007255" y="4864092"/>
              <a:ext cx="2243446" cy="90961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1600" kern="1200">
                  <a:solidFill>
                    <a:srgbClr val="31B292"/>
                  </a:solidFill>
                  <a:latin typeface="Montserrat Bold"/>
                  <a:ea typeface="Montserrat Bold"/>
                  <a:cs typeface="Montserrat Bold"/>
                  <a:sym typeface="Montserrat Bold"/>
                </a:defRPr>
              </a:lvl1pPr>
            </a:lstStyle>
            <a:p>
              <a:pPr>
                <a:lnSpc>
                  <a:spcPct val="100000"/>
                </a:lnSpc>
              </a:pPr>
              <a:r>
                <a:rPr lang="fr-FR" sz="1200" b="0" dirty="0"/>
                <a:t>RÉDUIRE LES DÉPENSES DU QUOTIDIEN</a:t>
              </a:r>
            </a:p>
          </p:txBody>
        </p:sp>
        <p:sp>
          <p:nvSpPr>
            <p:cNvPr id="40" name="Google Shape;1417;p45">
              <a:extLst>
                <a:ext uri="{FF2B5EF4-FFF2-40B4-BE49-F238E27FC236}">
                  <a16:creationId xmlns:a16="http://schemas.microsoft.com/office/drawing/2014/main" id="{58FB139A-C883-8E46-8AB3-CFBA3D55166B}"/>
                </a:ext>
              </a:extLst>
            </p:cNvPr>
            <p:cNvSpPr txBox="1"/>
            <p:nvPr/>
          </p:nvSpPr>
          <p:spPr>
            <a:xfrm>
              <a:off x="3503360" y="4946818"/>
              <a:ext cx="2243981" cy="880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Autofit/>
            </a:bodyPr>
            <a:lstStyle>
              <a:lvl1pPr algn="ctr">
                <a:lnSpc>
                  <a:spcPct val="93000"/>
                </a:lnSpc>
                <a:defRPr sz="1600" b="0">
                  <a:solidFill>
                    <a:srgbClr val="31B292"/>
                  </a:solidFill>
                  <a:latin typeface="Montserrat Bold"/>
                  <a:ea typeface="Montserrat Bold"/>
                  <a:cs typeface="Montserrat Bold"/>
                  <a:sym typeface="Montserrat Bold"/>
                </a:defRPr>
              </a:lvl1pPr>
            </a:lstStyle>
            <a:p>
              <a:r>
                <a:rPr lang="fr-FR" sz="1200" dirty="0"/>
                <a:t>EXONÉRÉ DE CHARGES SOCIALES</a:t>
              </a:r>
              <a:endParaRPr sz="1200" dirty="0"/>
            </a:p>
          </p:txBody>
        </p:sp>
        <p:sp>
          <p:nvSpPr>
            <p:cNvPr id="41" name="Google Shape;1418;p45">
              <a:extLst>
                <a:ext uri="{FF2B5EF4-FFF2-40B4-BE49-F238E27FC236}">
                  <a16:creationId xmlns:a16="http://schemas.microsoft.com/office/drawing/2014/main" id="{DF178B95-71F8-B74B-A66C-976070604E83}"/>
                </a:ext>
              </a:extLst>
            </p:cNvPr>
            <p:cNvSpPr txBox="1">
              <a:spLocks/>
            </p:cNvSpPr>
            <p:nvPr/>
          </p:nvSpPr>
          <p:spPr>
            <a:xfrm>
              <a:off x="3482323" y="5854982"/>
              <a:ext cx="2243981" cy="712426"/>
            </a:xfrm>
            <a:prstGeom prst="rect">
              <a:avLst/>
            </a:prstGeom>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defRPr sz="1400">
                  <a:latin typeface="Montserrat Regular"/>
                  <a:ea typeface="Montserrat Regular"/>
                  <a:cs typeface="Montserrat Regular"/>
                  <a:sym typeface="Montserrat Regular"/>
                </a:defRPr>
              </a:pPr>
              <a:r>
                <a:rPr lang="fr-FR" sz="1000" b="0" dirty="0">
                  <a:latin typeface="Montserrat Regular"/>
                  <a:ea typeface="Montserrat Regular"/>
                  <a:cs typeface="Montserrat Regular"/>
                  <a:sym typeface="Montserrat Regular"/>
                </a:rPr>
                <a:t>Sur des domaines définis</a:t>
              </a:r>
            </a:p>
          </p:txBody>
        </p:sp>
        <p:sp>
          <p:nvSpPr>
            <p:cNvPr id="42" name="Google Shape;1419;p45">
              <a:extLst>
                <a:ext uri="{FF2B5EF4-FFF2-40B4-BE49-F238E27FC236}">
                  <a16:creationId xmlns:a16="http://schemas.microsoft.com/office/drawing/2014/main" id="{BF161C92-58E8-9041-9AEC-449E4D34A5A7}"/>
                </a:ext>
              </a:extLst>
            </p:cNvPr>
            <p:cNvSpPr txBox="1"/>
            <p:nvPr/>
          </p:nvSpPr>
          <p:spPr>
            <a:xfrm>
              <a:off x="1074146" y="5773710"/>
              <a:ext cx="2201140" cy="90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noAutofit/>
            </a:bodyPr>
            <a:lstStyle>
              <a:lvl1pPr marL="7938" indent="-7938" algn="ctr">
                <a:defRPr sz="1400" b="0">
                  <a:latin typeface="Montserrat Regular"/>
                  <a:ea typeface="Montserrat Regular"/>
                  <a:cs typeface="Montserrat Regular"/>
                  <a:sym typeface="Montserrat Regular"/>
                </a:defRPr>
              </a:lvl1pPr>
            </a:lstStyle>
            <a:p>
              <a:r>
                <a:rPr lang="fr-FR" sz="1000" dirty="0"/>
                <a:t>Soit sous forme de participation, soit en se faisant rembourser</a:t>
              </a:r>
              <a:endParaRPr sz="1000" dirty="0"/>
            </a:p>
          </p:txBody>
        </p:sp>
        <p:sp>
          <p:nvSpPr>
            <p:cNvPr id="43" name="Google Shape;1417;p45">
              <a:extLst>
                <a:ext uri="{FF2B5EF4-FFF2-40B4-BE49-F238E27FC236}">
                  <a16:creationId xmlns:a16="http://schemas.microsoft.com/office/drawing/2014/main" id="{85C77055-CE4F-5849-A734-158CB256EAD5}"/>
                </a:ext>
              </a:extLst>
            </p:cNvPr>
            <p:cNvSpPr txBox="1"/>
            <p:nvPr/>
          </p:nvSpPr>
          <p:spPr>
            <a:xfrm>
              <a:off x="5998139" y="4897572"/>
              <a:ext cx="2266633" cy="738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3000"/>
                </a:lnSpc>
                <a:defRPr sz="1600" b="0">
                  <a:solidFill>
                    <a:srgbClr val="31B292"/>
                  </a:solidFill>
                  <a:latin typeface="Montserrat Bold"/>
                  <a:ea typeface="Montserrat Bold"/>
                  <a:cs typeface="Montserrat Bold"/>
                  <a:sym typeface="Montserrat Bold"/>
                </a:defRPr>
              </a:lvl1pPr>
            </a:lstStyle>
            <a:p>
              <a:r>
                <a:rPr lang="fr-FR" sz="1200" dirty="0"/>
                <a:t>LIBERTÉ DE DÉPENSE</a:t>
              </a:r>
              <a:endParaRPr sz="1200" dirty="0"/>
            </a:p>
          </p:txBody>
        </p:sp>
        <p:sp>
          <p:nvSpPr>
            <p:cNvPr id="44" name="Google Shape;1418;p45">
              <a:extLst>
                <a:ext uri="{FF2B5EF4-FFF2-40B4-BE49-F238E27FC236}">
                  <a16:creationId xmlns:a16="http://schemas.microsoft.com/office/drawing/2014/main" id="{2D5C4F8C-CDB0-4E42-80D9-B39FBB9D0A4B}"/>
                </a:ext>
              </a:extLst>
            </p:cNvPr>
            <p:cNvSpPr txBox="1"/>
            <p:nvPr/>
          </p:nvSpPr>
          <p:spPr>
            <a:xfrm>
              <a:off x="5975413" y="5854982"/>
              <a:ext cx="2266631" cy="473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marL="7938" indent="-7938" algn="ctr">
                <a:defRPr sz="1400" b="0">
                  <a:latin typeface="Montserrat Regular"/>
                  <a:ea typeface="Montserrat Regular"/>
                  <a:cs typeface="Montserrat Regular"/>
                  <a:sym typeface="Montserrat Regular"/>
                </a:defRPr>
              </a:lvl1pPr>
            </a:lstStyle>
            <a:p>
              <a:r>
                <a:rPr lang="fr-FR" sz="1000" dirty="0"/>
                <a:t>Choix des enseignes</a:t>
              </a:r>
              <a:endParaRPr sz="1000" dirty="0"/>
            </a:p>
          </p:txBody>
        </p:sp>
        <p:sp>
          <p:nvSpPr>
            <p:cNvPr id="45" name="Google Shape;2136;p57">
              <a:extLst>
                <a:ext uri="{FF2B5EF4-FFF2-40B4-BE49-F238E27FC236}">
                  <a16:creationId xmlns:a16="http://schemas.microsoft.com/office/drawing/2014/main" id="{4D8C5B5B-466B-E94E-B356-60863F6E0130}"/>
                </a:ext>
              </a:extLst>
            </p:cNvPr>
            <p:cNvSpPr/>
            <p:nvPr/>
          </p:nvSpPr>
          <p:spPr>
            <a:xfrm>
              <a:off x="1729054" y="4043460"/>
              <a:ext cx="753901" cy="753901"/>
            </a:xfrm>
            <a:prstGeom prst="ellipse">
              <a:avLst/>
            </a:prstGeom>
            <a:solidFill>
              <a:srgbClr val="FFFFFF"/>
            </a:solidFill>
            <a:ln>
              <a:solidFill>
                <a:srgbClr val="000000"/>
              </a:solidFill>
            </a:ln>
          </p:spPr>
          <p:txBody>
            <a:bodyPr lIns="0" tIns="0" rIns="0" bIns="0" anchor="ctr"/>
            <a:lstStyle/>
            <a:p>
              <a:pPr>
                <a:defRPr>
                  <a:latin typeface="Cambria"/>
                  <a:ea typeface="Cambria"/>
                  <a:cs typeface="Cambria"/>
                  <a:sym typeface="Cambria"/>
                </a:defRPr>
              </a:pPr>
              <a:endParaRPr/>
            </a:p>
          </p:txBody>
        </p:sp>
        <p:sp>
          <p:nvSpPr>
            <p:cNvPr id="46" name="Google Shape;2317;p59">
              <a:extLst>
                <a:ext uri="{FF2B5EF4-FFF2-40B4-BE49-F238E27FC236}">
                  <a16:creationId xmlns:a16="http://schemas.microsoft.com/office/drawing/2014/main" id="{6713CD0E-BA7D-4D4D-999C-3898F31ED7F6}"/>
                </a:ext>
              </a:extLst>
            </p:cNvPr>
            <p:cNvSpPr/>
            <p:nvPr/>
          </p:nvSpPr>
          <p:spPr>
            <a:xfrm>
              <a:off x="6756046" y="4093398"/>
              <a:ext cx="750821" cy="750821"/>
            </a:xfrm>
            <a:prstGeom prst="ellipse">
              <a:avLst/>
            </a:prstGeom>
            <a:solidFill>
              <a:srgbClr val="FFFFFF"/>
            </a:solidFill>
            <a:ln>
              <a:solidFill>
                <a:srgbClr val="000000"/>
              </a:solidFill>
            </a:ln>
          </p:spPr>
          <p:txBody>
            <a:bodyPr lIns="0" tIns="0" rIns="0" bIns="0" anchor="ctr"/>
            <a:lstStyle/>
            <a:p>
              <a:pPr>
                <a:defRPr>
                  <a:latin typeface="Cambria"/>
                  <a:ea typeface="Cambria"/>
                  <a:cs typeface="Cambria"/>
                  <a:sym typeface="Cambria"/>
                </a:defRPr>
              </a:pPr>
              <a:endParaRPr/>
            </a:p>
          </p:txBody>
        </p:sp>
        <p:sp>
          <p:nvSpPr>
            <p:cNvPr id="47" name="Google Shape;2381;p60">
              <a:extLst>
                <a:ext uri="{FF2B5EF4-FFF2-40B4-BE49-F238E27FC236}">
                  <a16:creationId xmlns:a16="http://schemas.microsoft.com/office/drawing/2014/main" id="{FCBD3E91-B122-1240-9CAB-4661AD4C1D1B}"/>
                </a:ext>
              </a:extLst>
            </p:cNvPr>
            <p:cNvSpPr/>
            <p:nvPr/>
          </p:nvSpPr>
          <p:spPr>
            <a:xfrm>
              <a:off x="4256175" y="4048397"/>
              <a:ext cx="753901" cy="753901"/>
            </a:xfrm>
            <a:prstGeom prst="ellipse">
              <a:avLst/>
            </a:prstGeom>
            <a:solidFill>
              <a:srgbClr val="FFFFFF"/>
            </a:solidFill>
            <a:ln>
              <a:solidFill>
                <a:srgbClr val="000000"/>
              </a:solidFill>
            </a:ln>
          </p:spPr>
          <p:txBody>
            <a:bodyPr lIns="0" tIns="0" rIns="0" bIns="0" anchor="ctr"/>
            <a:lstStyle/>
            <a:p>
              <a:pPr>
                <a:defRPr>
                  <a:latin typeface="Cambria"/>
                  <a:ea typeface="Cambria"/>
                  <a:cs typeface="Cambria"/>
                  <a:sym typeface="Cambria"/>
                </a:defRPr>
              </a:pPr>
              <a:endParaRPr/>
            </a:p>
          </p:txBody>
        </p:sp>
        <p:grpSp>
          <p:nvGrpSpPr>
            <p:cNvPr id="48" name="Google Shape;2408;p60">
              <a:extLst>
                <a:ext uri="{FF2B5EF4-FFF2-40B4-BE49-F238E27FC236}">
                  <a16:creationId xmlns:a16="http://schemas.microsoft.com/office/drawing/2014/main" id="{D53A4E70-00EF-6443-8215-4C606546A382}"/>
                </a:ext>
              </a:extLst>
            </p:cNvPr>
            <p:cNvGrpSpPr/>
            <p:nvPr/>
          </p:nvGrpSpPr>
          <p:grpSpPr>
            <a:xfrm>
              <a:off x="1929534" y="4232165"/>
              <a:ext cx="385382" cy="385355"/>
              <a:chOff x="0" y="0"/>
              <a:chExt cx="385380" cy="385353"/>
            </a:xfrm>
          </p:grpSpPr>
          <p:sp>
            <p:nvSpPr>
              <p:cNvPr id="49" name="Google Shape;2409;p60">
                <a:extLst>
                  <a:ext uri="{FF2B5EF4-FFF2-40B4-BE49-F238E27FC236}">
                    <a16:creationId xmlns:a16="http://schemas.microsoft.com/office/drawing/2014/main" id="{98822B3E-EBFF-2A4D-9BF1-534056915259}"/>
                  </a:ext>
                </a:extLst>
              </p:cNvPr>
              <p:cNvSpPr/>
              <p:nvPr/>
            </p:nvSpPr>
            <p:spPr>
              <a:xfrm>
                <a:off x="75199" y="5683"/>
                <a:ext cx="304492" cy="304492"/>
              </a:xfrm>
              <a:prstGeom prst="ellipse">
                <a:avLst/>
              </a:pr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50" name="Google Shape;2410;p60">
                <a:extLst>
                  <a:ext uri="{FF2B5EF4-FFF2-40B4-BE49-F238E27FC236}">
                    <a16:creationId xmlns:a16="http://schemas.microsoft.com/office/drawing/2014/main" id="{F5418B5C-0308-D249-9163-74FE30AE736D}"/>
                  </a:ext>
                </a:extLst>
              </p:cNvPr>
              <p:cNvSpPr/>
              <p:nvPr/>
            </p:nvSpPr>
            <p:spPr>
              <a:xfrm>
                <a:off x="105031" y="35493"/>
                <a:ext cx="244850" cy="244820"/>
              </a:xfrm>
              <a:custGeom>
                <a:avLst/>
                <a:gdLst/>
                <a:ahLst/>
                <a:cxnLst>
                  <a:cxn ang="0">
                    <a:pos x="wd2" y="hd2"/>
                  </a:cxn>
                  <a:cxn ang="5400000">
                    <a:pos x="wd2" y="hd2"/>
                  </a:cxn>
                  <a:cxn ang="10800000">
                    <a:pos x="wd2" y="hd2"/>
                  </a:cxn>
                  <a:cxn ang="16200000">
                    <a:pos x="wd2" y="hd2"/>
                  </a:cxn>
                </a:cxnLst>
                <a:rect l="0" t="0" r="r" b="b"/>
                <a:pathLst>
                  <a:path w="20812" h="21600" extrusionOk="0">
                    <a:moveTo>
                      <a:pt x="10405" y="0"/>
                    </a:moveTo>
                    <a:cubicBezTo>
                      <a:pt x="10176" y="0"/>
                      <a:pt x="9946" y="7"/>
                      <a:pt x="9719" y="23"/>
                    </a:cubicBezTo>
                    <a:cubicBezTo>
                      <a:pt x="5582" y="310"/>
                      <a:pt x="2004" y="3113"/>
                      <a:pt x="608" y="7167"/>
                    </a:cubicBezTo>
                    <a:cubicBezTo>
                      <a:pt x="-788" y="11223"/>
                      <a:pt x="265" y="15744"/>
                      <a:pt x="3293" y="18683"/>
                    </a:cubicBezTo>
                    <a:cubicBezTo>
                      <a:pt x="5264" y="20592"/>
                      <a:pt x="7820" y="21600"/>
                      <a:pt x="10412" y="21600"/>
                    </a:cubicBezTo>
                    <a:cubicBezTo>
                      <a:pt x="11808" y="21600"/>
                      <a:pt x="13210" y="21309"/>
                      <a:pt x="14540" y="20710"/>
                    </a:cubicBezTo>
                    <a:cubicBezTo>
                      <a:pt x="18347" y="19000"/>
                      <a:pt x="20805" y="15103"/>
                      <a:pt x="20805" y="10802"/>
                    </a:cubicBezTo>
                    <a:lnTo>
                      <a:pt x="20812" y="10802"/>
                    </a:lnTo>
                    <a:cubicBezTo>
                      <a:pt x="20812" y="7564"/>
                      <a:pt x="19409" y="4497"/>
                      <a:pt x="16998" y="2448"/>
                    </a:cubicBezTo>
                    <a:cubicBezTo>
                      <a:pt x="16684" y="2177"/>
                      <a:pt x="16357" y="1932"/>
                      <a:pt x="16014" y="1703"/>
                    </a:cubicBezTo>
                    <a:cubicBezTo>
                      <a:pt x="14342" y="594"/>
                      <a:pt x="12396" y="0"/>
                      <a:pt x="10405"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51" name="Google Shape;2411;p60">
                <a:extLst>
                  <a:ext uri="{FF2B5EF4-FFF2-40B4-BE49-F238E27FC236}">
                    <a16:creationId xmlns:a16="http://schemas.microsoft.com/office/drawing/2014/main" id="{6B5E2C69-8618-8F4C-982A-0090760BF8D1}"/>
                  </a:ext>
                </a:extLst>
              </p:cNvPr>
              <p:cNvSpPr/>
              <p:nvPr/>
            </p:nvSpPr>
            <p:spPr>
              <a:xfrm>
                <a:off x="99429" y="54799"/>
                <a:ext cx="223340" cy="233923"/>
              </a:xfrm>
              <a:custGeom>
                <a:avLst/>
                <a:gdLst/>
                <a:ahLst/>
                <a:cxnLst>
                  <a:cxn ang="0">
                    <a:pos x="wd2" y="hd2"/>
                  </a:cxn>
                  <a:cxn ang="5400000">
                    <a:pos x="wd2" y="hd2"/>
                  </a:cxn>
                  <a:cxn ang="10800000">
                    <a:pos x="wd2" y="hd2"/>
                  </a:cxn>
                  <a:cxn ang="16200000">
                    <a:pos x="wd2" y="hd2"/>
                  </a:cxn>
                </a:cxnLst>
                <a:rect l="0" t="0" r="r" b="b"/>
                <a:pathLst>
                  <a:path w="21600" h="21600" extrusionOk="0">
                    <a:moveTo>
                      <a:pt x="18763" y="0"/>
                    </a:moveTo>
                    <a:lnTo>
                      <a:pt x="0" y="17911"/>
                    </a:lnTo>
                    <a:cubicBezTo>
                      <a:pt x="365" y="19196"/>
                      <a:pt x="877" y="20432"/>
                      <a:pt x="1538" y="21600"/>
                    </a:cubicBezTo>
                    <a:lnTo>
                      <a:pt x="4958" y="18325"/>
                    </a:lnTo>
                    <a:lnTo>
                      <a:pt x="21600" y="2436"/>
                    </a:lnTo>
                    <a:cubicBezTo>
                      <a:pt x="21088" y="1831"/>
                      <a:pt x="20516" y="1275"/>
                      <a:pt x="19882" y="779"/>
                    </a:cubicBezTo>
                    <a:cubicBezTo>
                      <a:pt x="19525" y="496"/>
                      <a:pt x="19153" y="239"/>
                      <a:pt x="18763" y="0"/>
                    </a:cubicBezTo>
                    <a:close/>
                  </a:path>
                </a:pathLst>
              </a:cu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52" name="Google Shape;2412;p60">
                <a:extLst>
                  <a:ext uri="{FF2B5EF4-FFF2-40B4-BE49-F238E27FC236}">
                    <a16:creationId xmlns:a16="http://schemas.microsoft.com/office/drawing/2014/main" id="{F652EF1A-3363-0A4B-A2B8-D2C2B137BBC0}"/>
                  </a:ext>
                </a:extLst>
              </p:cNvPr>
              <p:cNvSpPr/>
              <p:nvPr/>
            </p:nvSpPr>
            <p:spPr>
              <a:xfrm>
                <a:off x="107786" y="35494"/>
                <a:ext cx="144964" cy="137524"/>
              </a:xfrm>
              <a:custGeom>
                <a:avLst/>
                <a:gdLst/>
                <a:ahLst/>
                <a:cxnLst>
                  <a:cxn ang="0">
                    <a:pos x="wd2" y="hd2"/>
                  </a:cxn>
                  <a:cxn ang="5400000">
                    <a:pos x="wd2" y="hd2"/>
                  </a:cxn>
                  <a:cxn ang="10800000">
                    <a:pos x="wd2" y="hd2"/>
                  </a:cxn>
                  <a:cxn ang="16200000">
                    <a:pos x="wd2" y="hd2"/>
                  </a:cxn>
                </a:cxnLst>
                <a:rect l="0" t="0" r="r" b="b"/>
                <a:pathLst>
                  <a:path w="21600" h="21600" extrusionOk="0">
                    <a:moveTo>
                      <a:pt x="17830" y="0"/>
                    </a:moveTo>
                    <a:cubicBezTo>
                      <a:pt x="17428" y="0"/>
                      <a:pt x="17014" y="12"/>
                      <a:pt x="16627" y="41"/>
                    </a:cubicBezTo>
                    <a:lnTo>
                      <a:pt x="0" y="17568"/>
                    </a:lnTo>
                    <a:cubicBezTo>
                      <a:pt x="347" y="18975"/>
                      <a:pt x="855" y="20316"/>
                      <a:pt x="1511" y="21600"/>
                    </a:cubicBezTo>
                    <a:lnTo>
                      <a:pt x="21600" y="424"/>
                    </a:lnTo>
                    <a:cubicBezTo>
                      <a:pt x="20359" y="140"/>
                      <a:pt x="19098" y="0"/>
                      <a:pt x="17830" y="0"/>
                    </a:cubicBezTo>
                    <a:close/>
                  </a:path>
                </a:pathLst>
              </a:custGeom>
              <a:solidFill>
                <a:schemeClr val="accent2"/>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53" name="Google Shape;2413;p60">
                <a:extLst>
                  <a:ext uri="{FF2B5EF4-FFF2-40B4-BE49-F238E27FC236}">
                    <a16:creationId xmlns:a16="http://schemas.microsoft.com/office/drawing/2014/main" id="{E0D79861-015F-E64C-8D93-ED59B0B5DD37}"/>
                  </a:ext>
                </a:extLst>
              </p:cNvPr>
              <p:cNvSpPr/>
              <p:nvPr/>
            </p:nvSpPr>
            <p:spPr>
              <a:xfrm>
                <a:off x="4743" y="74000"/>
                <a:ext cx="305655" cy="305592"/>
              </a:xfrm>
              <a:custGeom>
                <a:avLst/>
                <a:gdLst/>
                <a:ahLst/>
                <a:cxnLst>
                  <a:cxn ang="0">
                    <a:pos x="wd2" y="hd2"/>
                  </a:cxn>
                  <a:cxn ang="5400000">
                    <a:pos x="wd2" y="hd2"/>
                  </a:cxn>
                  <a:cxn ang="10800000">
                    <a:pos x="wd2" y="hd2"/>
                  </a:cxn>
                  <a:cxn ang="16200000">
                    <a:pos x="wd2" y="hd2"/>
                  </a:cxn>
                </a:cxnLst>
                <a:rect l="0" t="0" r="r" b="b"/>
                <a:pathLst>
                  <a:path w="19644" h="21600" extrusionOk="0">
                    <a:moveTo>
                      <a:pt x="9786" y="0"/>
                    </a:moveTo>
                    <a:cubicBezTo>
                      <a:pt x="7283" y="0"/>
                      <a:pt x="4779" y="1052"/>
                      <a:pt x="2867" y="3153"/>
                    </a:cubicBezTo>
                    <a:cubicBezTo>
                      <a:pt x="-982" y="7378"/>
                      <a:pt x="-952" y="14251"/>
                      <a:pt x="2936" y="18445"/>
                    </a:cubicBezTo>
                    <a:cubicBezTo>
                      <a:pt x="3121" y="18647"/>
                      <a:pt x="3311" y="18845"/>
                      <a:pt x="3508" y="19023"/>
                    </a:cubicBezTo>
                    <a:cubicBezTo>
                      <a:pt x="5343" y="20746"/>
                      <a:pt x="7602" y="21600"/>
                      <a:pt x="9857" y="21600"/>
                    </a:cubicBezTo>
                    <a:cubicBezTo>
                      <a:pt x="12370" y="21600"/>
                      <a:pt x="14875" y="20539"/>
                      <a:pt x="16776" y="18445"/>
                    </a:cubicBezTo>
                    <a:lnTo>
                      <a:pt x="16776" y="18451"/>
                    </a:lnTo>
                    <a:cubicBezTo>
                      <a:pt x="20387" y="14479"/>
                      <a:pt x="20618" y="8128"/>
                      <a:pt x="17301" y="3859"/>
                    </a:cubicBezTo>
                    <a:cubicBezTo>
                      <a:pt x="17135" y="3642"/>
                      <a:pt x="16961" y="3433"/>
                      <a:pt x="16776" y="3229"/>
                    </a:cubicBezTo>
                    <a:cubicBezTo>
                      <a:pt x="14857" y="1078"/>
                      <a:pt x="12323" y="0"/>
                      <a:pt x="9786" y="0"/>
                    </a:cubicBezTo>
                    <a:close/>
                  </a:path>
                </a:pathLst>
              </a:cu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54" name="Google Shape;2414;p60">
                <a:extLst>
                  <a:ext uri="{FF2B5EF4-FFF2-40B4-BE49-F238E27FC236}">
                    <a16:creationId xmlns:a16="http://schemas.microsoft.com/office/drawing/2014/main" id="{DF850ACB-2516-B844-BFB4-9659697D0F9A}"/>
                  </a:ext>
                </a:extLst>
              </p:cNvPr>
              <p:cNvSpPr/>
              <p:nvPr/>
            </p:nvSpPr>
            <p:spPr>
              <a:xfrm>
                <a:off x="59325" y="128485"/>
                <a:ext cx="237957" cy="238061"/>
              </a:xfrm>
              <a:custGeom>
                <a:avLst/>
                <a:gdLst/>
                <a:ahLst/>
                <a:cxnLst>
                  <a:cxn ang="0">
                    <a:pos x="wd2" y="hd2"/>
                  </a:cxn>
                  <a:cxn ang="5400000">
                    <a:pos x="wd2" y="hd2"/>
                  </a:cxn>
                  <a:cxn ang="10800000">
                    <a:pos x="wd2" y="hd2"/>
                  </a:cxn>
                  <a:cxn ang="16200000">
                    <a:pos x="wd2" y="hd2"/>
                  </a:cxn>
                </a:cxnLst>
                <a:rect l="0" t="0" r="r" b="b"/>
                <a:pathLst>
                  <a:path w="21600" h="21600" extrusionOk="0">
                    <a:moveTo>
                      <a:pt x="19489" y="0"/>
                    </a:moveTo>
                    <a:lnTo>
                      <a:pt x="0" y="19482"/>
                    </a:lnTo>
                    <a:cubicBezTo>
                      <a:pt x="1018" y="20345"/>
                      <a:pt x="2150" y="21053"/>
                      <a:pt x="3365" y="21600"/>
                    </a:cubicBezTo>
                    <a:lnTo>
                      <a:pt x="21600" y="3363"/>
                    </a:lnTo>
                    <a:cubicBezTo>
                      <a:pt x="21063" y="2141"/>
                      <a:pt x="20354" y="1010"/>
                      <a:pt x="19489"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55" name="Google Shape;2415;p60">
                <a:extLst>
                  <a:ext uri="{FF2B5EF4-FFF2-40B4-BE49-F238E27FC236}">
                    <a16:creationId xmlns:a16="http://schemas.microsoft.com/office/drawing/2014/main" id="{B95FA15C-9E79-0944-9726-B32A443019A2}"/>
                  </a:ext>
                </a:extLst>
              </p:cNvPr>
              <p:cNvSpPr/>
              <p:nvPr/>
            </p:nvSpPr>
            <p:spPr>
              <a:xfrm>
                <a:off x="35677" y="104858"/>
                <a:ext cx="244813" cy="244845"/>
              </a:xfrm>
              <a:custGeom>
                <a:avLst/>
                <a:gdLst/>
                <a:ahLst/>
                <a:cxnLst>
                  <a:cxn ang="0">
                    <a:pos x="wd2" y="hd2"/>
                  </a:cxn>
                  <a:cxn ang="5400000">
                    <a:pos x="wd2" y="hd2"/>
                  </a:cxn>
                  <a:cxn ang="10800000">
                    <a:pos x="wd2" y="hd2"/>
                  </a:cxn>
                  <a:cxn ang="16200000">
                    <a:pos x="wd2" y="hd2"/>
                  </a:cxn>
                </a:cxnLst>
                <a:rect l="0" t="0" r="r" b="b"/>
                <a:pathLst>
                  <a:path w="20534" h="21600" extrusionOk="0">
                    <a:moveTo>
                      <a:pt x="10265" y="0"/>
                    </a:moveTo>
                    <a:cubicBezTo>
                      <a:pt x="8035" y="0"/>
                      <a:pt x="5804" y="763"/>
                      <a:pt x="3948" y="2290"/>
                    </a:cubicBezTo>
                    <a:cubicBezTo>
                      <a:pt x="160" y="5403"/>
                      <a:pt x="-1066" y="10852"/>
                      <a:pt x="988" y="15421"/>
                    </a:cubicBezTo>
                    <a:cubicBezTo>
                      <a:pt x="2715" y="19250"/>
                      <a:pt x="6367" y="21600"/>
                      <a:pt x="10265" y="21600"/>
                    </a:cubicBezTo>
                    <a:cubicBezTo>
                      <a:pt x="11009" y="21600"/>
                      <a:pt x="11763" y="21514"/>
                      <a:pt x="12517" y="21337"/>
                    </a:cubicBezTo>
                    <a:cubicBezTo>
                      <a:pt x="17208" y="20227"/>
                      <a:pt x="20534" y="15848"/>
                      <a:pt x="20534" y="10797"/>
                    </a:cubicBezTo>
                    <a:cubicBezTo>
                      <a:pt x="20534" y="7564"/>
                      <a:pt x="19156" y="4499"/>
                      <a:pt x="16777" y="2450"/>
                    </a:cubicBezTo>
                    <a:cubicBezTo>
                      <a:pt x="14885" y="818"/>
                      <a:pt x="12576" y="0"/>
                      <a:pt x="10265"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56" name="Google Shape;2416;p60">
                <a:extLst>
                  <a:ext uri="{FF2B5EF4-FFF2-40B4-BE49-F238E27FC236}">
                    <a16:creationId xmlns:a16="http://schemas.microsoft.com/office/drawing/2014/main" id="{6B1CA480-6485-DE44-A8D5-E31BE650ED84}"/>
                  </a:ext>
                </a:extLst>
              </p:cNvPr>
              <p:cNvSpPr/>
              <p:nvPr/>
            </p:nvSpPr>
            <p:spPr>
              <a:xfrm>
                <a:off x="35645" y="104831"/>
                <a:ext cx="200052" cy="200052"/>
              </a:xfrm>
              <a:custGeom>
                <a:avLst/>
                <a:gdLst/>
                <a:ahLst/>
                <a:cxnLst>
                  <a:cxn ang="0">
                    <a:pos x="wd2" y="hd2"/>
                  </a:cxn>
                  <a:cxn ang="5400000">
                    <a:pos x="wd2" y="hd2"/>
                  </a:cxn>
                  <a:cxn ang="10800000">
                    <a:pos x="wd2" y="hd2"/>
                  </a:cxn>
                  <a:cxn ang="16200000">
                    <a:pos x="wd2" y="hd2"/>
                  </a:cxn>
                </a:cxnLst>
                <a:rect l="0" t="0" r="r" b="b"/>
                <a:pathLst>
                  <a:path w="20363" h="21600" extrusionOk="0">
                    <a:moveTo>
                      <a:pt x="12460" y="0"/>
                    </a:moveTo>
                    <a:cubicBezTo>
                      <a:pt x="9258" y="0"/>
                      <a:pt x="6063" y="1304"/>
                      <a:pt x="3642" y="3872"/>
                    </a:cubicBezTo>
                    <a:cubicBezTo>
                      <a:pt x="-880" y="8669"/>
                      <a:pt x="-1237" y="16345"/>
                      <a:pt x="2829" y="21600"/>
                    </a:cubicBezTo>
                    <a:lnTo>
                      <a:pt x="20363" y="3001"/>
                    </a:lnTo>
                    <a:cubicBezTo>
                      <a:pt x="18057" y="993"/>
                      <a:pt x="15254" y="0"/>
                      <a:pt x="12460" y="0"/>
                    </a:cubicBezTo>
                    <a:close/>
                  </a:path>
                </a:pathLst>
              </a:custGeom>
              <a:solidFill>
                <a:srgbClr val="F84081"/>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57" name="Google Shape;2417;p60">
                <a:extLst>
                  <a:ext uri="{FF2B5EF4-FFF2-40B4-BE49-F238E27FC236}">
                    <a16:creationId xmlns:a16="http://schemas.microsoft.com/office/drawing/2014/main" id="{3D2FBA6F-8939-C346-9C0B-4533AF6666A4}"/>
                  </a:ext>
                </a:extLst>
              </p:cNvPr>
              <p:cNvSpPr/>
              <p:nvPr/>
            </p:nvSpPr>
            <p:spPr>
              <a:xfrm>
                <a:off x="39914" y="109102"/>
                <a:ext cx="175848" cy="175847"/>
              </a:xfrm>
              <a:custGeom>
                <a:avLst/>
                <a:gdLst/>
                <a:ahLst/>
                <a:cxnLst>
                  <a:cxn ang="0">
                    <a:pos x="wd2" y="hd2"/>
                  </a:cxn>
                  <a:cxn ang="5400000">
                    <a:pos x="wd2" y="hd2"/>
                  </a:cxn>
                  <a:cxn ang="10800000">
                    <a:pos x="wd2" y="hd2"/>
                  </a:cxn>
                  <a:cxn ang="16200000">
                    <a:pos x="wd2" y="hd2"/>
                  </a:cxn>
                </a:cxnLst>
                <a:rect l="0" t="0" r="r" b="b"/>
                <a:pathLst>
                  <a:path w="21600" h="21600" extrusionOk="0">
                    <a:moveTo>
                      <a:pt x="18447" y="0"/>
                    </a:moveTo>
                    <a:lnTo>
                      <a:pt x="0" y="18447"/>
                    </a:lnTo>
                    <a:cubicBezTo>
                      <a:pt x="299" y="19537"/>
                      <a:pt x="718" y="20596"/>
                      <a:pt x="1248" y="21600"/>
                    </a:cubicBezTo>
                    <a:lnTo>
                      <a:pt x="21600" y="1258"/>
                    </a:lnTo>
                    <a:cubicBezTo>
                      <a:pt x="20599" y="718"/>
                      <a:pt x="19541" y="296"/>
                      <a:pt x="18447"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58" name="Google Shape;2418;p60">
                <a:extLst>
                  <a:ext uri="{FF2B5EF4-FFF2-40B4-BE49-F238E27FC236}">
                    <a16:creationId xmlns:a16="http://schemas.microsoft.com/office/drawing/2014/main" id="{E261497F-2628-C948-A2D8-A312C2A09C0B}"/>
                  </a:ext>
                </a:extLst>
              </p:cNvPr>
              <p:cNvSpPr/>
              <p:nvPr/>
            </p:nvSpPr>
            <p:spPr>
              <a:xfrm>
                <a:off x="0" y="69232"/>
                <a:ext cx="316119" cy="316122"/>
              </a:xfrm>
              <a:custGeom>
                <a:avLst/>
                <a:gdLst/>
                <a:ahLst/>
                <a:cxnLst>
                  <a:cxn ang="0">
                    <a:pos x="wd2" y="hd2"/>
                  </a:cxn>
                  <a:cxn ang="5400000">
                    <a:pos x="wd2" y="hd2"/>
                  </a:cxn>
                  <a:cxn ang="10800000">
                    <a:pos x="wd2" y="hd2"/>
                  </a:cxn>
                  <a:cxn ang="16200000">
                    <a:pos x="wd2" y="hd2"/>
                  </a:cxn>
                </a:cxnLst>
                <a:rect l="0" t="0" r="r" b="b"/>
                <a:pathLst>
                  <a:path w="19929" h="21600" extrusionOk="0">
                    <a:moveTo>
                      <a:pt x="9942" y="0"/>
                    </a:moveTo>
                    <a:cubicBezTo>
                      <a:pt x="7307" y="0"/>
                      <a:pt x="4780" y="1140"/>
                      <a:pt x="2924" y="3166"/>
                    </a:cubicBezTo>
                    <a:cubicBezTo>
                      <a:pt x="2643" y="3445"/>
                      <a:pt x="2889" y="3852"/>
                      <a:pt x="3173" y="3852"/>
                    </a:cubicBezTo>
                    <a:cubicBezTo>
                      <a:pt x="3261" y="3852"/>
                      <a:pt x="3353" y="3812"/>
                      <a:pt x="3433" y="3718"/>
                    </a:cubicBezTo>
                    <a:cubicBezTo>
                      <a:pt x="5228" y="1783"/>
                      <a:pt x="7582" y="807"/>
                      <a:pt x="9941" y="807"/>
                    </a:cubicBezTo>
                    <a:cubicBezTo>
                      <a:pt x="12155" y="807"/>
                      <a:pt x="14373" y="1666"/>
                      <a:pt x="16132" y="3399"/>
                    </a:cubicBezTo>
                    <a:cubicBezTo>
                      <a:pt x="19765" y="6975"/>
                      <a:pt x="20168" y="13010"/>
                      <a:pt x="17048" y="17125"/>
                    </a:cubicBezTo>
                    <a:cubicBezTo>
                      <a:pt x="15232" y="19520"/>
                      <a:pt x="12593" y="20771"/>
                      <a:pt x="9926" y="20771"/>
                    </a:cubicBezTo>
                    <a:cubicBezTo>
                      <a:pt x="8017" y="20771"/>
                      <a:pt x="6093" y="20129"/>
                      <a:pt x="4447" y="18806"/>
                    </a:cubicBezTo>
                    <a:cubicBezTo>
                      <a:pt x="508" y="15634"/>
                      <a:pt x="-448" y="9667"/>
                      <a:pt x="2278" y="5244"/>
                    </a:cubicBezTo>
                    <a:cubicBezTo>
                      <a:pt x="2463" y="4936"/>
                      <a:pt x="2217" y="4630"/>
                      <a:pt x="1965" y="4630"/>
                    </a:cubicBezTo>
                    <a:cubicBezTo>
                      <a:pt x="1860" y="4630"/>
                      <a:pt x="1756" y="4680"/>
                      <a:pt x="1679" y="4804"/>
                    </a:cubicBezTo>
                    <a:cubicBezTo>
                      <a:pt x="-861" y="8924"/>
                      <a:pt x="-488" y="14390"/>
                      <a:pt x="2584" y="18058"/>
                    </a:cubicBezTo>
                    <a:cubicBezTo>
                      <a:pt x="4521" y="20374"/>
                      <a:pt x="7221" y="21600"/>
                      <a:pt x="9962" y="21600"/>
                    </a:cubicBezTo>
                    <a:cubicBezTo>
                      <a:pt x="11562" y="21600"/>
                      <a:pt x="13176" y="21183"/>
                      <a:pt x="14660" y="20320"/>
                    </a:cubicBezTo>
                    <a:cubicBezTo>
                      <a:pt x="18690" y="17984"/>
                      <a:pt x="20739" y="12980"/>
                      <a:pt x="19629" y="8176"/>
                    </a:cubicBezTo>
                    <a:cubicBezTo>
                      <a:pt x="18520" y="3374"/>
                      <a:pt x="14536" y="0"/>
                      <a:pt x="9964" y="0"/>
                    </a:cubicBezTo>
                    <a:cubicBezTo>
                      <a:pt x="9957" y="0"/>
                      <a:pt x="9949" y="0"/>
                      <a:pt x="9942"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59" name="Google Shape;2419;p60">
                <a:extLst>
                  <a:ext uri="{FF2B5EF4-FFF2-40B4-BE49-F238E27FC236}">
                    <a16:creationId xmlns:a16="http://schemas.microsoft.com/office/drawing/2014/main" id="{2048BA8D-4443-AD49-B686-293172AAD13D}"/>
                  </a:ext>
                </a:extLst>
              </p:cNvPr>
              <p:cNvSpPr/>
              <p:nvPr/>
            </p:nvSpPr>
            <p:spPr>
              <a:xfrm>
                <a:off x="29770" y="99147"/>
                <a:ext cx="256457" cy="256241"/>
              </a:xfrm>
              <a:custGeom>
                <a:avLst/>
                <a:gdLst/>
                <a:ahLst/>
                <a:cxnLst>
                  <a:cxn ang="0">
                    <a:pos x="wd2" y="hd2"/>
                  </a:cxn>
                  <a:cxn ang="5400000">
                    <a:pos x="wd2" y="hd2"/>
                  </a:cxn>
                  <a:cxn ang="10800000">
                    <a:pos x="wd2" y="hd2"/>
                  </a:cxn>
                  <a:cxn ang="16200000">
                    <a:pos x="wd2" y="hd2"/>
                  </a:cxn>
                </a:cxnLst>
                <a:rect l="0" t="0" r="r" b="b"/>
                <a:pathLst>
                  <a:path w="20591" h="21600" extrusionOk="0">
                    <a:moveTo>
                      <a:pt x="10315" y="963"/>
                    </a:moveTo>
                    <a:cubicBezTo>
                      <a:pt x="11518" y="963"/>
                      <a:pt x="12731" y="1208"/>
                      <a:pt x="13890" y="1709"/>
                    </a:cubicBezTo>
                    <a:cubicBezTo>
                      <a:pt x="17392" y="3231"/>
                      <a:pt x="19676" y="6817"/>
                      <a:pt x="19676" y="10798"/>
                    </a:cubicBezTo>
                    <a:cubicBezTo>
                      <a:pt x="19676" y="14777"/>
                      <a:pt x="17392" y="18363"/>
                      <a:pt x="13890" y="19893"/>
                    </a:cubicBezTo>
                    <a:cubicBezTo>
                      <a:pt x="12731" y="20394"/>
                      <a:pt x="11518" y="20639"/>
                      <a:pt x="10315" y="20639"/>
                    </a:cubicBezTo>
                    <a:cubicBezTo>
                      <a:pt x="7873" y="20639"/>
                      <a:pt x="5475" y="19637"/>
                      <a:pt x="3683" y="17751"/>
                    </a:cubicBezTo>
                    <a:cubicBezTo>
                      <a:pt x="9" y="13922"/>
                      <a:pt x="9" y="7680"/>
                      <a:pt x="3683" y="3851"/>
                    </a:cubicBezTo>
                    <a:cubicBezTo>
                      <a:pt x="5475" y="1965"/>
                      <a:pt x="7873" y="963"/>
                      <a:pt x="10315" y="963"/>
                    </a:cubicBezTo>
                    <a:close/>
                    <a:moveTo>
                      <a:pt x="10302" y="0"/>
                    </a:moveTo>
                    <a:cubicBezTo>
                      <a:pt x="7625" y="0"/>
                      <a:pt x="4994" y="1097"/>
                      <a:pt x="3027" y="3162"/>
                    </a:cubicBezTo>
                    <a:cubicBezTo>
                      <a:pt x="-1009" y="7377"/>
                      <a:pt x="-1009" y="14225"/>
                      <a:pt x="3027" y="18440"/>
                    </a:cubicBezTo>
                    <a:cubicBezTo>
                      <a:pt x="4994" y="20505"/>
                      <a:pt x="7625" y="21600"/>
                      <a:pt x="10302" y="21600"/>
                    </a:cubicBezTo>
                    <a:cubicBezTo>
                      <a:pt x="11629" y="21600"/>
                      <a:pt x="12967" y="21331"/>
                      <a:pt x="14241" y="20779"/>
                    </a:cubicBezTo>
                    <a:cubicBezTo>
                      <a:pt x="18084" y="19105"/>
                      <a:pt x="20591" y="15170"/>
                      <a:pt x="20591" y="10798"/>
                    </a:cubicBezTo>
                    <a:cubicBezTo>
                      <a:pt x="20591" y="6430"/>
                      <a:pt x="18084" y="2495"/>
                      <a:pt x="14241" y="824"/>
                    </a:cubicBezTo>
                    <a:cubicBezTo>
                      <a:pt x="12967" y="269"/>
                      <a:pt x="11629" y="0"/>
                      <a:pt x="10302"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60" name="Google Shape;2420;p60">
                <a:extLst>
                  <a:ext uri="{FF2B5EF4-FFF2-40B4-BE49-F238E27FC236}">
                    <a16:creationId xmlns:a16="http://schemas.microsoft.com/office/drawing/2014/main" id="{B32DEC62-92DB-6841-ABFE-3F7C0578F628}"/>
                  </a:ext>
                </a:extLst>
              </p:cNvPr>
              <p:cNvSpPr/>
              <p:nvPr/>
            </p:nvSpPr>
            <p:spPr>
              <a:xfrm>
                <a:off x="103651" y="0"/>
                <a:ext cx="281730" cy="281675"/>
              </a:xfrm>
              <a:custGeom>
                <a:avLst/>
                <a:gdLst/>
                <a:ahLst/>
                <a:cxnLst>
                  <a:cxn ang="0">
                    <a:pos x="wd2" y="hd2"/>
                  </a:cxn>
                  <a:cxn ang="5400000">
                    <a:pos x="wd2" y="hd2"/>
                  </a:cxn>
                  <a:cxn ang="10800000">
                    <a:pos x="wd2" y="hd2"/>
                  </a:cxn>
                  <a:cxn ang="16200000">
                    <a:pos x="wd2" y="hd2"/>
                  </a:cxn>
                </a:cxnLst>
                <a:rect l="0" t="0" r="r" b="b"/>
                <a:pathLst>
                  <a:path w="20330" h="21600" extrusionOk="0">
                    <a:moveTo>
                      <a:pt x="8933" y="0"/>
                    </a:moveTo>
                    <a:cubicBezTo>
                      <a:pt x="6013" y="0"/>
                      <a:pt x="3094" y="1179"/>
                      <a:pt x="869" y="3541"/>
                    </a:cubicBezTo>
                    <a:cubicBezTo>
                      <a:pt x="597" y="3831"/>
                      <a:pt x="344" y="4132"/>
                      <a:pt x="104" y="4443"/>
                    </a:cubicBezTo>
                    <a:cubicBezTo>
                      <a:pt x="-159" y="4777"/>
                      <a:pt x="125" y="5168"/>
                      <a:pt x="433" y="5168"/>
                    </a:cubicBezTo>
                    <a:cubicBezTo>
                      <a:pt x="540" y="5168"/>
                      <a:pt x="654" y="5120"/>
                      <a:pt x="745" y="5000"/>
                    </a:cubicBezTo>
                    <a:cubicBezTo>
                      <a:pt x="966" y="4710"/>
                      <a:pt x="1206" y="4435"/>
                      <a:pt x="1457" y="4168"/>
                    </a:cubicBezTo>
                    <a:cubicBezTo>
                      <a:pt x="3518" y="1975"/>
                      <a:pt x="6226" y="878"/>
                      <a:pt x="8933" y="878"/>
                    </a:cubicBezTo>
                    <a:cubicBezTo>
                      <a:pt x="11640" y="878"/>
                      <a:pt x="14349" y="1975"/>
                      <a:pt x="16407" y="4168"/>
                    </a:cubicBezTo>
                    <a:cubicBezTo>
                      <a:pt x="20528" y="8545"/>
                      <a:pt x="20528" y="15676"/>
                      <a:pt x="16407" y="20055"/>
                    </a:cubicBezTo>
                    <a:cubicBezTo>
                      <a:pt x="16156" y="20322"/>
                      <a:pt x="15889" y="20578"/>
                      <a:pt x="15617" y="20813"/>
                    </a:cubicBezTo>
                    <a:cubicBezTo>
                      <a:pt x="15277" y="21108"/>
                      <a:pt x="15541" y="21600"/>
                      <a:pt x="15882" y="21600"/>
                    </a:cubicBezTo>
                    <a:cubicBezTo>
                      <a:pt x="15969" y="21600"/>
                      <a:pt x="16061" y="21568"/>
                      <a:pt x="16148" y="21494"/>
                    </a:cubicBezTo>
                    <a:cubicBezTo>
                      <a:pt x="16441" y="21238"/>
                      <a:pt x="16725" y="20963"/>
                      <a:pt x="16997" y="20680"/>
                    </a:cubicBezTo>
                    <a:cubicBezTo>
                      <a:pt x="21441" y="15951"/>
                      <a:pt x="21441" y="8270"/>
                      <a:pt x="16997" y="3541"/>
                    </a:cubicBezTo>
                    <a:cubicBezTo>
                      <a:pt x="14772" y="1179"/>
                      <a:pt x="11854" y="0"/>
                      <a:pt x="893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61" name="Google Shape;2421;p60">
                <a:extLst>
                  <a:ext uri="{FF2B5EF4-FFF2-40B4-BE49-F238E27FC236}">
                    <a16:creationId xmlns:a16="http://schemas.microsoft.com/office/drawing/2014/main" id="{5902E7D0-06A7-CD4E-8DA6-4A8E7A3F2229}"/>
                  </a:ext>
                </a:extLst>
              </p:cNvPr>
              <p:cNvSpPr/>
              <p:nvPr/>
            </p:nvSpPr>
            <p:spPr>
              <a:xfrm>
                <a:off x="324935" y="118400"/>
                <a:ext cx="30655" cy="111068"/>
              </a:xfrm>
              <a:custGeom>
                <a:avLst/>
                <a:gdLst/>
                <a:ahLst/>
                <a:cxnLst>
                  <a:cxn ang="0">
                    <a:pos x="wd2" y="hd2"/>
                  </a:cxn>
                  <a:cxn ang="5400000">
                    <a:pos x="wd2" y="hd2"/>
                  </a:cxn>
                  <a:cxn ang="10800000">
                    <a:pos x="wd2" y="hd2"/>
                  </a:cxn>
                  <a:cxn ang="16200000">
                    <a:pos x="wd2" y="hd2"/>
                  </a:cxn>
                </a:cxnLst>
                <a:rect l="0" t="0" r="r" b="b"/>
                <a:pathLst>
                  <a:path w="18081" h="21600" extrusionOk="0">
                    <a:moveTo>
                      <a:pt x="11979" y="0"/>
                    </a:moveTo>
                    <a:cubicBezTo>
                      <a:pt x="9955" y="0"/>
                      <a:pt x="7916" y="555"/>
                      <a:pt x="8626" y="1421"/>
                    </a:cubicBezTo>
                    <a:cubicBezTo>
                      <a:pt x="14081" y="7672"/>
                      <a:pt x="11114" y="14392"/>
                      <a:pt x="530" y="19888"/>
                    </a:cubicBezTo>
                    <a:cubicBezTo>
                      <a:pt x="-474" y="20398"/>
                      <a:pt x="-10" y="21096"/>
                      <a:pt x="1581" y="21427"/>
                    </a:cubicBezTo>
                    <a:cubicBezTo>
                      <a:pt x="2137" y="21544"/>
                      <a:pt x="2755" y="21600"/>
                      <a:pt x="3373" y="21600"/>
                    </a:cubicBezTo>
                    <a:cubicBezTo>
                      <a:pt x="4486" y="21600"/>
                      <a:pt x="5598" y="21422"/>
                      <a:pt x="6247" y="21096"/>
                    </a:cubicBezTo>
                    <a:cubicBezTo>
                      <a:pt x="17897" y="15054"/>
                      <a:pt x="21126" y="7672"/>
                      <a:pt x="15131" y="795"/>
                    </a:cubicBezTo>
                    <a:cubicBezTo>
                      <a:pt x="14621" y="239"/>
                      <a:pt x="13293" y="0"/>
                      <a:pt x="11979"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62" name="Google Shape;2422;p60">
                <a:extLst>
                  <a:ext uri="{FF2B5EF4-FFF2-40B4-BE49-F238E27FC236}">
                    <a16:creationId xmlns:a16="http://schemas.microsoft.com/office/drawing/2014/main" id="{24231D38-52C4-AD4C-85F7-A01899389E24}"/>
                  </a:ext>
                </a:extLst>
              </p:cNvPr>
              <p:cNvSpPr/>
              <p:nvPr/>
            </p:nvSpPr>
            <p:spPr>
              <a:xfrm>
                <a:off x="155647" y="29756"/>
                <a:ext cx="186390" cy="77800"/>
              </a:xfrm>
              <a:custGeom>
                <a:avLst/>
                <a:gdLst/>
                <a:ahLst/>
                <a:cxnLst>
                  <a:cxn ang="0">
                    <a:pos x="wd2" y="hd2"/>
                  </a:cxn>
                  <a:cxn ang="5400000">
                    <a:pos x="wd2" y="hd2"/>
                  </a:cxn>
                  <a:cxn ang="10800000">
                    <a:pos x="wd2" y="hd2"/>
                  </a:cxn>
                  <a:cxn ang="16200000">
                    <a:pos x="wd2" y="hd2"/>
                  </a:cxn>
                </a:cxnLst>
                <a:rect l="0" t="0" r="r" b="b"/>
                <a:pathLst>
                  <a:path w="21190" h="21600" extrusionOk="0">
                    <a:moveTo>
                      <a:pt x="8157" y="0"/>
                    </a:moveTo>
                    <a:cubicBezTo>
                      <a:pt x="5459" y="0"/>
                      <a:pt x="2740" y="1833"/>
                      <a:pt x="336" y="5578"/>
                    </a:cubicBezTo>
                    <a:cubicBezTo>
                      <a:pt x="-313" y="6502"/>
                      <a:pt x="80" y="8582"/>
                      <a:pt x="655" y="8582"/>
                    </a:cubicBezTo>
                    <a:cubicBezTo>
                      <a:pt x="777" y="8582"/>
                      <a:pt x="908" y="8487"/>
                      <a:pt x="1039" y="8269"/>
                    </a:cubicBezTo>
                    <a:cubicBezTo>
                      <a:pt x="3255" y="4829"/>
                      <a:pt x="5715" y="3200"/>
                      <a:pt x="8145" y="3200"/>
                    </a:cubicBezTo>
                    <a:cubicBezTo>
                      <a:pt x="12925" y="3200"/>
                      <a:pt x="17573" y="9513"/>
                      <a:pt x="19950" y="20735"/>
                    </a:cubicBezTo>
                    <a:cubicBezTo>
                      <a:pt x="20066" y="21280"/>
                      <a:pt x="20298" y="21600"/>
                      <a:pt x="20540" y="21600"/>
                    </a:cubicBezTo>
                    <a:cubicBezTo>
                      <a:pt x="20641" y="21600"/>
                      <a:pt x="20742" y="21549"/>
                      <a:pt x="20837" y="21433"/>
                    </a:cubicBezTo>
                    <a:cubicBezTo>
                      <a:pt x="21153" y="21004"/>
                      <a:pt x="21287" y="20058"/>
                      <a:pt x="21114" y="19265"/>
                    </a:cubicBezTo>
                    <a:cubicBezTo>
                      <a:pt x="20420" y="16000"/>
                      <a:pt x="19530" y="13004"/>
                      <a:pt x="18461" y="10415"/>
                    </a:cubicBezTo>
                    <a:cubicBezTo>
                      <a:pt x="15649" y="3549"/>
                      <a:pt x="11921" y="0"/>
                      <a:pt x="8157"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63" name="Google Shape;2423;p60">
                <a:extLst>
                  <a:ext uri="{FF2B5EF4-FFF2-40B4-BE49-F238E27FC236}">
                    <a16:creationId xmlns:a16="http://schemas.microsoft.com/office/drawing/2014/main" id="{5F2C2FA1-C7E4-9041-BB1A-B9374133BEFB}"/>
                  </a:ext>
                </a:extLst>
              </p:cNvPr>
              <p:cNvSpPr/>
              <p:nvPr/>
            </p:nvSpPr>
            <p:spPr>
              <a:xfrm>
                <a:off x="116770" y="150411"/>
                <a:ext cx="82673" cy="153740"/>
              </a:xfrm>
              <a:custGeom>
                <a:avLst/>
                <a:gdLst/>
                <a:ahLst/>
                <a:cxnLst>
                  <a:cxn ang="0">
                    <a:pos x="wd2" y="hd2"/>
                  </a:cxn>
                  <a:cxn ang="5400000">
                    <a:pos x="wd2" y="hd2"/>
                  </a:cxn>
                  <a:cxn ang="10800000">
                    <a:pos x="wd2" y="hd2"/>
                  </a:cxn>
                  <a:cxn ang="16200000">
                    <a:pos x="wd2" y="hd2"/>
                  </a:cxn>
                </a:cxnLst>
                <a:rect l="0" t="0" r="r" b="b"/>
                <a:pathLst>
                  <a:path w="21600" h="21600" extrusionOk="0">
                    <a:moveTo>
                      <a:pt x="9287" y="3353"/>
                    </a:moveTo>
                    <a:lnTo>
                      <a:pt x="9287" y="9922"/>
                    </a:lnTo>
                    <a:cubicBezTo>
                      <a:pt x="5722" y="9620"/>
                      <a:pt x="2998" y="8270"/>
                      <a:pt x="2998" y="6632"/>
                    </a:cubicBezTo>
                    <a:cubicBezTo>
                      <a:pt x="2998" y="5005"/>
                      <a:pt x="5722" y="3644"/>
                      <a:pt x="9287" y="3353"/>
                    </a:cubicBezTo>
                    <a:close/>
                    <a:moveTo>
                      <a:pt x="12285" y="11663"/>
                    </a:moveTo>
                    <a:cubicBezTo>
                      <a:pt x="15878" y="11980"/>
                      <a:pt x="18575" y="13341"/>
                      <a:pt x="18575" y="14968"/>
                    </a:cubicBezTo>
                    <a:cubicBezTo>
                      <a:pt x="18575" y="16595"/>
                      <a:pt x="15878" y="17956"/>
                      <a:pt x="12285" y="18247"/>
                    </a:cubicBezTo>
                    <a:lnTo>
                      <a:pt x="12285" y="11663"/>
                    </a:lnTo>
                    <a:close/>
                    <a:moveTo>
                      <a:pt x="10800" y="0"/>
                    </a:moveTo>
                    <a:cubicBezTo>
                      <a:pt x="10040" y="0"/>
                      <a:pt x="9287" y="269"/>
                      <a:pt x="9287" y="806"/>
                    </a:cubicBezTo>
                    <a:lnTo>
                      <a:pt x="9287" y="1711"/>
                    </a:lnTo>
                    <a:cubicBezTo>
                      <a:pt x="4059" y="2054"/>
                      <a:pt x="0" y="4133"/>
                      <a:pt x="0" y="6632"/>
                    </a:cubicBezTo>
                    <a:cubicBezTo>
                      <a:pt x="0" y="9142"/>
                      <a:pt x="4059" y="11221"/>
                      <a:pt x="9287" y="11564"/>
                    </a:cubicBezTo>
                    <a:lnTo>
                      <a:pt x="9287" y="18247"/>
                    </a:lnTo>
                    <a:cubicBezTo>
                      <a:pt x="5722" y="17945"/>
                      <a:pt x="2998" y="16595"/>
                      <a:pt x="2998" y="14968"/>
                    </a:cubicBezTo>
                    <a:cubicBezTo>
                      <a:pt x="2998" y="14427"/>
                      <a:pt x="2252" y="14155"/>
                      <a:pt x="1499" y="14155"/>
                    </a:cubicBezTo>
                    <a:cubicBezTo>
                      <a:pt x="746" y="14155"/>
                      <a:pt x="0" y="14427"/>
                      <a:pt x="0" y="14968"/>
                    </a:cubicBezTo>
                    <a:cubicBezTo>
                      <a:pt x="0" y="17463"/>
                      <a:pt x="4059" y="19546"/>
                      <a:pt x="9287" y="19885"/>
                    </a:cubicBezTo>
                    <a:lnTo>
                      <a:pt x="9287" y="20794"/>
                    </a:lnTo>
                    <a:cubicBezTo>
                      <a:pt x="9287" y="21236"/>
                      <a:pt x="9965" y="21600"/>
                      <a:pt x="10786" y="21600"/>
                    </a:cubicBezTo>
                    <a:cubicBezTo>
                      <a:pt x="11628" y="21600"/>
                      <a:pt x="12285" y="21236"/>
                      <a:pt x="12285" y="20794"/>
                    </a:cubicBezTo>
                    <a:lnTo>
                      <a:pt x="12285" y="19885"/>
                    </a:lnTo>
                    <a:cubicBezTo>
                      <a:pt x="17541" y="19546"/>
                      <a:pt x="21573" y="17463"/>
                      <a:pt x="21573" y="14968"/>
                    </a:cubicBezTo>
                    <a:cubicBezTo>
                      <a:pt x="21573" y="12458"/>
                      <a:pt x="17541" y="10379"/>
                      <a:pt x="12285" y="10036"/>
                    </a:cubicBezTo>
                    <a:lnTo>
                      <a:pt x="12285" y="3353"/>
                    </a:lnTo>
                    <a:cubicBezTo>
                      <a:pt x="15878" y="3655"/>
                      <a:pt x="18575" y="5005"/>
                      <a:pt x="18575" y="6632"/>
                    </a:cubicBezTo>
                    <a:cubicBezTo>
                      <a:pt x="18575" y="7085"/>
                      <a:pt x="19252" y="7438"/>
                      <a:pt x="20074" y="7438"/>
                    </a:cubicBezTo>
                    <a:cubicBezTo>
                      <a:pt x="20916" y="7438"/>
                      <a:pt x="21600" y="7085"/>
                      <a:pt x="21600" y="6632"/>
                    </a:cubicBezTo>
                    <a:cubicBezTo>
                      <a:pt x="21600" y="4133"/>
                      <a:pt x="17541" y="2054"/>
                      <a:pt x="12313" y="1711"/>
                    </a:cubicBezTo>
                    <a:lnTo>
                      <a:pt x="12313" y="806"/>
                    </a:lnTo>
                    <a:cubicBezTo>
                      <a:pt x="12313" y="269"/>
                      <a:pt x="11553" y="0"/>
                      <a:pt x="10800"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grpSp>
        <p:grpSp>
          <p:nvGrpSpPr>
            <p:cNvPr id="64" name="Google Shape;2392;p60">
              <a:extLst>
                <a:ext uri="{FF2B5EF4-FFF2-40B4-BE49-F238E27FC236}">
                  <a16:creationId xmlns:a16="http://schemas.microsoft.com/office/drawing/2014/main" id="{FC30C425-EBBE-1F4C-AEC4-1D174C2A76DD}"/>
                </a:ext>
              </a:extLst>
            </p:cNvPr>
            <p:cNvGrpSpPr/>
            <p:nvPr/>
          </p:nvGrpSpPr>
          <p:grpSpPr>
            <a:xfrm>
              <a:off x="6938752" y="4320269"/>
              <a:ext cx="385407" cy="343128"/>
              <a:chOff x="5739863" y="3222757"/>
              <a:chExt cx="385407" cy="343128"/>
            </a:xfrm>
          </p:grpSpPr>
          <p:sp>
            <p:nvSpPr>
              <p:cNvPr id="65" name="Google Shape;2393;p60">
                <a:extLst>
                  <a:ext uri="{FF2B5EF4-FFF2-40B4-BE49-F238E27FC236}">
                    <a16:creationId xmlns:a16="http://schemas.microsoft.com/office/drawing/2014/main" id="{E382AF2E-338F-3E4C-B862-E9406B37816F}"/>
                  </a:ext>
                </a:extLst>
              </p:cNvPr>
              <p:cNvSpPr/>
              <p:nvPr/>
            </p:nvSpPr>
            <p:spPr>
              <a:xfrm>
                <a:off x="5748665" y="3229594"/>
                <a:ext cx="367699" cy="329612"/>
              </a:xfrm>
              <a:custGeom>
                <a:avLst/>
                <a:gdLst/>
                <a:ahLst/>
                <a:cxnLst/>
                <a:rect l="l" t="t" r="r" b="b"/>
                <a:pathLst>
                  <a:path w="14037" h="12583" extrusionOk="0">
                    <a:moveTo>
                      <a:pt x="3852" y="0"/>
                    </a:moveTo>
                    <a:cubicBezTo>
                      <a:pt x="1724" y="0"/>
                      <a:pt x="4" y="1734"/>
                      <a:pt x="4" y="3872"/>
                    </a:cubicBezTo>
                    <a:lnTo>
                      <a:pt x="1" y="3872"/>
                    </a:lnTo>
                    <a:cubicBezTo>
                      <a:pt x="1" y="7868"/>
                      <a:pt x="5148" y="11504"/>
                      <a:pt x="6628" y="12467"/>
                    </a:cubicBezTo>
                    <a:cubicBezTo>
                      <a:pt x="6746" y="12544"/>
                      <a:pt x="6883" y="12582"/>
                      <a:pt x="7019" y="12582"/>
                    </a:cubicBezTo>
                    <a:cubicBezTo>
                      <a:pt x="7156" y="12582"/>
                      <a:pt x="7293" y="12544"/>
                      <a:pt x="7413" y="12467"/>
                    </a:cubicBezTo>
                    <a:cubicBezTo>
                      <a:pt x="8890" y="11504"/>
                      <a:pt x="14037" y="7868"/>
                      <a:pt x="14037" y="3872"/>
                    </a:cubicBezTo>
                    <a:cubicBezTo>
                      <a:pt x="14037" y="1734"/>
                      <a:pt x="12313" y="0"/>
                      <a:pt x="10189" y="0"/>
                    </a:cubicBezTo>
                    <a:cubicBezTo>
                      <a:pt x="9174" y="0"/>
                      <a:pt x="8204" y="401"/>
                      <a:pt x="7488" y="1117"/>
                    </a:cubicBezTo>
                    <a:cubicBezTo>
                      <a:pt x="7358" y="1244"/>
                      <a:pt x="7188" y="1307"/>
                      <a:pt x="7019" y="1307"/>
                    </a:cubicBezTo>
                    <a:cubicBezTo>
                      <a:pt x="6850" y="1307"/>
                      <a:pt x="6681" y="1244"/>
                      <a:pt x="6553" y="1117"/>
                    </a:cubicBezTo>
                    <a:cubicBezTo>
                      <a:pt x="5837" y="401"/>
                      <a:pt x="4863" y="0"/>
                      <a:pt x="3852" y="0"/>
                    </a:cubicBezTo>
                    <a:close/>
                  </a:path>
                </a:pathLst>
              </a:custGeom>
              <a:solidFill>
                <a:srgbClr val="F84081"/>
              </a:solidFill>
              <a:ln>
                <a:noFill/>
              </a:ln>
            </p:spPr>
            <p:txBody>
              <a:bodyPr spcFirstLastPara="1" wrap="square" lIns="91425" tIns="91425" rIns="91425" bIns="91425" anchor="ctr" anchorCtr="0">
                <a:noAutofit/>
              </a:bodyPr>
              <a:lstStyle/>
              <a:p>
                <a:endParaRPr dirty="0"/>
              </a:p>
            </p:txBody>
          </p:sp>
          <p:sp>
            <p:nvSpPr>
              <p:cNvPr id="66" name="Google Shape;2394;p60">
                <a:extLst>
                  <a:ext uri="{FF2B5EF4-FFF2-40B4-BE49-F238E27FC236}">
                    <a16:creationId xmlns:a16="http://schemas.microsoft.com/office/drawing/2014/main" id="{C34D5D9D-881F-4B44-B32D-7C1298E8E0CA}"/>
                  </a:ext>
                </a:extLst>
              </p:cNvPr>
              <p:cNvSpPr/>
              <p:nvPr/>
            </p:nvSpPr>
            <p:spPr>
              <a:xfrm>
                <a:off x="5748770" y="3229594"/>
                <a:ext cx="183758" cy="329533"/>
              </a:xfrm>
              <a:custGeom>
                <a:avLst/>
                <a:gdLst/>
                <a:ahLst/>
                <a:cxnLst/>
                <a:rect l="l" t="t" r="r" b="b"/>
                <a:pathLst>
                  <a:path w="7015" h="12580" extrusionOk="0">
                    <a:moveTo>
                      <a:pt x="3848" y="0"/>
                    </a:moveTo>
                    <a:cubicBezTo>
                      <a:pt x="1720" y="0"/>
                      <a:pt x="0" y="1731"/>
                      <a:pt x="0" y="3869"/>
                    </a:cubicBezTo>
                    <a:cubicBezTo>
                      <a:pt x="0" y="7868"/>
                      <a:pt x="5147" y="11504"/>
                      <a:pt x="6624" y="12463"/>
                    </a:cubicBezTo>
                    <a:cubicBezTo>
                      <a:pt x="6741" y="12542"/>
                      <a:pt x="6878" y="12580"/>
                      <a:pt x="7015" y="12580"/>
                    </a:cubicBezTo>
                    <a:cubicBezTo>
                      <a:pt x="1758" y="5404"/>
                      <a:pt x="3629" y="1388"/>
                      <a:pt x="5411" y="336"/>
                    </a:cubicBezTo>
                    <a:cubicBezTo>
                      <a:pt x="4921" y="113"/>
                      <a:pt x="4386" y="0"/>
                      <a:pt x="3848" y="0"/>
                    </a:cubicBezTo>
                    <a:close/>
                  </a:path>
                </a:pathLst>
              </a:custGeom>
              <a:solidFill>
                <a:srgbClr val="F84081"/>
              </a:solidFill>
              <a:ln>
                <a:noFill/>
              </a:ln>
            </p:spPr>
            <p:txBody>
              <a:bodyPr spcFirstLastPara="1" wrap="square" lIns="91425" tIns="91425" rIns="91425" bIns="91425" anchor="ctr" anchorCtr="0">
                <a:noAutofit/>
              </a:bodyPr>
              <a:lstStyle/>
              <a:p>
                <a:endParaRPr/>
              </a:p>
            </p:txBody>
          </p:sp>
          <p:sp>
            <p:nvSpPr>
              <p:cNvPr id="67" name="Google Shape;2395;p60">
                <a:extLst>
                  <a:ext uri="{FF2B5EF4-FFF2-40B4-BE49-F238E27FC236}">
                    <a16:creationId xmlns:a16="http://schemas.microsoft.com/office/drawing/2014/main" id="{E71D7B08-5B8A-754D-A9ED-C17D96D3E61A}"/>
                  </a:ext>
                </a:extLst>
              </p:cNvPr>
              <p:cNvSpPr/>
              <p:nvPr/>
            </p:nvSpPr>
            <p:spPr>
              <a:xfrm>
                <a:off x="5739863" y="3222757"/>
                <a:ext cx="385407" cy="343128"/>
              </a:xfrm>
              <a:custGeom>
                <a:avLst/>
                <a:gdLst/>
                <a:ahLst/>
                <a:cxnLst/>
                <a:rect l="l" t="t" r="r" b="b"/>
                <a:pathLst>
                  <a:path w="14713" h="13099" extrusionOk="0">
                    <a:moveTo>
                      <a:pt x="10577" y="459"/>
                    </a:moveTo>
                    <a:cubicBezTo>
                      <a:pt x="10940" y="459"/>
                      <a:pt x="11306" y="513"/>
                      <a:pt x="11666" y="624"/>
                    </a:cubicBezTo>
                    <a:cubicBezTo>
                      <a:pt x="13204" y="1104"/>
                      <a:pt x="14250" y="2526"/>
                      <a:pt x="14250" y="4137"/>
                    </a:cubicBezTo>
                    <a:cubicBezTo>
                      <a:pt x="14250" y="6488"/>
                      <a:pt x="12358" y="8674"/>
                      <a:pt x="10771" y="10096"/>
                    </a:cubicBezTo>
                    <a:cubicBezTo>
                      <a:pt x="9712" y="11035"/>
                      <a:pt x="8568" y="11875"/>
                      <a:pt x="7355" y="12608"/>
                    </a:cubicBezTo>
                    <a:cubicBezTo>
                      <a:pt x="6145" y="11878"/>
                      <a:pt x="5004" y="11038"/>
                      <a:pt x="3949" y="10103"/>
                    </a:cubicBezTo>
                    <a:cubicBezTo>
                      <a:pt x="2359" y="8677"/>
                      <a:pt x="460" y="6488"/>
                      <a:pt x="460" y="4140"/>
                    </a:cubicBezTo>
                    <a:cubicBezTo>
                      <a:pt x="460" y="2530"/>
                      <a:pt x="1505" y="1104"/>
                      <a:pt x="3044" y="624"/>
                    </a:cubicBezTo>
                    <a:cubicBezTo>
                      <a:pt x="3403" y="513"/>
                      <a:pt x="3770" y="459"/>
                      <a:pt x="4133" y="459"/>
                    </a:cubicBezTo>
                    <a:cubicBezTo>
                      <a:pt x="5322" y="459"/>
                      <a:pt x="6468" y="1037"/>
                      <a:pt x="7166" y="2053"/>
                    </a:cubicBezTo>
                    <a:cubicBezTo>
                      <a:pt x="7213" y="2120"/>
                      <a:pt x="7285" y="2154"/>
                      <a:pt x="7356" y="2154"/>
                    </a:cubicBezTo>
                    <a:cubicBezTo>
                      <a:pt x="7428" y="2154"/>
                      <a:pt x="7499" y="2120"/>
                      <a:pt x="7543" y="2053"/>
                    </a:cubicBezTo>
                    <a:cubicBezTo>
                      <a:pt x="8244" y="1037"/>
                      <a:pt x="9388" y="459"/>
                      <a:pt x="10577" y="459"/>
                    </a:cubicBezTo>
                    <a:close/>
                    <a:moveTo>
                      <a:pt x="4137" y="0"/>
                    </a:moveTo>
                    <a:cubicBezTo>
                      <a:pt x="3677" y="0"/>
                      <a:pt x="3211" y="77"/>
                      <a:pt x="2759" y="237"/>
                    </a:cubicBezTo>
                    <a:cubicBezTo>
                      <a:pt x="1108" y="820"/>
                      <a:pt x="1" y="2382"/>
                      <a:pt x="1" y="4137"/>
                    </a:cubicBezTo>
                    <a:cubicBezTo>
                      <a:pt x="1" y="5257"/>
                      <a:pt x="388" y="6426"/>
                      <a:pt x="1152" y="7615"/>
                    </a:cubicBezTo>
                    <a:cubicBezTo>
                      <a:pt x="1755" y="8551"/>
                      <a:pt x="2592" y="9503"/>
                      <a:pt x="3640" y="10442"/>
                    </a:cubicBezTo>
                    <a:cubicBezTo>
                      <a:pt x="4754" y="11429"/>
                      <a:pt x="5960" y="12310"/>
                      <a:pt x="7242" y="13071"/>
                    </a:cubicBezTo>
                    <a:cubicBezTo>
                      <a:pt x="7278" y="13089"/>
                      <a:pt x="7317" y="13099"/>
                      <a:pt x="7356" y="13099"/>
                    </a:cubicBezTo>
                    <a:cubicBezTo>
                      <a:pt x="7395" y="13099"/>
                      <a:pt x="7434" y="13089"/>
                      <a:pt x="7468" y="13071"/>
                    </a:cubicBezTo>
                    <a:cubicBezTo>
                      <a:pt x="8750" y="12310"/>
                      <a:pt x="9959" y="11429"/>
                      <a:pt x="11073" y="10442"/>
                    </a:cubicBezTo>
                    <a:cubicBezTo>
                      <a:pt x="12121" y="9500"/>
                      <a:pt x="12958" y="8551"/>
                      <a:pt x="13561" y="7615"/>
                    </a:cubicBezTo>
                    <a:cubicBezTo>
                      <a:pt x="14325" y="6426"/>
                      <a:pt x="14712" y="5257"/>
                      <a:pt x="14712" y="4137"/>
                    </a:cubicBezTo>
                    <a:cubicBezTo>
                      <a:pt x="14705" y="1855"/>
                      <a:pt x="12855" y="4"/>
                      <a:pt x="10573" y="4"/>
                    </a:cubicBezTo>
                    <a:cubicBezTo>
                      <a:pt x="9325" y="4"/>
                      <a:pt x="8143" y="566"/>
                      <a:pt x="7355" y="1539"/>
                    </a:cubicBezTo>
                    <a:cubicBezTo>
                      <a:pt x="6555" y="548"/>
                      <a:pt x="5364" y="0"/>
                      <a:pt x="41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2396;p60">
                <a:extLst>
                  <a:ext uri="{FF2B5EF4-FFF2-40B4-BE49-F238E27FC236}">
                    <a16:creationId xmlns:a16="http://schemas.microsoft.com/office/drawing/2014/main" id="{98C4379A-2738-7B43-AD9B-A251FACC47D4}"/>
                  </a:ext>
                </a:extLst>
              </p:cNvPr>
              <p:cNvSpPr/>
              <p:nvPr/>
            </p:nvSpPr>
            <p:spPr>
              <a:xfrm>
                <a:off x="5840504" y="3246909"/>
                <a:ext cx="80026" cy="45789"/>
              </a:xfrm>
              <a:custGeom>
                <a:avLst/>
                <a:gdLst/>
                <a:ahLst/>
                <a:cxnLst/>
                <a:rect l="l" t="t" r="r" b="b"/>
                <a:pathLst>
                  <a:path w="3055" h="1748" extrusionOk="0">
                    <a:moveTo>
                      <a:pt x="295" y="1"/>
                    </a:moveTo>
                    <a:cubicBezTo>
                      <a:pt x="0" y="11"/>
                      <a:pt x="0" y="446"/>
                      <a:pt x="295" y="460"/>
                    </a:cubicBezTo>
                    <a:cubicBezTo>
                      <a:pt x="1203" y="460"/>
                      <a:pt x="2050" y="909"/>
                      <a:pt x="2567" y="1656"/>
                    </a:cubicBezTo>
                    <a:cubicBezTo>
                      <a:pt x="2616" y="1721"/>
                      <a:pt x="2680" y="1748"/>
                      <a:pt x="2743" y="1748"/>
                    </a:cubicBezTo>
                    <a:cubicBezTo>
                      <a:pt x="2902" y="1748"/>
                      <a:pt x="3055" y="1572"/>
                      <a:pt x="2944" y="1395"/>
                    </a:cubicBezTo>
                    <a:cubicBezTo>
                      <a:pt x="2344" y="521"/>
                      <a:pt x="1354" y="1"/>
                      <a:pt x="2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2397;p60">
                <a:extLst>
                  <a:ext uri="{FF2B5EF4-FFF2-40B4-BE49-F238E27FC236}">
                    <a16:creationId xmlns:a16="http://schemas.microsoft.com/office/drawing/2014/main" id="{10D7569F-F932-844E-82B7-2F5FC938BFA0}"/>
                  </a:ext>
                </a:extLst>
              </p:cNvPr>
              <p:cNvSpPr/>
              <p:nvPr/>
            </p:nvSpPr>
            <p:spPr>
              <a:xfrm>
                <a:off x="6010510" y="3246909"/>
                <a:ext cx="90609" cy="88906"/>
              </a:xfrm>
              <a:custGeom>
                <a:avLst/>
                <a:gdLst/>
                <a:ahLst/>
                <a:cxnLst/>
                <a:rect l="l" t="t" r="r" b="b"/>
                <a:pathLst>
                  <a:path w="3459" h="3394" extrusionOk="0">
                    <a:moveTo>
                      <a:pt x="229" y="0"/>
                    </a:moveTo>
                    <a:cubicBezTo>
                      <a:pt x="104" y="0"/>
                      <a:pt x="1" y="104"/>
                      <a:pt x="1" y="230"/>
                    </a:cubicBezTo>
                    <a:cubicBezTo>
                      <a:pt x="1" y="356"/>
                      <a:pt x="104" y="460"/>
                      <a:pt x="229" y="460"/>
                    </a:cubicBezTo>
                    <a:cubicBezTo>
                      <a:pt x="233" y="460"/>
                      <a:pt x="237" y="460"/>
                      <a:pt x="241" y="460"/>
                    </a:cubicBezTo>
                    <a:cubicBezTo>
                      <a:pt x="1742" y="467"/>
                      <a:pt x="2961" y="1666"/>
                      <a:pt x="2996" y="3167"/>
                    </a:cubicBezTo>
                    <a:cubicBezTo>
                      <a:pt x="2999" y="3294"/>
                      <a:pt x="3102" y="3393"/>
                      <a:pt x="3225" y="3393"/>
                    </a:cubicBezTo>
                    <a:lnTo>
                      <a:pt x="3232" y="3393"/>
                    </a:lnTo>
                    <a:cubicBezTo>
                      <a:pt x="3359" y="3390"/>
                      <a:pt x="3458" y="3287"/>
                      <a:pt x="3455" y="3160"/>
                    </a:cubicBezTo>
                    <a:cubicBezTo>
                      <a:pt x="3424" y="1416"/>
                      <a:pt x="1981" y="1"/>
                      <a:pt x="241" y="1"/>
                    </a:cubicBezTo>
                    <a:cubicBezTo>
                      <a:pt x="237" y="0"/>
                      <a:pt x="233" y="0"/>
                      <a:pt x="22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0" name="Google Shape;1997;p53">
              <a:extLst>
                <a:ext uri="{FF2B5EF4-FFF2-40B4-BE49-F238E27FC236}">
                  <a16:creationId xmlns:a16="http://schemas.microsoft.com/office/drawing/2014/main" id="{6557FC96-4EB8-D747-B31B-F11B1D9EFC1C}"/>
                </a:ext>
              </a:extLst>
            </p:cNvPr>
            <p:cNvGrpSpPr/>
            <p:nvPr/>
          </p:nvGrpSpPr>
          <p:grpSpPr>
            <a:xfrm>
              <a:off x="4511306" y="4247448"/>
              <a:ext cx="239818" cy="312955"/>
              <a:chOff x="1728542" y="2975670"/>
              <a:chExt cx="223773" cy="292017"/>
            </a:xfrm>
          </p:grpSpPr>
          <p:sp>
            <p:nvSpPr>
              <p:cNvPr id="71" name="Google Shape;1998;p53">
                <a:extLst>
                  <a:ext uri="{FF2B5EF4-FFF2-40B4-BE49-F238E27FC236}">
                    <a16:creationId xmlns:a16="http://schemas.microsoft.com/office/drawing/2014/main" id="{CF98F02B-54F2-4444-BAF3-0E02236FECCD}"/>
                  </a:ext>
                </a:extLst>
              </p:cNvPr>
              <p:cNvSpPr/>
              <p:nvPr/>
            </p:nvSpPr>
            <p:spPr>
              <a:xfrm>
                <a:off x="1734364" y="3174553"/>
                <a:ext cx="211787" cy="87233"/>
              </a:xfrm>
              <a:custGeom>
                <a:avLst/>
                <a:gdLst/>
                <a:ahLst/>
                <a:cxnLst/>
                <a:rect l="l" t="t" r="r" b="b"/>
                <a:pathLst>
                  <a:path w="8075" h="3326" extrusionOk="0">
                    <a:moveTo>
                      <a:pt x="2613" y="1"/>
                    </a:moveTo>
                    <a:lnTo>
                      <a:pt x="626" y="722"/>
                    </a:lnTo>
                    <a:cubicBezTo>
                      <a:pt x="250" y="857"/>
                      <a:pt x="0" y="1218"/>
                      <a:pt x="0" y="1613"/>
                    </a:cubicBezTo>
                    <a:lnTo>
                      <a:pt x="0" y="3326"/>
                    </a:lnTo>
                    <a:lnTo>
                      <a:pt x="8074" y="3326"/>
                    </a:lnTo>
                    <a:lnTo>
                      <a:pt x="8074" y="1613"/>
                    </a:lnTo>
                    <a:cubicBezTo>
                      <a:pt x="8074" y="1218"/>
                      <a:pt x="7824" y="857"/>
                      <a:pt x="7449" y="722"/>
                    </a:cubicBezTo>
                    <a:lnTo>
                      <a:pt x="5461" y="1"/>
                    </a:lnTo>
                    <a:lnTo>
                      <a:pt x="4037" y="477"/>
                    </a:lnTo>
                    <a:lnTo>
                      <a:pt x="261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2" name="Google Shape;1999;p53">
                <a:extLst>
                  <a:ext uri="{FF2B5EF4-FFF2-40B4-BE49-F238E27FC236}">
                    <a16:creationId xmlns:a16="http://schemas.microsoft.com/office/drawing/2014/main" id="{035858FC-49F3-1C47-AC30-77C98BC3A194}"/>
                  </a:ext>
                </a:extLst>
              </p:cNvPr>
              <p:cNvSpPr/>
              <p:nvPr/>
            </p:nvSpPr>
            <p:spPr>
              <a:xfrm>
                <a:off x="1908751" y="3199915"/>
                <a:ext cx="37400" cy="61871"/>
              </a:xfrm>
              <a:custGeom>
                <a:avLst/>
                <a:gdLst/>
                <a:ahLst/>
                <a:cxnLst/>
                <a:rect l="l" t="t" r="r" b="b"/>
                <a:pathLst>
                  <a:path w="1426" h="2359" extrusionOk="0">
                    <a:moveTo>
                      <a:pt x="1170" y="1"/>
                    </a:moveTo>
                    <a:lnTo>
                      <a:pt x="275" y="891"/>
                    </a:lnTo>
                    <a:cubicBezTo>
                      <a:pt x="97" y="1069"/>
                      <a:pt x="1" y="1310"/>
                      <a:pt x="1" y="1565"/>
                    </a:cubicBezTo>
                    <a:lnTo>
                      <a:pt x="1" y="2359"/>
                    </a:lnTo>
                    <a:lnTo>
                      <a:pt x="1425" y="2359"/>
                    </a:lnTo>
                    <a:lnTo>
                      <a:pt x="1425" y="650"/>
                    </a:lnTo>
                    <a:cubicBezTo>
                      <a:pt x="1425" y="410"/>
                      <a:pt x="1334" y="174"/>
                      <a:pt x="117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3" name="Google Shape;2000;p53">
                <a:extLst>
                  <a:ext uri="{FF2B5EF4-FFF2-40B4-BE49-F238E27FC236}">
                    <a16:creationId xmlns:a16="http://schemas.microsoft.com/office/drawing/2014/main" id="{2611878D-F883-B64F-875C-49C52C58EF55}"/>
                  </a:ext>
                </a:extLst>
              </p:cNvPr>
              <p:cNvSpPr/>
              <p:nvPr/>
            </p:nvSpPr>
            <p:spPr>
              <a:xfrm>
                <a:off x="1771712" y="2981466"/>
                <a:ext cx="137065" cy="99743"/>
              </a:xfrm>
              <a:custGeom>
                <a:avLst/>
                <a:gdLst/>
                <a:ahLst/>
                <a:cxnLst/>
                <a:rect l="l" t="t" r="r" b="b"/>
                <a:pathLst>
                  <a:path w="5226" h="3803" extrusionOk="0">
                    <a:moveTo>
                      <a:pt x="1901" y="1"/>
                    </a:moveTo>
                    <a:cubicBezTo>
                      <a:pt x="852" y="1"/>
                      <a:pt x="0" y="852"/>
                      <a:pt x="0" y="1901"/>
                    </a:cubicBezTo>
                    <a:lnTo>
                      <a:pt x="0" y="2469"/>
                    </a:lnTo>
                    <a:cubicBezTo>
                      <a:pt x="0" y="2724"/>
                      <a:pt x="39" y="2974"/>
                      <a:pt x="121" y="3220"/>
                    </a:cubicBezTo>
                    <a:lnTo>
                      <a:pt x="198" y="3456"/>
                    </a:lnTo>
                    <a:cubicBezTo>
                      <a:pt x="227" y="3528"/>
                      <a:pt x="236" y="3605"/>
                      <a:pt x="236" y="3682"/>
                    </a:cubicBezTo>
                    <a:lnTo>
                      <a:pt x="236" y="3802"/>
                    </a:lnTo>
                    <a:lnTo>
                      <a:pt x="4985" y="3802"/>
                    </a:lnTo>
                    <a:lnTo>
                      <a:pt x="4985" y="3682"/>
                    </a:lnTo>
                    <a:cubicBezTo>
                      <a:pt x="4985" y="3605"/>
                      <a:pt x="5000" y="3528"/>
                      <a:pt x="5024" y="3456"/>
                    </a:cubicBezTo>
                    <a:lnTo>
                      <a:pt x="5101" y="3220"/>
                    </a:lnTo>
                    <a:cubicBezTo>
                      <a:pt x="5183" y="2974"/>
                      <a:pt x="5226" y="2724"/>
                      <a:pt x="5226" y="2469"/>
                    </a:cubicBezTo>
                    <a:lnTo>
                      <a:pt x="5226" y="477"/>
                    </a:lnTo>
                    <a:cubicBezTo>
                      <a:pt x="5226" y="217"/>
                      <a:pt x="5009" y="1"/>
                      <a:pt x="475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4" name="Google Shape;2001;p53">
                <a:extLst>
                  <a:ext uri="{FF2B5EF4-FFF2-40B4-BE49-F238E27FC236}">
                    <a16:creationId xmlns:a16="http://schemas.microsoft.com/office/drawing/2014/main" id="{94E58967-62A7-AC4F-81B9-AD5D51394573}"/>
                  </a:ext>
                </a:extLst>
              </p:cNvPr>
              <p:cNvSpPr/>
              <p:nvPr/>
            </p:nvSpPr>
            <p:spPr>
              <a:xfrm>
                <a:off x="1802870" y="2981466"/>
                <a:ext cx="105802" cy="99612"/>
              </a:xfrm>
              <a:custGeom>
                <a:avLst/>
                <a:gdLst/>
                <a:ahLst/>
                <a:cxnLst/>
                <a:rect l="l" t="t" r="r" b="b"/>
                <a:pathLst>
                  <a:path w="4034" h="3798" extrusionOk="0">
                    <a:moveTo>
                      <a:pt x="963" y="1"/>
                    </a:moveTo>
                    <a:cubicBezTo>
                      <a:pt x="429" y="1"/>
                      <a:pt x="1" y="434"/>
                      <a:pt x="1" y="968"/>
                    </a:cubicBezTo>
                    <a:cubicBezTo>
                      <a:pt x="1" y="1497"/>
                      <a:pt x="429" y="1930"/>
                      <a:pt x="963" y="1930"/>
                    </a:cubicBezTo>
                    <a:lnTo>
                      <a:pt x="1098" y="1930"/>
                    </a:lnTo>
                    <a:lnTo>
                      <a:pt x="1160" y="3797"/>
                    </a:lnTo>
                    <a:lnTo>
                      <a:pt x="3797" y="3797"/>
                    </a:lnTo>
                    <a:lnTo>
                      <a:pt x="3797" y="3677"/>
                    </a:lnTo>
                    <a:cubicBezTo>
                      <a:pt x="3797" y="3600"/>
                      <a:pt x="3812" y="3528"/>
                      <a:pt x="3836" y="3456"/>
                    </a:cubicBezTo>
                    <a:lnTo>
                      <a:pt x="3913" y="3215"/>
                    </a:lnTo>
                    <a:cubicBezTo>
                      <a:pt x="3995" y="2974"/>
                      <a:pt x="4033" y="2719"/>
                      <a:pt x="4033" y="2464"/>
                    </a:cubicBezTo>
                    <a:lnTo>
                      <a:pt x="4033" y="477"/>
                    </a:lnTo>
                    <a:cubicBezTo>
                      <a:pt x="4033" y="217"/>
                      <a:pt x="3821" y="1"/>
                      <a:pt x="35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5" name="Google Shape;2002;p53">
                <a:extLst>
                  <a:ext uri="{FF2B5EF4-FFF2-40B4-BE49-F238E27FC236}">
                    <a16:creationId xmlns:a16="http://schemas.microsoft.com/office/drawing/2014/main" id="{980E411E-4167-C542-8D4B-E39E67714B34}"/>
                  </a:ext>
                </a:extLst>
              </p:cNvPr>
              <p:cNvSpPr/>
              <p:nvPr/>
            </p:nvSpPr>
            <p:spPr>
              <a:xfrm>
                <a:off x="1802870" y="3131015"/>
                <a:ext cx="74748" cy="56074"/>
              </a:xfrm>
              <a:custGeom>
                <a:avLst/>
                <a:gdLst/>
                <a:ahLst/>
                <a:cxnLst/>
                <a:rect l="l" t="t" r="r" b="b"/>
                <a:pathLst>
                  <a:path w="2850" h="2138" extrusionOk="0">
                    <a:moveTo>
                      <a:pt x="1" y="1"/>
                    </a:moveTo>
                    <a:lnTo>
                      <a:pt x="1" y="2137"/>
                    </a:lnTo>
                    <a:lnTo>
                      <a:pt x="2849" y="2137"/>
                    </a:lnTo>
                    <a:lnTo>
                      <a:pt x="284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6" name="Google Shape;2003;p53">
                <a:extLst>
                  <a:ext uri="{FF2B5EF4-FFF2-40B4-BE49-F238E27FC236}">
                    <a16:creationId xmlns:a16="http://schemas.microsoft.com/office/drawing/2014/main" id="{88D4A059-8C4D-FB4D-8377-549BADD5CEB6}"/>
                  </a:ext>
                </a:extLst>
              </p:cNvPr>
              <p:cNvSpPr/>
              <p:nvPr/>
            </p:nvSpPr>
            <p:spPr>
              <a:xfrm>
                <a:off x="1790386" y="3164219"/>
                <a:ext cx="49885" cy="44456"/>
              </a:xfrm>
              <a:custGeom>
                <a:avLst/>
                <a:gdLst/>
                <a:ahLst/>
                <a:cxnLst/>
                <a:rect l="l" t="t" r="r" b="b"/>
                <a:pathLst>
                  <a:path w="1902" h="1695" extrusionOk="0">
                    <a:moveTo>
                      <a:pt x="422" y="0"/>
                    </a:moveTo>
                    <a:cubicBezTo>
                      <a:pt x="333" y="0"/>
                      <a:pt x="245" y="50"/>
                      <a:pt x="203" y="135"/>
                    </a:cubicBezTo>
                    <a:lnTo>
                      <a:pt x="0" y="568"/>
                    </a:lnTo>
                    <a:lnTo>
                      <a:pt x="785" y="1602"/>
                    </a:lnTo>
                    <a:cubicBezTo>
                      <a:pt x="832" y="1663"/>
                      <a:pt x="904" y="1695"/>
                      <a:pt x="975" y="1695"/>
                    </a:cubicBezTo>
                    <a:cubicBezTo>
                      <a:pt x="1035" y="1695"/>
                      <a:pt x="1095" y="1672"/>
                      <a:pt x="1141" y="1627"/>
                    </a:cubicBezTo>
                    <a:lnTo>
                      <a:pt x="1901" y="871"/>
                    </a:lnTo>
                    <a:lnTo>
                      <a:pt x="544" y="34"/>
                    </a:lnTo>
                    <a:cubicBezTo>
                      <a:pt x="506" y="11"/>
                      <a:pt x="464" y="0"/>
                      <a:pt x="42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7" name="Google Shape;2004;p53">
                <a:extLst>
                  <a:ext uri="{FF2B5EF4-FFF2-40B4-BE49-F238E27FC236}">
                    <a16:creationId xmlns:a16="http://schemas.microsoft.com/office/drawing/2014/main" id="{B1B0399B-7E04-0849-B25C-AF73F7F29B2A}"/>
                  </a:ext>
                </a:extLst>
              </p:cNvPr>
              <p:cNvSpPr/>
              <p:nvPr/>
            </p:nvSpPr>
            <p:spPr>
              <a:xfrm>
                <a:off x="1840245" y="3164219"/>
                <a:ext cx="49727" cy="44456"/>
              </a:xfrm>
              <a:custGeom>
                <a:avLst/>
                <a:gdLst/>
                <a:ahLst/>
                <a:cxnLst/>
                <a:rect l="l" t="t" r="r" b="b"/>
                <a:pathLst>
                  <a:path w="1896" h="1695" extrusionOk="0">
                    <a:moveTo>
                      <a:pt x="1474" y="0"/>
                    </a:moveTo>
                    <a:cubicBezTo>
                      <a:pt x="1433" y="0"/>
                      <a:pt x="1391" y="11"/>
                      <a:pt x="1352" y="34"/>
                    </a:cubicBezTo>
                    <a:lnTo>
                      <a:pt x="0" y="871"/>
                    </a:lnTo>
                    <a:lnTo>
                      <a:pt x="756" y="1627"/>
                    </a:lnTo>
                    <a:cubicBezTo>
                      <a:pt x="802" y="1672"/>
                      <a:pt x="861" y="1695"/>
                      <a:pt x="921" y="1695"/>
                    </a:cubicBezTo>
                    <a:cubicBezTo>
                      <a:pt x="993" y="1695"/>
                      <a:pt x="1064" y="1663"/>
                      <a:pt x="1112" y="1602"/>
                    </a:cubicBezTo>
                    <a:lnTo>
                      <a:pt x="1896" y="568"/>
                    </a:lnTo>
                    <a:lnTo>
                      <a:pt x="1694" y="135"/>
                    </a:lnTo>
                    <a:cubicBezTo>
                      <a:pt x="1651" y="50"/>
                      <a:pt x="1564" y="0"/>
                      <a:pt x="14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 name="Google Shape;2005;p53">
                <a:extLst>
                  <a:ext uri="{FF2B5EF4-FFF2-40B4-BE49-F238E27FC236}">
                    <a16:creationId xmlns:a16="http://schemas.microsoft.com/office/drawing/2014/main" id="{0AAADAD0-C57C-C84C-A77D-1C4A7320600A}"/>
                  </a:ext>
                </a:extLst>
              </p:cNvPr>
              <p:cNvSpPr/>
              <p:nvPr/>
            </p:nvSpPr>
            <p:spPr>
              <a:xfrm>
                <a:off x="1777902" y="3032085"/>
                <a:ext cx="124581" cy="117525"/>
              </a:xfrm>
              <a:custGeom>
                <a:avLst/>
                <a:gdLst/>
                <a:ahLst/>
                <a:cxnLst/>
                <a:rect l="l" t="t" r="r" b="b"/>
                <a:pathLst>
                  <a:path w="4750" h="4481" extrusionOk="0">
                    <a:moveTo>
                      <a:pt x="2024" y="0"/>
                    </a:moveTo>
                    <a:cubicBezTo>
                      <a:pt x="1280" y="0"/>
                      <a:pt x="717" y="212"/>
                      <a:pt x="717" y="212"/>
                    </a:cubicBezTo>
                    <a:lnTo>
                      <a:pt x="717" y="1020"/>
                    </a:lnTo>
                    <a:cubicBezTo>
                      <a:pt x="712" y="1256"/>
                      <a:pt x="592" y="1477"/>
                      <a:pt x="395" y="1607"/>
                    </a:cubicBezTo>
                    <a:lnTo>
                      <a:pt x="0" y="1872"/>
                    </a:lnTo>
                    <a:lnTo>
                      <a:pt x="0" y="2108"/>
                    </a:lnTo>
                    <a:cubicBezTo>
                      <a:pt x="0" y="3421"/>
                      <a:pt x="1064" y="4480"/>
                      <a:pt x="2377" y="4480"/>
                    </a:cubicBezTo>
                    <a:cubicBezTo>
                      <a:pt x="2380" y="4480"/>
                      <a:pt x="2383" y="4480"/>
                      <a:pt x="2386" y="4480"/>
                    </a:cubicBezTo>
                    <a:cubicBezTo>
                      <a:pt x="3691" y="4480"/>
                      <a:pt x="4749" y="3418"/>
                      <a:pt x="4749" y="2113"/>
                    </a:cubicBezTo>
                    <a:lnTo>
                      <a:pt x="4749" y="1877"/>
                    </a:lnTo>
                    <a:lnTo>
                      <a:pt x="4355" y="1612"/>
                    </a:lnTo>
                    <a:cubicBezTo>
                      <a:pt x="4157" y="1477"/>
                      <a:pt x="4037" y="1256"/>
                      <a:pt x="4037" y="1020"/>
                    </a:cubicBezTo>
                    <a:lnTo>
                      <a:pt x="4037" y="688"/>
                    </a:lnTo>
                    <a:cubicBezTo>
                      <a:pt x="3389" y="148"/>
                      <a:pt x="2644" y="0"/>
                      <a:pt x="202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9" name="Google Shape;2006;p53">
                <a:extLst>
                  <a:ext uri="{FF2B5EF4-FFF2-40B4-BE49-F238E27FC236}">
                    <a16:creationId xmlns:a16="http://schemas.microsoft.com/office/drawing/2014/main" id="{348F9623-9BA4-2A4A-846E-B8E224157134}"/>
                  </a:ext>
                </a:extLst>
              </p:cNvPr>
              <p:cNvSpPr/>
              <p:nvPr/>
            </p:nvSpPr>
            <p:spPr>
              <a:xfrm>
                <a:off x="1734364" y="3199915"/>
                <a:ext cx="37374" cy="61871"/>
              </a:xfrm>
              <a:custGeom>
                <a:avLst/>
                <a:gdLst/>
                <a:ahLst/>
                <a:cxnLst/>
                <a:rect l="l" t="t" r="r" b="b"/>
                <a:pathLst>
                  <a:path w="1425" h="2359" extrusionOk="0">
                    <a:moveTo>
                      <a:pt x="255" y="1"/>
                    </a:moveTo>
                    <a:cubicBezTo>
                      <a:pt x="92" y="174"/>
                      <a:pt x="0" y="410"/>
                      <a:pt x="0" y="650"/>
                    </a:cubicBezTo>
                    <a:lnTo>
                      <a:pt x="0" y="2359"/>
                    </a:lnTo>
                    <a:lnTo>
                      <a:pt x="1424" y="2359"/>
                    </a:lnTo>
                    <a:lnTo>
                      <a:pt x="1424" y="1565"/>
                    </a:lnTo>
                    <a:cubicBezTo>
                      <a:pt x="1424" y="1310"/>
                      <a:pt x="1323" y="1069"/>
                      <a:pt x="1150" y="891"/>
                    </a:cubicBezTo>
                    <a:lnTo>
                      <a:pt x="25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 name="Google Shape;2007;p53">
                <a:extLst>
                  <a:ext uri="{FF2B5EF4-FFF2-40B4-BE49-F238E27FC236}">
                    <a16:creationId xmlns:a16="http://schemas.microsoft.com/office/drawing/2014/main" id="{717207F1-7E3E-3742-9862-A9955B23024E}"/>
                  </a:ext>
                </a:extLst>
              </p:cNvPr>
              <p:cNvSpPr/>
              <p:nvPr/>
            </p:nvSpPr>
            <p:spPr>
              <a:xfrm>
                <a:off x="1778007" y="3031954"/>
                <a:ext cx="105802" cy="117263"/>
              </a:xfrm>
              <a:custGeom>
                <a:avLst/>
                <a:gdLst/>
                <a:ahLst/>
                <a:cxnLst/>
                <a:rect l="l" t="t" r="r" b="b"/>
                <a:pathLst>
                  <a:path w="4034" h="4471" extrusionOk="0">
                    <a:moveTo>
                      <a:pt x="2020" y="1"/>
                    </a:moveTo>
                    <a:cubicBezTo>
                      <a:pt x="1276" y="1"/>
                      <a:pt x="713" y="212"/>
                      <a:pt x="713" y="212"/>
                    </a:cubicBezTo>
                    <a:lnTo>
                      <a:pt x="713" y="1025"/>
                    </a:lnTo>
                    <a:cubicBezTo>
                      <a:pt x="713" y="1261"/>
                      <a:pt x="593" y="1482"/>
                      <a:pt x="396" y="1617"/>
                    </a:cubicBezTo>
                    <a:lnTo>
                      <a:pt x="1" y="1877"/>
                    </a:lnTo>
                    <a:lnTo>
                      <a:pt x="1" y="2118"/>
                    </a:lnTo>
                    <a:cubicBezTo>
                      <a:pt x="1" y="3316"/>
                      <a:pt x="896" y="4326"/>
                      <a:pt x="2084" y="4471"/>
                    </a:cubicBezTo>
                    <a:cubicBezTo>
                      <a:pt x="1661" y="4033"/>
                      <a:pt x="1425" y="3441"/>
                      <a:pt x="1425" y="2830"/>
                    </a:cubicBezTo>
                    <a:lnTo>
                      <a:pt x="1425" y="1256"/>
                    </a:lnTo>
                    <a:cubicBezTo>
                      <a:pt x="1425" y="1016"/>
                      <a:pt x="1603" y="814"/>
                      <a:pt x="1839" y="785"/>
                    </a:cubicBezTo>
                    <a:cubicBezTo>
                      <a:pt x="2029" y="760"/>
                      <a:pt x="2270" y="739"/>
                      <a:pt x="2538" y="739"/>
                    </a:cubicBezTo>
                    <a:cubicBezTo>
                      <a:pt x="3002" y="739"/>
                      <a:pt x="3545" y="802"/>
                      <a:pt x="4033" y="1016"/>
                    </a:cubicBezTo>
                    <a:lnTo>
                      <a:pt x="4033" y="689"/>
                    </a:lnTo>
                    <a:cubicBezTo>
                      <a:pt x="3385" y="148"/>
                      <a:pt x="2640" y="1"/>
                      <a:pt x="20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1" name="Google Shape;2008;p53">
                <a:extLst>
                  <a:ext uri="{FF2B5EF4-FFF2-40B4-BE49-F238E27FC236}">
                    <a16:creationId xmlns:a16="http://schemas.microsoft.com/office/drawing/2014/main" id="{4215DBF9-B176-3C40-9C87-6CED2DEFE6AF}"/>
                  </a:ext>
                </a:extLst>
              </p:cNvPr>
              <p:cNvSpPr/>
              <p:nvPr/>
            </p:nvSpPr>
            <p:spPr>
              <a:xfrm>
                <a:off x="1790753" y="3028544"/>
                <a:ext cx="101474" cy="33545"/>
              </a:xfrm>
              <a:custGeom>
                <a:avLst/>
                <a:gdLst/>
                <a:ahLst/>
                <a:cxnLst/>
                <a:rect l="l" t="t" r="r" b="b"/>
                <a:pathLst>
                  <a:path w="3869" h="1279" extrusionOk="0">
                    <a:moveTo>
                      <a:pt x="1544" y="1"/>
                    </a:moveTo>
                    <a:cubicBezTo>
                      <a:pt x="1083" y="1"/>
                      <a:pt x="666" y="50"/>
                      <a:pt x="395" y="92"/>
                    </a:cubicBezTo>
                    <a:cubicBezTo>
                      <a:pt x="169" y="121"/>
                      <a:pt x="1" y="318"/>
                      <a:pt x="6" y="544"/>
                    </a:cubicBezTo>
                    <a:lnTo>
                      <a:pt x="6" y="1054"/>
                    </a:lnTo>
                    <a:cubicBezTo>
                      <a:pt x="6" y="1203"/>
                      <a:pt x="116" y="1278"/>
                      <a:pt x="227" y="1278"/>
                    </a:cubicBezTo>
                    <a:cubicBezTo>
                      <a:pt x="338" y="1278"/>
                      <a:pt x="448" y="1203"/>
                      <a:pt x="448" y="1054"/>
                    </a:cubicBezTo>
                    <a:lnTo>
                      <a:pt x="448" y="544"/>
                    </a:lnTo>
                    <a:cubicBezTo>
                      <a:pt x="448" y="539"/>
                      <a:pt x="453" y="530"/>
                      <a:pt x="458" y="530"/>
                    </a:cubicBezTo>
                    <a:cubicBezTo>
                      <a:pt x="815" y="476"/>
                      <a:pt x="1178" y="449"/>
                      <a:pt x="1540" y="449"/>
                    </a:cubicBezTo>
                    <a:cubicBezTo>
                      <a:pt x="1661" y="449"/>
                      <a:pt x="1781" y="452"/>
                      <a:pt x="1902" y="458"/>
                    </a:cubicBezTo>
                    <a:cubicBezTo>
                      <a:pt x="2594" y="506"/>
                      <a:pt x="3100" y="679"/>
                      <a:pt x="3393" y="977"/>
                    </a:cubicBezTo>
                    <a:cubicBezTo>
                      <a:pt x="3442" y="1025"/>
                      <a:pt x="3496" y="1045"/>
                      <a:pt x="3548" y="1045"/>
                    </a:cubicBezTo>
                    <a:cubicBezTo>
                      <a:pt x="3721" y="1045"/>
                      <a:pt x="3869" y="823"/>
                      <a:pt x="3706" y="660"/>
                    </a:cubicBezTo>
                    <a:cubicBezTo>
                      <a:pt x="3182" y="135"/>
                      <a:pt x="2304" y="1"/>
                      <a:pt x="15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2009;p53">
                <a:extLst>
                  <a:ext uri="{FF2B5EF4-FFF2-40B4-BE49-F238E27FC236}">
                    <a16:creationId xmlns:a16="http://schemas.microsoft.com/office/drawing/2014/main" id="{C41EBF38-69FC-9D44-A804-0263D2C2FB8F}"/>
                  </a:ext>
                </a:extLst>
              </p:cNvPr>
              <p:cNvSpPr/>
              <p:nvPr/>
            </p:nvSpPr>
            <p:spPr>
              <a:xfrm>
                <a:off x="1728542" y="2975670"/>
                <a:ext cx="223773" cy="292017"/>
              </a:xfrm>
              <a:custGeom>
                <a:avLst/>
                <a:gdLst/>
                <a:ahLst/>
                <a:cxnLst/>
                <a:rect l="l" t="t" r="r" b="b"/>
                <a:pathLst>
                  <a:path w="8532" h="11134" extrusionOk="0">
                    <a:moveTo>
                      <a:pt x="6651" y="448"/>
                    </a:moveTo>
                    <a:lnTo>
                      <a:pt x="6651" y="2599"/>
                    </a:lnTo>
                    <a:cubicBezTo>
                      <a:pt x="6651" y="2921"/>
                      <a:pt x="6578" y="3239"/>
                      <a:pt x="6434" y="3532"/>
                    </a:cubicBezTo>
                    <a:cubicBezTo>
                      <a:pt x="6420" y="3561"/>
                      <a:pt x="6415" y="3595"/>
                      <a:pt x="6415" y="3628"/>
                    </a:cubicBezTo>
                    <a:lnTo>
                      <a:pt x="6415" y="4259"/>
                    </a:lnTo>
                    <a:cubicBezTo>
                      <a:pt x="6415" y="5457"/>
                      <a:pt x="5441" y="6414"/>
                      <a:pt x="4259" y="6414"/>
                    </a:cubicBezTo>
                    <a:cubicBezTo>
                      <a:pt x="4211" y="6414"/>
                      <a:pt x="4163" y="6413"/>
                      <a:pt x="4115" y="6410"/>
                    </a:cubicBezTo>
                    <a:cubicBezTo>
                      <a:pt x="2989" y="6337"/>
                      <a:pt x="2108" y="5356"/>
                      <a:pt x="2108" y="4177"/>
                    </a:cubicBezTo>
                    <a:lnTo>
                      <a:pt x="2108" y="3628"/>
                    </a:lnTo>
                    <a:cubicBezTo>
                      <a:pt x="2108" y="3595"/>
                      <a:pt x="2099" y="3561"/>
                      <a:pt x="2084" y="3532"/>
                    </a:cubicBezTo>
                    <a:cubicBezTo>
                      <a:pt x="1945" y="3244"/>
                      <a:pt x="1868" y="2921"/>
                      <a:pt x="1868" y="2599"/>
                    </a:cubicBezTo>
                    <a:lnTo>
                      <a:pt x="1868" y="2122"/>
                    </a:lnTo>
                    <a:cubicBezTo>
                      <a:pt x="1873" y="1199"/>
                      <a:pt x="2623" y="448"/>
                      <a:pt x="3547" y="448"/>
                    </a:cubicBezTo>
                    <a:close/>
                    <a:moveTo>
                      <a:pt x="3061" y="6554"/>
                    </a:moveTo>
                    <a:cubicBezTo>
                      <a:pt x="3379" y="6727"/>
                      <a:pt x="3730" y="6828"/>
                      <a:pt x="4086" y="6852"/>
                    </a:cubicBezTo>
                    <a:cubicBezTo>
                      <a:pt x="4148" y="6857"/>
                      <a:pt x="4206" y="6857"/>
                      <a:pt x="4264" y="6857"/>
                    </a:cubicBezTo>
                    <a:cubicBezTo>
                      <a:pt x="4273" y="6857"/>
                      <a:pt x="4283" y="6857"/>
                      <a:pt x="4293" y="6857"/>
                    </a:cubicBezTo>
                    <a:cubicBezTo>
                      <a:pt x="4701" y="6857"/>
                      <a:pt x="5105" y="6756"/>
                      <a:pt x="5467" y="6564"/>
                    </a:cubicBezTo>
                    <a:lnTo>
                      <a:pt x="5467" y="6973"/>
                    </a:lnTo>
                    <a:lnTo>
                      <a:pt x="4264" y="7791"/>
                    </a:lnTo>
                    <a:lnTo>
                      <a:pt x="3061" y="6973"/>
                    </a:lnTo>
                    <a:lnTo>
                      <a:pt x="3061" y="6554"/>
                    </a:lnTo>
                    <a:close/>
                    <a:moveTo>
                      <a:pt x="2864" y="7377"/>
                    </a:moveTo>
                    <a:lnTo>
                      <a:pt x="3913" y="8094"/>
                    </a:lnTo>
                    <a:lnTo>
                      <a:pt x="3359" y="8652"/>
                    </a:lnTo>
                    <a:cubicBezTo>
                      <a:pt x="3356" y="8652"/>
                      <a:pt x="3353" y="8654"/>
                      <a:pt x="3350" y="8654"/>
                    </a:cubicBezTo>
                    <a:cubicBezTo>
                      <a:pt x="3348" y="8654"/>
                      <a:pt x="3347" y="8654"/>
                      <a:pt x="3345" y="8652"/>
                    </a:cubicBezTo>
                    <a:cubicBezTo>
                      <a:pt x="3340" y="8652"/>
                      <a:pt x="3335" y="8652"/>
                      <a:pt x="3335" y="8647"/>
                    </a:cubicBezTo>
                    <a:lnTo>
                      <a:pt x="2642" y="7613"/>
                    </a:lnTo>
                    <a:lnTo>
                      <a:pt x="2864" y="7377"/>
                    </a:lnTo>
                    <a:close/>
                    <a:moveTo>
                      <a:pt x="5655" y="7382"/>
                    </a:moveTo>
                    <a:lnTo>
                      <a:pt x="5876" y="7613"/>
                    </a:lnTo>
                    <a:lnTo>
                      <a:pt x="5188" y="8652"/>
                    </a:lnTo>
                    <a:cubicBezTo>
                      <a:pt x="5183" y="8652"/>
                      <a:pt x="5178" y="8657"/>
                      <a:pt x="5173" y="8657"/>
                    </a:cubicBezTo>
                    <a:cubicBezTo>
                      <a:pt x="5169" y="8657"/>
                      <a:pt x="5164" y="8657"/>
                      <a:pt x="5164" y="8652"/>
                    </a:cubicBezTo>
                    <a:lnTo>
                      <a:pt x="4606" y="8099"/>
                    </a:lnTo>
                    <a:lnTo>
                      <a:pt x="5655" y="7382"/>
                    </a:lnTo>
                    <a:close/>
                    <a:moveTo>
                      <a:pt x="3547" y="0"/>
                    </a:moveTo>
                    <a:cubicBezTo>
                      <a:pt x="2378" y="0"/>
                      <a:pt x="1425" y="948"/>
                      <a:pt x="1425" y="2122"/>
                    </a:cubicBezTo>
                    <a:lnTo>
                      <a:pt x="1425" y="2599"/>
                    </a:lnTo>
                    <a:cubicBezTo>
                      <a:pt x="1425" y="2969"/>
                      <a:pt x="1507" y="3340"/>
                      <a:pt x="1666" y="3681"/>
                    </a:cubicBezTo>
                    <a:lnTo>
                      <a:pt x="1666" y="4182"/>
                    </a:lnTo>
                    <a:cubicBezTo>
                      <a:pt x="1661" y="4976"/>
                      <a:pt x="2007" y="5736"/>
                      <a:pt x="2614" y="6251"/>
                    </a:cubicBezTo>
                    <a:lnTo>
                      <a:pt x="2614" y="7002"/>
                    </a:lnTo>
                    <a:lnTo>
                      <a:pt x="2200" y="7435"/>
                    </a:lnTo>
                    <a:cubicBezTo>
                      <a:pt x="2156" y="7478"/>
                      <a:pt x="2132" y="7540"/>
                      <a:pt x="2142" y="7603"/>
                    </a:cubicBezTo>
                    <a:lnTo>
                      <a:pt x="771" y="8103"/>
                    </a:lnTo>
                    <a:cubicBezTo>
                      <a:pt x="309" y="8272"/>
                      <a:pt x="1" y="8710"/>
                      <a:pt x="1" y="9200"/>
                    </a:cubicBezTo>
                    <a:lnTo>
                      <a:pt x="1" y="10913"/>
                    </a:lnTo>
                    <a:cubicBezTo>
                      <a:pt x="1" y="11060"/>
                      <a:pt x="111" y="11134"/>
                      <a:pt x="222" y="11134"/>
                    </a:cubicBezTo>
                    <a:cubicBezTo>
                      <a:pt x="333" y="11134"/>
                      <a:pt x="443" y="11060"/>
                      <a:pt x="443" y="10913"/>
                    </a:cubicBezTo>
                    <a:lnTo>
                      <a:pt x="443" y="9200"/>
                    </a:lnTo>
                    <a:cubicBezTo>
                      <a:pt x="443" y="8897"/>
                      <a:pt x="636" y="8623"/>
                      <a:pt x="925" y="8517"/>
                    </a:cubicBezTo>
                    <a:lnTo>
                      <a:pt x="2368" y="7993"/>
                    </a:lnTo>
                    <a:lnTo>
                      <a:pt x="2970" y="8897"/>
                    </a:lnTo>
                    <a:cubicBezTo>
                      <a:pt x="3047" y="9013"/>
                      <a:pt x="3172" y="9085"/>
                      <a:pt x="3306" y="9099"/>
                    </a:cubicBezTo>
                    <a:lnTo>
                      <a:pt x="3355" y="9099"/>
                    </a:lnTo>
                    <a:cubicBezTo>
                      <a:pt x="3475" y="9099"/>
                      <a:pt x="3595" y="9051"/>
                      <a:pt x="3677" y="8965"/>
                    </a:cubicBezTo>
                    <a:lnTo>
                      <a:pt x="4043" y="8599"/>
                    </a:lnTo>
                    <a:lnTo>
                      <a:pt x="4043" y="10913"/>
                    </a:lnTo>
                    <a:cubicBezTo>
                      <a:pt x="4043" y="11060"/>
                      <a:pt x="4154" y="11134"/>
                      <a:pt x="4266" y="11134"/>
                    </a:cubicBezTo>
                    <a:cubicBezTo>
                      <a:pt x="4378" y="11134"/>
                      <a:pt x="4490" y="11060"/>
                      <a:pt x="4490" y="10913"/>
                    </a:cubicBezTo>
                    <a:lnTo>
                      <a:pt x="4490" y="8599"/>
                    </a:lnTo>
                    <a:lnTo>
                      <a:pt x="4856" y="8965"/>
                    </a:lnTo>
                    <a:cubicBezTo>
                      <a:pt x="4945" y="9056"/>
                      <a:pt x="5062" y="9101"/>
                      <a:pt x="5178" y="9101"/>
                    </a:cubicBezTo>
                    <a:cubicBezTo>
                      <a:pt x="5325" y="9101"/>
                      <a:pt x="5472" y="9030"/>
                      <a:pt x="5563" y="8893"/>
                    </a:cubicBezTo>
                    <a:lnTo>
                      <a:pt x="6165" y="7993"/>
                    </a:lnTo>
                    <a:lnTo>
                      <a:pt x="7608" y="8517"/>
                    </a:lnTo>
                    <a:cubicBezTo>
                      <a:pt x="7897" y="8618"/>
                      <a:pt x="8089" y="8893"/>
                      <a:pt x="8089" y="9200"/>
                    </a:cubicBezTo>
                    <a:lnTo>
                      <a:pt x="8089" y="10909"/>
                    </a:lnTo>
                    <a:cubicBezTo>
                      <a:pt x="8089" y="11058"/>
                      <a:pt x="8200" y="11132"/>
                      <a:pt x="8311" y="11132"/>
                    </a:cubicBezTo>
                    <a:cubicBezTo>
                      <a:pt x="8421" y="11132"/>
                      <a:pt x="8532" y="11058"/>
                      <a:pt x="8532" y="10909"/>
                    </a:cubicBezTo>
                    <a:lnTo>
                      <a:pt x="8532" y="9200"/>
                    </a:lnTo>
                    <a:cubicBezTo>
                      <a:pt x="8527" y="8705"/>
                      <a:pt x="8214" y="8267"/>
                      <a:pt x="7748" y="8103"/>
                    </a:cubicBezTo>
                    <a:lnTo>
                      <a:pt x="6381" y="7603"/>
                    </a:lnTo>
                    <a:cubicBezTo>
                      <a:pt x="6386" y="7540"/>
                      <a:pt x="6367" y="7478"/>
                      <a:pt x="6323" y="7435"/>
                    </a:cubicBezTo>
                    <a:lnTo>
                      <a:pt x="5910" y="7002"/>
                    </a:lnTo>
                    <a:lnTo>
                      <a:pt x="5910" y="6270"/>
                    </a:lnTo>
                    <a:cubicBezTo>
                      <a:pt x="5953" y="6232"/>
                      <a:pt x="5996" y="6198"/>
                      <a:pt x="6035" y="6159"/>
                    </a:cubicBezTo>
                    <a:cubicBezTo>
                      <a:pt x="6559" y="5664"/>
                      <a:pt x="6857" y="4981"/>
                      <a:pt x="6857" y="4264"/>
                    </a:cubicBezTo>
                    <a:lnTo>
                      <a:pt x="6857" y="3681"/>
                    </a:lnTo>
                    <a:cubicBezTo>
                      <a:pt x="7016" y="3340"/>
                      <a:pt x="7098" y="2969"/>
                      <a:pt x="7098" y="2599"/>
                    </a:cubicBezTo>
                    <a:lnTo>
                      <a:pt x="7098" y="222"/>
                    </a:lnTo>
                    <a:cubicBezTo>
                      <a:pt x="7098" y="101"/>
                      <a:pt x="6997" y="0"/>
                      <a:pt x="68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2010;p53">
                <a:extLst>
                  <a:ext uri="{FF2B5EF4-FFF2-40B4-BE49-F238E27FC236}">
                    <a16:creationId xmlns:a16="http://schemas.microsoft.com/office/drawing/2014/main" id="{3ABFBCE1-6DD3-9F4A-9A57-730CE8253DA4}"/>
                  </a:ext>
                </a:extLst>
              </p:cNvPr>
              <p:cNvSpPr/>
              <p:nvPr/>
            </p:nvSpPr>
            <p:spPr>
              <a:xfrm>
                <a:off x="1765916" y="3231099"/>
                <a:ext cx="11750" cy="36561"/>
              </a:xfrm>
              <a:custGeom>
                <a:avLst/>
                <a:gdLst/>
                <a:ahLst/>
                <a:cxnLst/>
                <a:rect l="l" t="t" r="r" b="b"/>
                <a:pathLst>
                  <a:path w="448" h="1394" extrusionOk="0">
                    <a:moveTo>
                      <a:pt x="221" y="0"/>
                    </a:moveTo>
                    <a:cubicBezTo>
                      <a:pt x="101" y="0"/>
                      <a:pt x="0" y="97"/>
                      <a:pt x="0" y="222"/>
                    </a:cubicBezTo>
                    <a:lnTo>
                      <a:pt x="0" y="1170"/>
                    </a:lnTo>
                    <a:cubicBezTo>
                      <a:pt x="0" y="1319"/>
                      <a:pt x="111" y="1393"/>
                      <a:pt x="221" y="1393"/>
                    </a:cubicBezTo>
                    <a:cubicBezTo>
                      <a:pt x="332" y="1393"/>
                      <a:pt x="443" y="1319"/>
                      <a:pt x="443" y="1170"/>
                    </a:cubicBezTo>
                    <a:lnTo>
                      <a:pt x="443" y="222"/>
                    </a:lnTo>
                    <a:cubicBezTo>
                      <a:pt x="448" y="97"/>
                      <a:pt x="346" y="0"/>
                      <a:pt x="2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2011;p53">
                <a:extLst>
                  <a:ext uri="{FF2B5EF4-FFF2-40B4-BE49-F238E27FC236}">
                    <a16:creationId xmlns:a16="http://schemas.microsoft.com/office/drawing/2014/main" id="{E8D1D7A7-C1AA-BE49-A25F-92E6F8D8B5DE}"/>
                  </a:ext>
                </a:extLst>
              </p:cNvPr>
              <p:cNvSpPr/>
              <p:nvPr/>
            </p:nvSpPr>
            <p:spPr>
              <a:xfrm>
                <a:off x="1902955" y="3231099"/>
                <a:ext cx="11645" cy="36561"/>
              </a:xfrm>
              <a:custGeom>
                <a:avLst/>
                <a:gdLst/>
                <a:ahLst/>
                <a:cxnLst/>
                <a:rect l="l" t="t" r="r" b="b"/>
                <a:pathLst>
                  <a:path w="444" h="1394" extrusionOk="0">
                    <a:moveTo>
                      <a:pt x="222" y="0"/>
                    </a:moveTo>
                    <a:cubicBezTo>
                      <a:pt x="102" y="0"/>
                      <a:pt x="1" y="97"/>
                      <a:pt x="1" y="222"/>
                    </a:cubicBezTo>
                    <a:lnTo>
                      <a:pt x="1" y="1170"/>
                    </a:lnTo>
                    <a:cubicBezTo>
                      <a:pt x="1" y="1319"/>
                      <a:pt x="111" y="1393"/>
                      <a:pt x="222" y="1393"/>
                    </a:cubicBezTo>
                    <a:cubicBezTo>
                      <a:pt x="333" y="1393"/>
                      <a:pt x="443" y="1319"/>
                      <a:pt x="443" y="1170"/>
                    </a:cubicBezTo>
                    <a:lnTo>
                      <a:pt x="443" y="222"/>
                    </a:lnTo>
                    <a:cubicBezTo>
                      <a:pt x="443" y="97"/>
                      <a:pt x="347" y="0"/>
                      <a:pt x="22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5" name="Accolade fermante 4">
            <a:extLst>
              <a:ext uri="{FF2B5EF4-FFF2-40B4-BE49-F238E27FC236}">
                <a16:creationId xmlns:a16="http://schemas.microsoft.com/office/drawing/2014/main" id="{462D4523-62E8-094C-90EE-A0900A489FB9}"/>
              </a:ext>
            </a:extLst>
          </p:cNvPr>
          <p:cNvSpPr/>
          <p:nvPr/>
        </p:nvSpPr>
        <p:spPr>
          <a:xfrm rot="5400000">
            <a:off x="5732294" y="1613550"/>
            <a:ext cx="375974" cy="5125018"/>
          </a:xfrm>
          <a:prstGeom prst="rightBrace">
            <a:avLst/>
          </a:prstGeom>
          <a:ln w="28575">
            <a:solidFill>
              <a:srgbClr val="F7408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85" name="Groupe 84">
            <a:extLst>
              <a:ext uri="{FF2B5EF4-FFF2-40B4-BE49-F238E27FC236}">
                <a16:creationId xmlns:a16="http://schemas.microsoft.com/office/drawing/2014/main" id="{8FBFE512-25BC-3C42-9C5F-B73309AA3280}"/>
              </a:ext>
            </a:extLst>
          </p:cNvPr>
          <p:cNvGrpSpPr/>
          <p:nvPr/>
        </p:nvGrpSpPr>
        <p:grpSpPr>
          <a:xfrm rot="905497">
            <a:off x="1173218" y="4556864"/>
            <a:ext cx="1200690" cy="1200690"/>
            <a:chOff x="7904292" y="3638281"/>
            <a:chExt cx="1200690" cy="1200690"/>
          </a:xfrm>
        </p:grpSpPr>
        <p:grpSp>
          <p:nvGrpSpPr>
            <p:cNvPr id="86" name="Groupe 85">
              <a:extLst>
                <a:ext uri="{FF2B5EF4-FFF2-40B4-BE49-F238E27FC236}">
                  <a16:creationId xmlns:a16="http://schemas.microsoft.com/office/drawing/2014/main" id="{BE91D63B-B24D-9E49-9438-96BD8F54EB48}"/>
                </a:ext>
              </a:extLst>
            </p:cNvPr>
            <p:cNvGrpSpPr/>
            <p:nvPr/>
          </p:nvGrpSpPr>
          <p:grpSpPr>
            <a:xfrm>
              <a:off x="7904292" y="3638281"/>
              <a:ext cx="1200690" cy="1200690"/>
              <a:chOff x="5636990" y="4650903"/>
              <a:chExt cx="1698530" cy="1698530"/>
            </a:xfrm>
          </p:grpSpPr>
          <p:grpSp>
            <p:nvGrpSpPr>
              <p:cNvPr id="88" name="Groupe 87">
                <a:extLst>
                  <a:ext uri="{FF2B5EF4-FFF2-40B4-BE49-F238E27FC236}">
                    <a16:creationId xmlns:a16="http://schemas.microsoft.com/office/drawing/2014/main" id="{8968E116-D294-4844-9453-B7A39C41C53F}"/>
                  </a:ext>
                </a:extLst>
              </p:cNvPr>
              <p:cNvGrpSpPr/>
              <p:nvPr/>
            </p:nvGrpSpPr>
            <p:grpSpPr>
              <a:xfrm>
                <a:off x="5636990" y="4650903"/>
                <a:ext cx="1698530" cy="1698530"/>
                <a:chOff x="6725394" y="5567170"/>
                <a:chExt cx="784381" cy="784381"/>
              </a:xfrm>
            </p:grpSpPr>
            <p:sp>
              <p:nvSpPr>
                <p:cNvPr id="90" name="Étoile à 16 branches 89">
                  <a:extLst>
                    <a:ext uri="{FF2B5EF4-FFF2-40B4-BE49-F238E27FC236}">
                      <a16:creationId xmlns:a16="http://schemas.microsoft.com/office/drawing/2014/main" id="{C1A91908-0DB5-4849-8A41-08ED77F2B808}"/>
                    </a:ext>
                  </a:extLst>
                </p:cNvPr>
                <p:cNvSpPr/>
                <p:nvPr/>
              </p:nvSpPr>
              <p:spPr>
                <a:xfrm>
                  <a:off x="6725394" y="5567170"/>
                  <a:ext cx="784381" cy="784381"/>
                </a:xfrm>
                <a:prstGeom prst="star16">
                  <a:avLst>
                    <a:gd name="adj" fmla="val 46033"/>
                  </a:avLst>
                </a:prstGeom>
                <a:solidFill>
                  <a:srgbClr val="31B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Ellipse 90">
                  <a:extLst>
                    <a:ext uri="{FF2B5EF4-FFF2-40B4-BE49-F238E27FC236}">
                      <a16:creationId xmlns:a16="http://schemas.microsoft.com/office/drawing/2014/main" id="{95C28105-9492-C44A-80FF-A2F8ABC22CD9}"/>
                    </a:ext>
                  </a:extLst>
                </p:cNvPr>
                <p:cNvSpPr/>
                <p:nvPr/>
              </p:nvSpPr>
              <p:spPr>
                <a:xfrm>
                  <a:off x="6783040" y="5620450"/>
                  <a:ext cx="677450" cy="677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a:extLst>
                    <a:ext uri="{FF2B5EF4-FFF2-40B4-BE49-F238E27FC236}">
                      <a16:creationId xmlns:a16="http://schemas.microsoft.com/office/drawing/2014/main" id="{09D5D977-80EF-B94D-B131-F34F8F3C2D16}"/>
                    </a:ext>
                  </a:extLst>
                </p:cNvPr>
                <p:cNvSpPr/>
                <p:nvPr/>
              </p:nvSpPr>
              <p:spPr>
                <a:xfrm>
                  <a:off x="6868688" y="5704115"/>
                  <a:ext cx="510121" cy="510121"/>
                </a:xfrm>
                <a:prstGeom prst="ellipse">
                  <a:avLst/>
                </a:prstGeom>
                <a:noFill/>
                <a:ln w="76200">
                  <a:solidFill>
                    <a:srgbClr val="31B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89" name="Rectangle 88">
                <a:extLst>
                  <a:ext uri="{FF2B5EF4-FFF2-40B4-BE49-F238E27FC236}">
                    <a16:creationId xmlns:a16="http://schemas.microsoft.com/office/drawing/2014/main" id="{72C577A2-63CC-A446-B4D5-2CA4F2B67A8C}"/>
                  </a:ext>
                </a:extLst>
              </p:cNvPr>
              <p:cNvSpPr/>
              <p:nvPr/>
            </p:nvSpPr>
            <p:spPr>
              <a:xfrm>
                <a:off x="5937903" y="5121144"/>
                <a:ext cx="1114796" cy="609545"/>
              </a:xfrm>
              <a:prstGeom prst="rect">
                <a:avLst/>
              </a:prstGeom>
            </p:spPr>
            <p:txBody>
              <a:bodyPr wrap="square">
                <a:spAutoFit/>
              </a:bodyPr>
              <a:lstStyle/>
              <a:p>
                <a:pPr algn="ctr"/>
                <a:r>
                  <a:rPr lang="fr-FR" sz="1100" dirty="0">
                    <a:solidFill>
                      <a:srgbClr val="31B292"/>
                    </a:solidFill>
                    <a:latin typeface="Montserrat" pitchFamily="2" charset="77"/>
                  </a:rPr>
                  <a:t>VALIDÉ URSSAF</a:t>
                </a:r>
              </a:p>
            </p:txBody>
          </p:sp>
        </p:grpSp>
        <p:sp>
          <p:nvSpPr>
            <p:cNvPr id="87" name="Forme en L 86">
              <a:extLst>
                <a:ext uri="{FF2B5EF4-FFF2-40B4-BE49-F238E27FC236}">
                  <a16:creationId xmlns:a16="http://schemas.microsoft.com/office/drawing/2014/main" id="{FB3CFF63-CBBA-9A48-A22E-3A582275B11E}"/>
                </a:ext>
              </a:extLst>
            </p:cNvPr>
            <p:cNvSpPr/>
            <p:nvPr/>
          </p:nvSpPr>
          <p:spPr>
            <a:xfrm rot="18592303">
              <a:off x="8405829" y="4342992"/>
              <a:ext cx="267225" cy="170033"/>
            </a:xfrm>
            <a:prstGeom prst="corner">
              <a:avLst>
                <a:gd name="adj1" fmla="val 50000"/>
                <a:gd name="adj2" fmla="val 48509"/>
              </a:avLst>
            </a:prstGeom>
            <a:solidFill>
              <a:srgbClr val="31B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9331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Google Shape;2757;p69"/>
          <p:cNvSpPr txBox="1">
            <a:spLocks noGrp="1"/>
          </p:cNvSpPr>
          <p:nvPr>
            <p:ph type="body" sz="half" idx="1"/>
          </p:nvPr>
        </p:nvSpPr>
        <p:spPr>
          <a:xfrm>
            <a:off x="719999" y="1511300"/>
            <a:ext cx="4058063" cy="4629241"/>
          </a:xfrm>
          <a:prstGeom prst="rect">
            <a:avLst/>
          </a:prstGeom>
        </p:spPr>
        <p:txBody>
          <a:bodyPr>
            <a:normAutofit/>
          </a:bodyPr>
          <a:lstStyle/>
          <a:p>
            <a:pPr marL="0" indent="0" algn="l">
              <a:buSzTx/>
              <a:buNone/>
              <a:defRPr b="0">
                <a:solidFill>
                  <a:srgbClr val="000000"/>
                </a:solidFill>
                <a:latin typeface="Montserrat Regular"/>
                <a:ea typeface="Montserrat Regular"/>
                <a:cs typeface="Montserrat Regular"/>
                <a:sym typeface="Montserrat Regular"/>
              </a:defRPr>
            </a:pPr>
            <a:r>
              <a:rPr sz="1400" dirty="0" err="1"/>
              <a:t>L’employeur</a:t>
            </a:r>
            <a:r>
              <a:rPr sz="1400" dirty="0"/>
              <a:t> </a:t>
            </a:r>
            <a:r>
              <a:rPr sz="1400" dirty="0" err="1"/>
              <a:t>peut</a:t>
            </a:r>
            <a:r>
              <a:rPr sz="1400" dirty="0"/>
              <a:t> </a:t>
            </a:r>
            <a:r>
              <a:rPr sz="1400" dirty="0" err="1"/>
              <a:t>bénéficier</a:t>
            </a:r>
            <a:r>
              <a:rPr sz="1400" dirty="0"/>
              <a:t> </a:t>
            </a:r>
            <a:r>
              <a:rPr sz="1400" dirty="0" err="1"/>
              <a:t>d’une</a:t>
            </a:r>
            <a:r>
              <a:rPr sz="1400" dirty="0"/>
              <a:t> </a:t>
            </a:r>
            <a:r>
              <a:rPr sz="1400" dirty="0" err="1"/>
              <a:t>exonération</a:t>
            </a:r>
            <a:r>
              <a:rPr sz="1400" dirty="0"/>
              <a:t> de </a:t>
            </a:r>
            <a:r>
              <a:rPr sz="1400" dirty="0" err="1"/>
              <a:t>cotisations</a:t>
            </a:r>
            <a:r>
              <a:rPr sz="1400" dirty="0"/>
              <a:t> </a:t>
            </a:r>
            <a:r>
              <a:rPr sz="1400" dirty="0" err="1"/>
              <a:t>sociales</a:t>
            </a:r>
            <a:r>
              <a:rPr sz="1400" dirty="0"/>
              <a:t> sur les </a:t>
            </a:r>
            <a:r>
              <a:rPr sz="1400" dirty="0" err="1"/>
              <a:t>montants</a:t>
            </a:r>
            <a:r>
              <a:rPr sz="1400" dirty="0"/>
              <a:t> de carte </a:t>
            </a:r>
            <a:r>
              <a:rPr sz="1400" dirty="0" err="1"/>
              <a:t>cadeaux</a:t>
            </a:r>
            <a:r>
              <a:rPr sz="1400" dirty="0"/>
              <a:t> </a:t>
            </a:r>
            <a:r>
              <a:rPr sz="1400" dirty="0" err="1"/>
              <a:t>versés</a:t>
            </a:r>
            <a:r>
              <a:rPr sz="1400" dirty="0"/>
              <a:t> </a:t>
            </a:r>
            <a:r>
              <a:rPr sz="1400" dirty="0" err="1"/>
              <a:t>si</a:t>
            </a:r>
            <a:r>
              <a:rPr sz="1400" dirty="0"/>
              <a:t> : </a:t>
            </a:r>
          </a:p>
          <a:p>
            <a:pPr marL="228600" indent="-228600" algn="l">
              <a:buClr>
                <a:srgbClr val="F74081"/>
              </a:buClr>
              <a:defRPr b="0">
                <a:solidFill>
                  <a:srgbClr val="000000"/>
                </a:solidFill>
                <a:latin typeface="Montserrat Regular"/>
                <a:ea typeface="Montserrat Regular"/>
                <a:cs typeface="Montserrat Regular"/>
                <a:sym typeface="Montserrat Regular"/>
              </a:defRPr>
            </a:pPr>
            <a:r>
              <a:rPr sz="1400" dirty="0"/>
              <a:t>le </a:t>
            </a:r>
            <a:r>
              <a:rPr sz="1400" dirty="0" err="1"/>
              <a:t>montant</a:t>
            </a:r>
            <a:r>
              <a:rPr sz="1400" dirty="0"/>
              <a:t> </a:t>
            </a:r>
            <a:r>
              <a:rPr sz="1400" dirty="0" err="1"/>
              <a:t>versé</a:t>
            </a:r>
            <a:r>
              <a:rPr sz="1400" dirty="0"/>
              <a:t> </a:t>
            </a:r>
            <a:r>
              <a:rPr sz="1400" dirty="0" err="1"/>
              <a:t>à</a:t>
            </a:r>
            <a:r>
              <a:rPr sz="1400" dirty="0"/>
              <a:t> </a:t>
            </a:r>
            <a:r>
              <a:rPr sz="1400" dirty="0" err="1"/>
              <a:t>chaque</a:t>
            </a:r>
            <a:r>
              <a:rPr sz="1400" dirty="0"/>
              <a:t> </a:t>
            </a:r>
            <a:r>
              <a:rPr sz="1400" dirty="0" err="1"/>
              <a:t>salarié</a:t>
            </a:r>
            <a:r>
              <a:rPr sz="1400" dirty="0"/>
              <a:t> ne </a:t>
            </a:r>
            <a:r>
              <a:rPr sz="1400" dirty="0" err="1"/>
              <a:t>dépasse</a:t>
            </a:r>
            <a:r>
              <a:rPr sz="1400" dirty="0"/>
              <a:t> pas 5% du PMSS (171 euros </a:t>
            </a:r>
            <a:r>
              <a:rPr sz="1400" dirty="0" err="1"/>
              <a:t>en</a:t>
            </a:r>
            <a:r>
              <a:rPr sz="1400" dirty="0"/>
              <a:t> 2021)</a:t>
            </a:r>
          </a:p>
          <a:p>
            <a:pPr marL="0" indent="0" algn="l">
              <a:spcBef>
                <a:spcPts val="1600"/>
              </a:spcBef>
              <a:buSzTx/>
              <a:buNone/>
              <a:defRPr b="0">
                <a:solidFill>
                  <a:srgbClr val="000000"/>
                </a:solidFill>
                <a:latin typeface="Montserrat Regular"/>
                <a:ea typeface="Montserrat Regular"/>
                <a:cs typeface="Montserrat Regular"/>
                <a:sym typeface="Montserrat Regular"/>
              </a:defRPr>
            </a:pPr>
            <a:r>
              <a:rPr sz="1400" dirty="0"/>
              <a:t>/!\ </a:t>
            </a:r>
            <a:r>
              <a:rPr sz="1400" dirty="0" err="1"/>
              <a:t>C’est</a:t>
            </a:r>
            <a:r>
              <a:rPr sz="1400" dirty="0"/>
              <a:t> </a:t>
            </a:r>
            <a:r>
              <a:rPr sz="1400" dirty="0" err="1"/>
              <a:t>une</a:t>
            </a:r>
            <a:r>
              <a:rPr sz="1400" dirty="0"/>
              <a:t> “</a:t>
            </a:r>
            <a:r>
              <a:rPr sz="1400" dirty="0" err="1"/>
              <a:t>tolérance</a:t>
            </a:r>
            <a:r>
              <a:rPr sz="1400" dirty="0"/>
              <a:t>” de </a:t>
            </a:r>
            <a:r>
              <a:rPr sz="1400" dirty="0" err="1"/>
              <a:t>l’URSSAF</a:t>
            </a:r>
            <a:r>
              <a:rPr sz="1400" dirty="0"/>
              <a:t> et </a:t>
            </a:r>
            <a:r>
              <a:rPr sz="1400" dirty="0" err="1"/>
              <a:t>dès</a:t>
            </a:r>
            <a:r>
              <a:rPr sz="1400" dirty="0"/>
              <a:t> le premier euro </a:t>
            </a:r>
            <a:r>
              <a:rPr sz="1400" dirty="0" err="1"/>
              <a:t>dépassé</a:t>
            </a:r>
            <a:r>
              <a:rPr sz="1400" dirty="0"/>
              <a:t>, </a:t>
            </a:r>
            <a:r>
              <a:rPr sz="1400" dirty="0" err="1"/>
              <a:t>vous</a:t>
            </a:r>
            <a:r>
              <a:rPr sz="1400" dirty="0"/>
              <a:t> </a:t>
            </a:r>
            <a:r>
              <a:rPr sz="1400" dirty="0" err="1"/>
              <a:t>êtes</a:t>
            </a:r>
            <a:r>
              <a:rPr sz="1400" dirty="0"/>
              <a:t> </a:t>
            </a:r>
            <a:r>
              <a:rPr sz="1400" dirty="0" err="1"/>
              <a:t>soumis</a:t>
            </a:r>
            <a:r>
              <a:rPr sz="1400" dirty="0"/>
              <a:t> aux </a:t>
            </a:r>
            <a:r>
              <a:rPr sz="1400" dirty="0" err="1"/>
              <a:t>cotisations</a:t>
            </a:r>
            <a:r>
              <a:rPr sz="1400" dirty="0"/>
              <a:t> </a:t>
            </a:r>
            <a:r>
              <a:rPr sz="1400" dirty="0" err="1"/>
              <a:t>sociales</a:t>
            </a:r>
            <a:r>
              <a:rPr sz="1400" dirty="0"/>
              <a:t> sur la </a:t>
            </a:r>
            <a:r>
              <a:rPr sz="1400" dirty="0" err="1"/>
              <a:t>totalité</a:t>
            </a:r>
            <a:r>
              <a:rPr sz="1400" dirty="0"/>
              <a:t> des </a:t>
            </a:r>
            <a:r>
              <a:rPr sz="1400" dirty="0" err="1"/>
              <a:t>versements</a:t>
            </a:r>
            <a:r>
              <a:rPr sz="1400" dirty="0"/>
              <a:t>.</a:t>
            </a:r>
            <a:endParaRPr lang="fr-FR" sz="1400" dirty="0"/>
          </a:p>
          <a:p>
            <a:pPr marL="0" indent="0" algn="l">
              <a:spcBef>
                <a:spcPts val="1600"/>
              </a:spcBef>
              <a:buNone/>
              <a:defRPr b="0">
                <a:solidFill>
                  <a:srgbClr val="000000"/>
                </a:solidFill>
                <a:latin typeface="Montserrat Regular"/>
                <a:ea typeface="Montserrat Regular"/>
                <a:cs typeface="Montserrat Regular"/>
                <a:sym typeface="Montserrat Regular"/>
              </a:defRPr>
            </a:pPr>
            <a:r>
              <a:rPr lang="fr-FR" sz="1400" dirty="0">
                <a:solidFill>
                  <a:srgbClr val="000000"/>
                </a:solidFill>
                <a:latin typeface="Montserrat Regular"/>
                <a:ea typeface="Montserrat Regular"/>
                <a:cs typeface="Montserrat Regular"/>
                <a:sym typeface="Montserrat Regular"/>
              </a:rPr>
              <a:t>Si le total des cartes distribuées à chaque collaborateur dépasse ce montant sur une année civile alors les cartes doivent être distribuées dans le cadre d'évènements URSSAF et pour chacun le maximum pouvant être versé en franchise de charges est aussi de 5% du PMSS soit </a:t>
            </a:r>
            <a:r>
              <a:rPr lang="fr-FR" sz="1400" dirty="0">
                <a:solidFill>
                  <a:srgbClr val="000000"/>
                </a:solidFill>
                <a:latin typeface="Montserrat Bold"/>
                <a:ea typeface="Montserrat Bold"/>
                <a:cs typeface="Montserrat Bold"/>
                <a:sym typeface="Montserrat Bold"/>
              </a:rPr>
              <a:t>171 euros</a:t>
            </a:r>
            <a:r>
              <a:rPr lang="fr-FR" sz="1400" dirty="0">
                <a:solidFill>
                  <a:srgbClr val="000000"/>
                </a:solidFill>
                <a:latin typeface="Montserrat Regular"/>
                <a:ea typeface="Montserrat Bold"/>
                <a:cs typeface="Montserrat Bold"/>
                <a:sym typeface="Montserrat Regular"/>
              </a:rPr>
              <a:t>.</a:t>
            </a:r>
            <a:endParaRPr lang="fr-FR" sz="1400" dirty="0">
              <a:solidFill>
                <a:srgbClr val="000000"/>
              </a:solidFill>
              <a:latin typeface="Montserrat Regular"/>
              <a:ea typeface="Montserrat Regular"/>
              <a:cs typeface="Montserrat Regular"/>
              <a:sym typeface="Montserrat Regular"/>
            </a:endParaRPr>
          </a:p>
        </p:txBody>
      </p:sp>
      <p:sp>
        <p:nvSpPr>
          <p:cNvPr id="959" name="QUE DIT L’URSSAF…"/>
          <p:cNvSpPr txBox="1">
            <a:spLocks noGrp="1"/>
          </p:cNvSpPr>
          <p:nvPr>
            <p:ph type="title"/>
          </p:nvPr>
        </p:nvSpPr>
        <p:spPr>
          <a:xfrm>
            <a:off x="1923146" y="560181"/>
            <a:ext cx="4512601" cy="841801"/>
          </a:xfrm>
          <a:prstGeom prst="rect">
            <a:avLst/>
          </a:prstGeom>
        </p:spPr>
        <p:txBody>
          <a:bodyPr/>
          <a:lstStyle/>
          <a:p>
            <a:pPr defTabSz="393192">
              <a:defRPr sz="2150" b="0">
                <a:latin typeface="Montserrat Bold"/>
                <a:ea typeface="Montserrat Bold"/>
                <a:cs typeface="Montserrat Bold"/>
                <a:sym typeface="Montserrat Bold"/>
              </a:defRPr>
            </a:pPr>
            <a:r>
              <a:rPr dirty="0">
                <a:solidFill>
                  <a:srgbClr val="F74081"/>
                </a:solidFill>
              </a:rPr>
              <a:t>QUE DIT L’URSSAF </a:t>
            </a:r>
          </a:p>
          <a:p>
            <a:pPr defTabSz="393192">
              <a:defRPr sz="2150" b="0">
                <a:latin typeface="Montserrat Bold"/>
                <a:ea typeface="Montserrat Bold"/>
                <a:cs typeface="Montserrat Bold"/>
                <a:sym typeface="Montserrat Bold"/>
              </a:defRPr>
            </a:pPr>
            <a:r>
              <a:rPr dirty="0">
                <a:solidFill>
                  <a:srgbClr val="F74081"/>
                </a:solidFill>
              </a:rPr>
              <a:t>SUR LES CARTES CADEAUX ? </a:t>
            </a:r>
          </a:p>
        </p:txBody>
      </p:sp>
      <p:sp>
        <p:nvSpPr>
          <p:cNvPr id="123" name="Google Shape;2757;p69">
            <a:extLst>
              <a:ext uri="{FF2B5EF4-FFF2-40B4-BE49-F238E27FC236}">
                <a16:creationId xmlns:a16="http://schemas.microsoft.com/office/drawing/2014/main" id="{B2A4D664-4071-9640-86A6-40AD2C3C26C0}"/>
              </a:ext>
            </a:extLst>
          </p:cNvPr>
          <p:cNvSpPr txBox="1">
            <a:spLocks/>
          </p:cNvSpPr>
          <p:nvPr/>
        </p:nvSpPr>
        <p:spPr>
          <a:xfrm>
            <a:off x="4887738" y="1689100"/>
            <a:ext cx="3418062" cy="4272010"/>
          </a:xfrm>
          <a:prstGeom prst="rect">
            <a:avLst/>
          </a:prstGeom>
        </p:spPr>
        <p:txBody>
          <a:bodyPr vert="horz" lIns="91424" tIns="91424" rIns="91424" bIns="91424" rtlCol="0" anchor="t">
            <a:normAutofit/>
          </a:bodyPr>
          <a:lstStyle>
            <a:lvl1pPr marL="171450" indent="-171450" algn="ctr" defTabSz="685800" rtl="0" eaLnBrk="1" latinLnBrk="0" hangingPunct="1">
              <a:lnSpc>
                <a:spcPct val="100000"/>
              </a:lnSpc>
              <a:spcBef>
                <a:spcPts val="750"/>
              </a:spcBef>
              <a:buFont typeface="Arial" panose="020B0604020202020204" pitchFamily="34" charset="0"/>
              <a:buChar char="•"/>
              <a:defRPr sz="2500" kern="1200">
                <a:solidFill>
                  <a:schemeClr val="tx1"/>
                </a:solidFill>
                <a:latin typeface="+mn-lt"/>
                <a:ea typeface="+mn-ea"/>
                <a:cs typeface="+mn-cs"/>
              </a:defRPr>
            </a:lvl1pPr>
            <a:lvl2pPr marL="342900" indent="-342900" algn="ctr" defTabSz="685800" rtl="0" eaLnBrk="1" latinLnBrk="0" hangingPunct="1">
              <a:lnSpc>
                <a:spcPct val="100000"/>
              </a:lnSpc>
              <a:spcBef>
                <a:spcPts val="375"/>
              </a:spcBef>
              <a:buSzTx/>
              <a:buFont typeface="Arial" panose="020B0604020202020204" pitchFamily="34" charset="0"/>
              <a:buNone/>
              <a:defRPr sz="2500" kern="1200">
                <a:solidFill>
                  <a:schemeClr val="tx1"/>
                </a:solidFill>
                <a:latin typeface="+mn-lt"/>
                <a:ea typeface="+mn-ea"/>
                <a:cs typeface="+mn-cs"/>
              </a:defRPr>
            </a:lvl2pPr>
            <a:lvl3pPr marL="342900" indent="-95250" algn="ctr" defTabSz="685800" rtl="0" eaLnBrk="1" latinLnBrk="0" hangingPunct="1">
              <a:lnSpc>
                <a:spcPct val="100000"/>
              </a:lnSpc>
              <a:spcBef>
                <a:spcPts val="375"/>
              </a:spcBef>
              <a:buSzTx/>
              <a:buFont typeface="Arial" panose="020B0604020202020204" pitchFamily="34" charset="0"/>
              <a:buNone/>
              <a:defRPr sz="2500" kern="1200">
                <a:solidFill>
                  <a:schemeClr val="tx1"/>
                </a:solidFill>
                <a:latin typeface="+mn-lt"/>
                <a:ea typeface="+mn-ea"/>
                <a:cs typeface="+mn-cs"/>
              </a:defRPr>
            </a:lvl3pPr>
            <a:lvl4pPr marL="342900" indent="153987" algn="ctr" defTabSz="685800" rtl="0" eaLnBrk="1" latinLnBrk="0" hangingPunct="1">
              <a:lnSpc>
                <a:spcPct val="100000"/>
              </a:lnSpc>
              <a:spcBef>
                <a:spcPts val="375"/>
              </a:spcBef>
              <a:buSzTx/>
              <a:buFont typeface="Arial" panose="020B0604020202020204" pitchFamily="34" charset="0"/>
              <a:buNone/>
              <a:defRPr sz="2500" kern="1200">
                <a:solidFill>
                  <a:schemeClr val="tx1"/>
                </a:solidFill>
                <a:latin typeface="+mn-lt"/>
                <a:ea typeface="+mn-ea"/>
                <a:cs typeface="+mn-cs"/>
              </a:defRPr>
            </a:lvl4pPr>
            <a:lvl5pPr marL="1543050" indent="-171450" algn="ctr" defTabSz="685800" rtl="0" eaLnBrk="1" latinLnBrk="0" hangingPunct="1">
              <a:lnSpc>
                <a:spcPct val="100000"/>
              </a:lnSpc>
              <a:spcBef>
                <a:spcPts val="375"/>
              </a:spcBef>
              <a:buFont typeface="Arial" panose="020B0604020202020204" pitchFamily="34" charset="0"/>
              <a:buChar char="•"/>
              <a:defRPr sz="2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11113" algn="l" defTabSz="749808">
              <a:buFont typeface="Arial" panose="020B0604020202020204" pitchFamily="34" charset="0"/>
              <a:buNone/>
              <a:defRPr sz="1394" b="0">
                <a:solidFill>
                  <a:srgbClr val="000000"/>
                </a:solidFill>
                <a:latin typeface="Montserrat Regular"/>
                <a:ea typeface="Montserrat Regular"/>
                <a:cs typeface="Montserrat Regular"/>
                <a:sym typeface="Montserrat Regular"/>
              </a:defRPr>
            </a:pPr>
            <a:r>
              <a:rPr lang="fr-FR" sz="1394" b="0" dirty="0">
                <a:solidFill>
                  <a:srgbClr val="000000"/>
                </a:solidFill>
                <a:latin typeface="Montserrat Regular"/>
                <a:ea typeface="Montserrat Regular"/>
                <a:cs typeface="Montserrat Regular"/>
                <a:sym typeface="Montserrat Regular"/>
              </a:rPr>
              <a:t>Le versement est réputé correspondre à l’évènement si les trois conditions suivantes sont remplies :</a:t>
            </a:r>
          </a:p>
        </p:txBody>
      </p:sp>
      <p:sp>
        <p:nvSpPr>
          <p:cNvPr id="124" name="Google Shape;2131;p57">
            <a:extLst>
              <a:ext uri="{FF2B5EF4-FFF2-40B4-BE49-F238E27FC236}">
                <a16:creationId xmlns:a16="http://schemas.microsoft.com/office/drawing/2014/main" id="{A23ADB85-EE0D-A44F-8544-AED0EDCC6FA0}"/>
              </a:ext>
            </a:extLst>
          </p:cNvPr>
          <p:cNvSpPr txBox="1"/>
          <p:nvPr/>
        </p:nvSpPr>
        <p:spPr>
          <a:xfrm>
            <a:off x="2017770" y="6204755"/>
            <a:ext cx="4978168" cy="563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indent="12700" algn="ctr">
              <a:spcBef>
                <a:spcPts val="1600"/>
              </a:spcBef>
              <a:defRPr sz="1200" b="0" i="1">
                <a:solidFill>
                  <a:srgbClr val="31B292"/>
                </a:solidFill>
                <a:latin typeface="Montserrat Regular"/>
                <a:ea typeface="Montserrat Regular"/>
                <a:cs typeface="Montserrat Regular"/>
                <a:sym typeface="Montserrat Regular"/>
              </a:defRPr>
            </a:lvl1pPr>
          </a:lstStyle>
          <a:p>
            <a:r>
              <a:rPr dirty="0"/>
              <a:t>/!\ Refuser </a:t>
            </a:r>
            <a:r>
              <a:rPr dirty="0" err="1"/>
              <a:t>d’attribuer</a:t>
            </a:r>
            <a:r>
              <a:rPr dirty="0"/>
              <a:t> des </a:t>
            </a:r>
            <a:r>
              <a:rPr dirty="0" err="1"/>
              <a:t>cartes</a:t>
            </a:r>
            <a:r>
              <a:rPr dirty="0"/>
              <a:t> </a:t>
            </a:r>
            <a:r>
              <a:rPr dirty="0" err="1"/>
              <a:t>à</a:t>
            </a:r>
            <a:r>
              <a:rPr dirty="0"/>
              <a:t> tout </a:t>
            </a:r>
            <a:r>
              <a:rPr dirty="0" err="1"/>
              <a:t>ou</a:t>
            </a:r>
            <a:r>
              <a:rPr dirty="0"/>
              <a:t> </a:t>
            </a:r>
            <a:r>
              <a:rPr dirty="0" err="1"/>
              <a:t>partie</a:t>
            </a:r>
            <a:r>
              <a:rPr dirty="0"/>
              <a:t> des </a:t>
            </a:r>
            <a:r>
              <a:rPr dirty="0" err="1"/>
              <a:t>salariés</a:t>
            </a:r>
            <a:r>
              <a:rPr dirty="0"/>
              <a:t> </a:t>
            </a:r>
            <a:r>
              <a:rPr dirty="0" err="1"/>
              <a:t>peut</a:t>
            </a:r>
            <a:r>
              <a:rPr dirty="0"/>
              <a:t> </a:t>
            </a:r>
            <a:r>
              <a:rPr dirty="0" err="1"/>
              <a:t>être</a:t>
            </a:r>
            <a:r>
              <a:rPr dirty="0"/>
              <a:t> </a:t>
            </a:r>
            <a:r>
              <a:rPr dirty="0" err="1"/>
              <a:t>considéré</a:t>
            </a:r>
            <a:r>
              <a:rPr dirty="0"/>
              <a:t> </a:t>
            </a:r>
            <a:r>
              <a:rPr dirty="0" err="1"/>
              <a:t>comme</a:t>
            </a:r>
            <a:r>
              <a:rPr dirty="0"/>
              <a:t> discriminant par </a:t>
            </a:r>
            <a:r>
              <a:rPr dirty="0" err="1"/>
              <a:t>l’URSSAF</a:t>
            </a:r>
            <a:r>
              <a:rPr dirty="0"/>
              <a:t>.</a:t>
            </a:r>
          </a:p>
        </p:txBody>
      </p:sp>
      <p:grpSp>
        <p:nvGrpSpPr>
          <p:cNvPr id="2" name="Groupe 1">
            <a:extLst>
              <a:ext uri="{FF2B5EF4-FFF2-40B4-BE49-F238E27FC236}">
                <a16:creationId xmlns:a16="http://schemas.microsoft.com/office/drawing/2014/main" id="{563A7B5D-1280-0842-9900-F9D7E5AB6FE7}"/>
              </a:ext>
            </a:extLst>
          </p:cNvPr>
          <p:cNvGrpSpPr/>
          <p:nvPr/>
        </p:nvGrpSpPr>
        <p:grpSpPr>
          <a:xfrm>
            <a:off x="4769122" y="2718148"/>
            <a:ext cx="4008410" cy="2550682"/>
            <a:chOff x="581848" y="1515044"/>
            <a:chExt cx="6551551" cy="5758195"/>
          </a:xfrm>
        </p:grpSpPr>
        <p:sp>
          <p:nvSpPr>
            <p:cNvPr id="125" name="Google Shape;2130;p57">
              <a:extLst>
                <a:ext uri="{FF2B5EF4-FFF2-40B4-BE49-F238E27FC236}">
                  <a16:creationId xmlns:a16="http://schemas.microsoft.com/office/drawing/2014/main" id="{5779AEDA-9A85-A643-9EF4-0C1DD0FD2019}"/>
                </a:ext>
              </a:extLst>
            </p:cNvPr>
            <p:cNvSpPr txBox="1"/>
            <p:nvPr/>
          </p:nvSpPr>
          <p:spPr>
            <a:xfrm>
              <a:off x="581848" y="1619036"/>
              <a:ext cx="2809468" cy="17738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nchor="ctr">
              <a:spAutoFit/>
            </a:bodyPr>
            <a:lstStyle>
              <a:lvl1pPr algn="ctr">
                <a:lnSpc>
                  <a:spcPct val="93000"/>
                </a:lnSpc>
                <a:defRPr sz="1600" b="0">
                  <a:solidFill>
                    <a:srgbClr val="31B292"/>
                  </a:solidFill>
                  <a:latin typeface="Montserrat Bold"/>
                  <a:ea typeface="Montserrat Bold"/>
                  <a:cs typeface="Montserrat Bold"/>
                  <a:sym typeface="Montserrat Bold"/>
                </a:defRPr>
              </a:lvl1pPr>
            </a:lstStyle>
            <a:p>
              <a:r>
                <a:rPr sz="1400" dirty="0"/>
                <a:t>LIÉ </a:t>
              </a:r>
              <a:r>
                <a:rPr sz="1400" dirty="0" err="1"/>
                <a:t>À</a:t>
              </a:r>
              <a:r>
                <a:rPr sz="1400" dirty="0"/>
                <a:t> L’ÉVÉNEMENT URSSAF</a:t>
              </a:r>
            </a:p>
          </p:txBody>
        </p:sp>
        <p:sp>
          <p:nvSpPr>
            <p:cNvPr id="126" name="Google Shape;2131;p57">
              <a:extLst>
                <a:ext uri="{FF2B5EF4-FFF2-40B4-BE49-F238E27FC236}">
                  <a16:creationId xmlns:a16="http://schemas.microsoft.com/office/drawing/2014/main" id="{E5DE2452-7769-9A49-B581-04ED7007A145}"/>
                </a:ext>
              </a:extLst>
            </p:cNvPr>
            <p:cNvSpPr txBox="1"/>
            <p:nvPr/>
          </p:nvSpPr>
          <p:spPr>
            <a:xfrm>
              <a:off x="3078242" y="1515044"/>
              <a:ext cx="4055157" cy="2084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nchor="t">
              <a:spAutoFit/>
            </a:bodyPr>
            <a:lstStyle>
              <a:lvl1pPr indent="12700" algn="ctr">
                <a:spcBef>
                  <a:spcPts val="1600"/>
                </a:spcBef>
                <a:defRPr sz="1200" b="0">
                  <a:latin typeface="Montserrat Regular"/>
                  <a:ea typeface="Montserrat Regular"/>
                  <a:cs typeface="Montserrat Regular"/>
                  <a:sym typeface="Montserrat Regular"/>
                </a:defRPr>
              </a:lvl1pPr>
            </a:lstStyle>
            <a:p>
              <a:r>
                <a:rPr sz="800" dirty="0"/>
                <a:t>Naissance </a:t>
              </a:r>
              <a:r>
                <a:rPr sz="800" dirty="0" err="1"/>
                <a:t>ou</a:t>
              </a:r>
              <a:r>
                <a:rPr sz="800" dirty="0"/>
                <a:t> adoption, </a:t>
              </a:r>
              <a:r>
                <a:rPr sz="800" dirty="0" err="1"/>
                <a:t>mariages</a:t>
              </a:r>
              <a:r>
                <a:rPr sz="800" dirty="0"/>
                <a:t> </a:t>
              </a:r>
              <a:r>
                <a:rPr sz="800" dirty="0" err="1"/>
                <a:t>ou</a:t>
              </a:r>
              <a:r>
                <a:rPr sz="800" dirty="0"/>
                <a:t> </a:t>
              </a:r>
              <a:r>
                <a:rPr sz="800" dirty="0" err="1"/>
                <a:t>pacs</a:t>
              </a:r>
              <a:r>
                <a:rPr sz="800" dirty="0"/>
                <a:t>, les </a:t>
              </a:r>
              <a:r>
                <a:rPr sz="800" dirty="0" err="1"/>
                <a:t>départs</a:t>
              </a:r>
              <a:r>
                <a:rPr sz="800" dirty="0"/>
                <a:t> </a:t>
              </a:r>
              <a:r>
                <a:rPr sz="800" dirty="0" err="1"/>
                <a:t>à</a:t>
              </a:r>
              <a:r>
                <a:rPr sz="800" dirty="0"/>
                <a:t> la </a:t>
              </a:r>
              <a:r>
                <a:rPr sz="800" dirty="0" err="1"/>
                <a:t>retraite</a:t>
              </a:r>
              <a:r>
                <a:rPr sz="800" dirty="0"/>
                <a:t>, la fête des </a:t>
              </a:r>
              <a:r>
                <a:rPr sz="800" dirty="0" err="1"/>
                <a:t>mères</a:t>
              </a:r>
              <a:r>
                <a:rPr sz="800" dirty="0"/>
                <a:t> </a:t>
              </a:r>
              <a:r>
                <a:rPr sz="800" dirty="0" err="1"/>
                <a:t>ou</a:t>
              </a:r>
              <a:r>
                <a:rPr sz="800" dirty="0"/>
                <a:t> fête des </a:t>
              </a:r>
              <a:r>
                <a:rPr sz="800" dirty="0" err="1"/>
                <a:t>pères</a:t>
              </a:r>
              <a:r>
                <a:rPr sz="800" dirty="0"/>
                <a:t>, la Saint-Catherine, Noël pour les </a:t>
              </a:r>
              <a:r>
                <a:rPr sz="800" dirty="0" err="1"/>
                <a:t>salariés</a:t>
              </a:r>
              <a:r>
                <a:rPr sz="800" dirty="0"/>
                <a:t> et les enfants </a:t>
              </a:r>
              <a:r>
                <a:rPr sz="800" dirty="0" err="1"/>
                <a:t>jusqu’à</a:t>
              </a:r>
              <a:r>
                <a:rPr sz="800" dirty="0"/>
                <a:t> 16 </a:t>
              </a:r>
              <a:r>
                <a:rPr sz="800" dirty="0" err="1"/>
                <a:t>ans</a:t>
              </a:r>
              <a:r>
                <a:rPr sz="800" dirty="0"/>
                <a:t>, la </a:t>
              </a:r>
              <a:r>
                <a:rPr sz="800" dirty="0" err="1"/>
                <a:t>rentrée</a:t>
              </a:r>
              <a:r>
                <a:rPr sz="800" dirty="0"/>
                <a:t> </a:t>
              </a:r>
              <a:r>
                <a:rPr sz="800" dirty="0" err="1"/>
                <a:t>scolaire</a:t>
              </a:r>
              <a:r>
                <a:rPr sz="800" dirty="0"/>
                <a:t> pour les </a:t>
              </a:r>
              <a:r>
                <a:rPr sz="800" dirty="0" err="1"/>
                <a:t>salariés</a:t>
              </a:r>
              <a:r>
                <a:rPr sz="800" dirty="0"/>
                <a:t> </a:t>
              </a:r>
              <a:r>
                <a:rPr sz="800" dirty="0" err="1"/>
                <a:t>ayant</a:t>
              </a:r>
              <a:r>
                <a:rPr sz="800" dirty="0"/>
                <a:t> des enfants de </a:t>
              </a:r>
              <a:r>
                <a:rPr sz="800" dirty="0" err="1"/>
                <a:t>moins</a:t>
              </a:r>
              <a:r>
                <a:rPr sz="800" dirty="0"/>
                <a:t> de 26 ans.</a:t>
              </a:r>
            </a:p>
          </p:txBody>
        </p:sp>
        <p:sp>
          <p:nvSpPr>
            <p:cNvPr id="127" name="Google Shape;2132;p57">
              <a:extLst>
                <a:ext uri="{FF2B5EF4-FFF2-40B4-BE49-F238E27FC236}">
                  <a16:creationId xmlns:a16="http://schemas.microsoft.com/office/drawing/2014/main" id="{FC289A2A-475F-E742-898E-14CF4768892F}"/>
                </a:ext>
              </a:extLst>
            </p:cNvPr>
            <p:cNvSpPr txBox="1"/>
            <p:nvPr/>
          </p:nvSpPr>
          <p:spPr>
            <a:xfrm>
              <a:off x="690248" y="3821745"/>
              <a:ext cx="2592666" cy="17738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nchor="ctr">
              <a:spAutoFit/>
            </a:bodyPr>
            <a:lstStyle>
              <a:lvl1pPr algn="ctr">
                <a:lnSpc>
                  <a:spcPct val="93000"/>
                </a:lnSpc>
                <a:defRPr sz="1600" b="0">
                  <a:solidFill>
                    <a:srgbClr val="31B292"/>
                  </a:solidFill>
                  <a:latin typeface="Montserrat Bold"/>
                  <a:ea typeface="Montserrat Bold"/>
                  <a:cs typeface="Montserrat Bold"/>
                  <a:sym typeface="Montserrat Bold"/>
                </a:defRPr>
              </a:lvl1pPr>
            </a:lstStyle>
            <a:p>
              <a:r>
                <a:rPr sz="1400" dirty="0"/>
                <a:t>OBJET EN LIEN AVEC L’ÉVÉNEMENT</a:t>
              </a:r>
            </a:p>
          </p:txBody>
        </p:sp>
        <p:sp>
          <p:nvSpPr>
            <p:cNvPr id="128" name="Google Shape;2134;p57">
              <a:extLst>
                <a:ext uri="{FF2B5EF4-FFF2-40B4-BE49-F238E27FC236}">
                  <a16:creationId xmlns:a16="http://schemas.microsoft.com/office/drawing/2014/main" id="{FB24A813-7FB9-6743-B6FE-46A10492E61B}"/>
                </a:ext>
              </a:extLst>
            </p:cNvPr>
            <p:cNvSpPr txBox="1"/>
            <p:nvPr/>
          </p:nvSpPr>
          <p:spPr>
            <a:xfrm>
              <a:off x="1027012" y="5951728"/>
              <a:ext cx="1919137" cy="1321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3000"/>
                </a:lnSpc>
                <a:defRPr sz="1600" b="0">
                  <a:solidFill>
                    <a:srgbClr val="31B292"/>
                  </a:solidFill>
                  <a:latin typeface="Montserrat Bold"/>
                  <a:ea typeface="Montserrat Bold"/>
                  <a:cs typeface="Montserrat Bold"/>
                  <a:sym typeface="Montserrat Bold"/>
                </a:defRPr>
              </a:lvl1pPr>
            </a:lstStyle>
            <a:p>
              <a:r>
                <a:rPr sz="1400" dirty="0"/>
                <a:t>MONTANT RÉGULÉ</a:t>
              </a:r>
            </a:p>
          </p:txBody>
        </p:sp>
        <p:sp>
          <p:nvSpPr>
            <p:cNvPr id="129" name="Google Shape;2131;p57">
              <a:extLst>
                <a:ext uri="{FF2B5EF4-FFF2-40B4-BE49-F238E27FC236}">
                  <a16:creationId xmlns:a16="http://schemas.microsoft.com/office/drawing/2014/main" id="{1DBF4C42-4F6E-3244-80CE-85150E704C4C}"/>
                </a:ext>
              </a:extLst>
            </p:cNvPr>
            <p:cNvSpPr txBox="1"/>
            <p:nvPr/>
          </p:nvSpPr>
          <p:spPr>
            <a:xfrm>
              <a:off x="3164269" y="3840668"/>
              <a:ext cx="3883105" cy="1806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nchor="t">
              <a:spAutoFit/>
            </a:bodyPr>
            <a:lstStyle>
              <a:lvl1pPr indent="25400" algn="ctr">
                <a:spcBef>
                  <a:spcPts val="1600"/>
                </a:spcBef>
                <a:defRPr sz="1200" b="0">
                  <a:latin typeface="Montserrat Regular"/>
                  <a:ea typeface="Montserrat Regular"/>
                  <a:cs typeface="Montserrat Regular"/>
                  <a:sym typeface="Montserrat Regular"/>
                </a:defRPr>
              </a:lvl1pPr>
            </a:lstStyle>
            <a:p>
              <a:r>
                <a:rPr sz="800" dirty="0" err="1"/>
                <a:t>L'objet</a:t>
              </a:r>
              <a:r>
                <a:rPr sz="800" dirty="0"/>
                <a:t> de la carte </a:t>
              </a:r>
              <a:r>
                <a:rPr sz="800" dirty="0" err="1"/>
                <a:t>cadeau</a:t>
              </a:r>
              <a:r>
                <a:rPr sz="800" dirty="0"/>
                <a:t> </a:t>
              </a:r>
              <a:r>
                <a:rPr sz="800" dirty="0" err="1"/>
                <a:t>doit</a:t>
              </a:r>
              <a:r>
                <a:rPr sz="800" dirty="0"/>
                <a:t> </a:t>
              </a:r>
              <a:r>
                <a:rPr sz="800" dirty="0" err="1"/>
                <a:t>être</a:t>
              </a:r>
              <a:r>
                <a:rPr sz="800" dirty="0"/>
                <a:t> </a:t>
              </a:r>
              <a:r>
                <a:rPr sz="800" dirty="0" err="1"/>
                <a:t>en</a:t>
              </a:r>
              <a:r>
                <a:rPr sz="800" dirty="0"/>
                <a:t> lien avec la nature de </a:t>
              </a:r>
              <a:r>
                <a:rPr sz="800" dirty="0" err="1"/>
                <a:t>l’événement</a:t>
              </a:r>
              <a:r>
                <a:rPr sz="800" dirty="0"/>
                <a:t> (par </a:t>
              </a:r>
              <a:r>
                <a:rPr sz="800" dirty="0" err="1"/>
                <a:t>exemple</a:t>
              </a:r>
              <a:r>
                <a:rPr sz="800" dirty="0"/>
                <a:t> : </a:t>
              </a:r>
              <a:r>
                <a:rPr sz="800" dirty="0" err="1"/>
                <a:t>magasin</a:t>
              </a:r>
              <a:r>
                <a:rPr sz="800" dirty="0"/>
                <a:t> de </a:t>
              </a:r>
              <a:r>
                <a:rPr sz="800" dirty="0" err="1"/>
                <a:t>jouets</a:t>
              </a:r>
              <a:r>
                <a:rPr sz="800" dirty="0"/>
                <a:t> </a:t>
              </a:r>
              <a:r>
                <a:rPr sz="800" dirty="0" err="1"/>
                <a:t>ou</a:t>
              </a:r>
              <a:r>
                <a:rPr sz="800" dirty="0"/>
                <a:t> </a:t>
              </a:r>
              <a:r>
                <a:rPr sz="800" dirty="0" err="1"/>
                <a:t>vêtements</a:t>
              </a:r>
              <a:r>
                <a:rPr sz="800" dirty="0"/>
                <a:t> </a:t>
              </a:r>
              <a:r>
                <a:rPr sz="800" dirty="0" err="1"/>
                <a:t>ou</a:t>
              </a:r>
              <a:r>
                <a:rPr sz="800" dirty="0"/>
                <a:t> </a:t>
              </a:r>
              <a:r>
                <a:rPr sz="800" dirty="0" err="1"/>
                <a:t>loisir</a:t>
              </a:r>
              <a:r>
                <a:rPr sz="800" dirty="0"/>
                <a:t> pour le </a:t>
              </a:r>
              <a:r>
                <a:rPr sz="800" dirty="0" err="1"/>
                <a:t>noël</a:t>
              </a:r>
              <a:r>
                <a:rPr sz="800" dirty="0"/>
                <a:t> des enfants).</a:t>
              </a:r>
            </a:p>
          </p:txBody>
        </p:sp>
        <p:sp>
          <p:nvSpPr>
            <p:cNvPr id="130" name="Google Shape;2131;p57">
              <a:extLst>
                <a:ext uri="{FF2B5EF4-FFF2-40B4-BE49-F238E27FC236}">
                  <a16:creationId xmlns:a16="http://schemas.microsoft.com/office/drawing/2014/main" id="{944556BE-570D-A94B-BBB6-33AE5A5300DA}"/>
                </a:ext>
              </a:extLst>
            </p:cNvPr>
            <p:cNvSpPr txBox="1"/>
            <p:nvPr/>
          </p:nvSpPr>
          <p:spPr>
            <a:xfrm>
              <a:off x="3259792" y="5951728"/>
              <a:ext cx="3695555" cy="1250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nchor="t">
              <a:spAutoFit/>
            </a:bodyPr>
            <a:lstStyle>
              <a:lvl1pPr indent="25400" algn="ctr">
                <a:spcBef>
                  <a:spcPts val="1600"/>
                </a:spcBef>
                <a:defRPr sz="1200" b="0">
                  <a:latin typeface="Montserrat Regular"/>
                  <a:ea typeface="Montserrat Regular"/>
                  <a:cs typeface="Montserrat Regular"/>
                  <a:sym typeface="Montserrat Regular"/>
                </a:defRPr>
              </a:lvl1pPr>
            </a:lstStyle>
            <a:p>
              <a:r>
                <a:rPr sz="800" dirty="0"/>
                <a:t>Le </a:t>
              </a:r>
              <a:r>
                <a:rPr sz="800" dirty="0" err="1"/>
                <a:t>montant</a:t>
              </a:r>
              <a:r>
                <a:rPr sz="800" dirty="0"/>
                <a:t> du bon </a:t>
              </a:r>
              <a:r>
                <a:rPr sz="800" dirty="0" err="1"/>
                <a:t>d'achat</a:t>
              </a:r>
              <a:r>
                <a:rPr sz="800" dirty="0"/>
                <a:t> </a:t>
              </a:r>
              <a:r>
                <a:rPr sz="800" dirty="0" err="1"/>
                <a:t>spécifique</a:t>
              </a:r>
              <a:r>
                <a:rPr sz="800" dirty="0"/>
                <a:t> </a:t>
              </a:r>
              <a:r>
                <a:rPr sz="800" dirty="0" err="1"/>
                <a:t>à</a:t>
              </a:r>
              <a:r>
                <a:rPr sz="800" dirty="0"/>
                <a:t> </a:t>
              </a:r>
              <a:r>
                <a:rPr sz="800" dirty="0" err="1"/>
                <a:t>l'événement</a:t>
              </a:r>
              <a:r>
                <a:rPr sz="800" dirty="0"/>
                <a:t> ne </a:t>
              </a:r>
              <a:r>
                <a:rPr sz="800" dirty="0" err="1"/>
                <a:t>doit</a:t>
              </a:r>
              <a:r>
                <a:rPr sz="800" dirty="0"/>
                <a:t> pas </a:t>
              </a:r>
              <a:r>
                <a:rPr sz="800" dirty="0" err="1"/>
                <a:t>excéder</a:t>
              </a:r>
              <a:r>
                <a:rPr sz="800" dirty="0"/>
                <a:t> les 5% du plafond de la </a:t>
              </a:r>
              <a:r>
                <a:rPr sz="800" dirty="0" err="1"/>
                <a:t>Sécurité</a:t>
              </a:r>
              <a:r>
                <a:rPr sz="800" dirty="0"/>
                <a:t> </a:t>
              </a:r>
              <a:r>
                <a:rPr sz="800" dirty="0" err="1"/>
                <a:t>Sociale</a:t>
              </a:r>
              <a:r>
                <a:rPr sz="800" dirty="0"/>
                <a:t>.</a:t>
              </a:r>
            </a:p>
          </p:txBody>
        </p:sp>
      </p:grpSp>
    </p:spTree>
    <p:extLst>
      <p:ext uri="{BB962C8B-B14F-4D97-AF65-F5344CB8AC3E}">
        <p14:creationId xmlns:p14="http://schemas.microsoft.com/office/powerpoint/2010/main" val="4085689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QUE DIT L’URSSAF…">
            <a:extLst>
              <a:ext uri="{FF2B5EF4-FFF2-40B4-BE49-F238E27FC236}">
                <a16:creationId xmlns:a16="http://schemas.microsoft.com/office/drawing/2014/main" id="{364E7907-939E-B641-A928-C12A2C94A290}"/>
              </a:ext>
            </a:extLst>
          </p:cNvPr>
          <p:cNvSpPr txBox="1">
            <a:spLocks/>
          </p:cNvSpPr>
          <p:nvPr/>
        </p:nvSpPr>
        <p:spPr>
          <a:xfrm>
            <a:off x="533338" y="227507"/>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DE NOMBREUX DOMAINES D’UTILISATION</a:t>
            </a:r>
          </a:p>
        </p:txBody>
      </p:sp>
      <p:pic>
        <p:nvPicPr>
          <p:cNvPr id="6" name="Image 5">
            <a:extLst>
              <a:ext uri="{FF2B5EF4-FFF2-40B4-BE49-F238E27FC236}">
                <a16:creationId xmlns:a16="http://schemas.microsoft.com/office/drawing/2014/main" id="{DB96C7F0-FB85-9C44-BE51-2AF1C3145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pic>
        <p:nvPicPr>
          <p:cNvPr id="3" name="Image 2">
            <a:extLst>
              <a:ext uri="{FF2B5EF4-FFF2-40B4-BE49-F238E27FC236}">
                <a16:creationId xmlns:a16="http://schemas.microsoft.com/office/drawing/2014/main" id="{C327629D-58F3-BD4D-9DF9-AEBD31C9A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38" y="1042268"/>
            <a:ext cx="8014700" cy="4547002"/>
          </a:xfrm>
          <a:prstGeom prst="rect">
            <a:avLst/>
          </a:prstGeom>
        </p:spPr>
      </p:pic>
      <p:grpSp>
        <p:nvGrpSpPr>
          <p:cNvPr id="5" name="Groupe 4">
            <a:extLst>
              <a:ext uri="{FF2B5EF4-FFF2-40B4-BE49-F238E27FC236}">
                <a16:creationId xmlns:a16="http://schemas.microsoft.com/office/drawing/2014/main" id="{76EF0300-A97A-6C4D-9936-DB9101919AD5}"/>
              </a:ext>
            </a:extLst>
          </p:cNvPr>
          <p:cNvGrpSpPr/>
          <p:nvPr/>
        </p:nvGrpSpPr>
        <p:grpSpPr>
          <a:xfrm rot="905497">
            <a:off x="7775633" y="3704553"/>
            <a:ext cx="1200690" cy="1200690"/>
            <a:chOff x="7904292" y="3638281"/>
            <a:chExt cx="1200690" cy="1200690"/>
          </a:xfrm>
        </p:grpSpPr>
        <p:grpSp>
          <p:nvGrpSpPr>
            <p:cNvPr id="7" name="Groupe 6">
              <a:extLst>
                <a:ext uri="{FF2B5EF4-FFF2-40B4-BE49-F238E27FC236}">
                  <a16:creationId xmlns:a16="http://schemas.microsoft.com/office/drawing/2014/main" id="{2CABA41C-924E-474D-9CB7-8AE49390565F}"/>
                </a:ext>
              </a:extLst>
            </p:cNvPr>
            <p:cNvGrpSpPr/>
            <p:nvPr/>
          </p:nvGrpSpPr>
          <p:grpSpPr>
            <a:xfrm>
              <a:off x="7904292" y="3638281"/>
              <a:ext cx="1200690" cy="1200690"/>
              <a:chOff x="5636990" y="4650903"/>
              <a:chExt cx="1698530" cy="1698530"/>
            </a:xfrm>
          </p:grpSpPr>
          <p:grpSp>
            <p:nvGrpSpPr>
              <p:cNvPr id="9" name="Groupe 8">
                <a:extLst>
                  <a:ext uri="{FF2B5EF4-FFF2-40B4-BE49-F238E27FC236}">
                    <a16:creationId xmlns:a16="http://schemas.microsoft.com/office/drawing/2014/main" id="{9D904F14-890F-994C-BED6-28F5F1B2D3C6}"/>
                  </a:ext>
                </a:extLst>
              </p:cNvPr>
              <p:cNvGrpSpPr/>
              <p:nvPr/>
            </p:nvGrpSpPr>
            <p:grpSpPr>
              <a:xfrm>
                <a:off x="5636990" y="4650903"/>
                <a:ext cx="1698530" cy="1698530"/>
                <a:chOff x="6725394" y="5567170"/>
                <a:chExt cx="784381" cy="784381"/>
              </a:xfrm>
            </p:grpSpPr>
            <p:sp>
              <p:nvSpPr>
                <p:cNvPr id="11" name="Étoile à 16 branches 10">
                  <a:extLst>
                    <a:ext uri="{FF2B5EF4-FFF2-40B4-BE49-F238E27FC236}">
                      <a16:creationId xmlns:a16="http://schemas.microsoft.com/office/drawing/2014/main" id="{320BBB9C-AB78-124B-B6E0-FBC038D55EAF}"/>
                    </a:ext>
                  </a:extLst>
                </p:cNvPr>
                <p:cNvSpPr/>
                <p:nvPr/>
              </p:nvSpPr>
              <p:spPr>
                <a:xfrm>
                  <a:off x="6725394" y="5567170"/>
                  <a:ext cx="784381" cy="784381"/>
                </a:xfrm>
                <a:prstGeom prst="star16">
                  <a:avLst>
                    <a:gd name="adj" fmla="val 46033"/>
                  </a:avLst>
                </a:prstGeom>
                <a:solidFill>
                  <a:srgbClr val="31B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68743105-192A-854A-9BD3-CDDE4B2BB9A1}"/>
                    </a:ext>
                  </a:extLst>
                </p:cNvPr>
                <p:cNvSpPr/>
                <p:nvPr/>
              </p:nvSpPr>
              <p:spPr>
                <a:xfrm>
                  <a:off x="6783040" y="5620450"/>
                  <a:ext cx="677450" cy="677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BF2F2CC3-693D-1840-9645-069531E8AF67}"/>
                    </a:ext>
                  </a:extLst>
                </p:cNvPr>
                <p:cNvSpPr/>
                <p:nvPr/>
              </p:nvSpPr>
              <p:spPr>
                <a:xfrm>
                  <a:off x="6868688" y="5704115"/>
                  <a:ext cx="510121" cy="510121"/>
                </a:xfrm>
                <a:prstGeom prst="ellipse">
                  <a:avLst/>
                </a:prstGeom>
                <a:noFill/>
                <a:ln w="76200">
                  <a:solidFill>
                    <a:srgbClr val="31B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Rectangle 9">
                <a:extLst>
                  <a:ext uri="{FF2B5EF4-FFF2-40B4-BE49-F238E27FC236}">
                    <a16:creationId xmlns:a16="http://schemas.microsoft.com/office/drawing/2014/main" id="{64A74A25-407A-EC4B-A1BE-7AC79A0093D7}"/>
                  </a:ext>
                </a:extLst>
              </p:cNvPr>
              <p:cNvSpPr/>
              <p:nvPr/>
            </p:nvSpPr>
            <p:spPr>
              <a:xfrm>
                <a:off x="5937903" y="5121144"/>
                <a:ext cx="1114796" cy="609545"/>
              </a:xfrm>
              <a:prstGeom prst="rect">
                <a:avLst/>
              </a:prstGeom>
            </p:spPr>
            <p:txBody>
              <a:bodyPr wrap="square">
                <a:spAutoFit/>
              </a:bodyPr>
              <a:lstStyle/>
              <a:p>
                <a:pPr algn="ctr"/>
                <a:r>
                  <a:rPr lang="fr-FR" sz="1100" dirty="0">
                    <a:solidFill>
                      <a:srgbClr val="31B292"/>
                    </a:solidFill>
                    <a:latin typeface="Montserrat" pitchFamily="2" charset="77"/>
                  </a:rPr>
                  <a:t>VALIDÉ URSSAF</a:t>
                </a:r>
              </a:p>
            </p:txBody>
          </p:sp>
        </p:grpSp>
        <p:sp>
          <p:nvSpPr>
            <p:cNvPr id="8" name="Forme en L 7">
              <a:extLst>
                <a:ext uri="{FF2B5EF4-FFF2-40B4-BE49-F238E27FC236}">
                  <a16:creationId xmlns:a16="http://schemas.microsoft.com/office/drawing/2014/main" id="{DFE25291-1C61-3948-9BA0-F5FC3DA4C65B}"/>
                </a:ext>
              </a:extLst>
            </p:cNvPr>
            <p:cNvSpPr/>
            <p:nvPr/>
          </p:nvSpPr>
          <p:spPr>
            <a:xfrm rot="18592303">
              <a:off x="8405829" y="4342992"/>
              <a:ext cx="267225" cy="170033"/>
            </a:xfrm>
            <a:prstGeom prst="corner">
              <a:avLst>
                <a:gd name="adj1" fmla="val 50000"/>
                <a:gd name="adj2" fmla="val 48509"/>
              </a:avLst>
            </a:prstGeom>
            <a:solidFill>
              <a:srgbClr val="31B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4" name="QUE DIT L’URSSAF…">
            <a:extLst>
              <a:ext uri="{FF2B5EF4-FFF2-40B4-BE49-F238E27FC236}">
                <a16:creationId xmlns:a16="http://schemas.microsoft.com/office/drawing/2014/main" id="{C7813455-AF57-5B4B-A726-FAD2F815009D}"/>
              </a:ext>
            </a:extLst>
          </p:cNvPr>
          <p:cNvSpPr txBox="1">
            <a:spLocks/>
          </p:cNvSpPr>
          <p:nvPr/>
        </p:nvSpPr>
        <p:spPr>
          <a:xfrm>
            <a:off x="533338" y="386049"/>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endParaRPr lang="fr-FR" sz="2150" b="0" dirty="0">
              <a:solidFill>
                <a:srgbClr val="F74081"/>
              </a:solidFill>
              <a:latin typeface="Montserrat" pitchFamily="2" charset="77"/>
              <a:ea typeface="Montserrat Bold"/>
              <a:cs typeface="Montserrat Bold"/>
              <a:sym typeface="Montserrat Bold"/>
            </a:endParaRPr>
          </a:p>
        </p:txBody>
      </p:sp>
      <p:sp>
        <p:nvSpPr>
          <p:cNvPr id="4" name="ZoneTexte 3">
            <a:extLst>
              <a:ext uri="{FF2B5EF4-FFF2-40B4-BE49-F238E27FC236}">
                <a16:creationId xmlns:a16="http://schemas.microsoft.com/office/drawing/2014/main" id="{EC0AC1A6-4ABE-7343-87DA-0694F36A3825}"/>
              </a:ext>
            </a:extLst>
          </p:cNvPr>
          <p:cNvSpPr txBox="1"/>
          <p:nvPr/>
        </p:nvSpPr>
        <p:spPr>
          <a:xfrm>
            <a:off x="5779504" y="4159268"/>
            <a:ext cx="2301173" cy="1508105"/>
          </a:xfrm>
          <a:prstGeom prst="rect">
            <a:avLst/>
          </a:prstGeom>
          <a:noFill/>
        </p:spPr>
        <p:txBody>
          <a:bodyPr wrap="square" rtlCol="0">
            <a:spAutoFit/>
          </a:bodyPr>
          <a:lstStyle/>
          <a:p>
            <a:pPr algn="ctr">
              <a:spcAft>
                <a:spcPts val="1200"/>
              </a:spcAft>
            </a:pPr>
            <a:r>
              <a:rPr lang="fr-FR" sz="2000" dirty="0">
                <a:latin typeface="Montserrat" pitchFamily="2" charset="77"/>
              </a:rPr>
              <a:t>JUSQU’À </a:t>
            </a:r>
          </a:p>
          <a:p>
            <a:pPr algn="ctr">
              <a:spcAft>
                <a:spcPts val="1200"/>
              </a:spcAft>
            </a:pPr>
            <a:r>
              <a:rPr lang="fr-FR" sz="3200" dirty="0">
                <a:solidFill>
                  <a:srgbClr val="F74081"/>
                </a:solidFill>
                <a:latin typeface="+mn-lt"/>
              </a:rPr>
              <a:t>1800 € </a:t>
            </a:r>
          </a:p>
          <a:p>
            <a:pPr algn="ctr">
              <a:spcAft>
                <a:spcPts val="1200"/>
              </a:spcAft>
            </a:pPr>
            <a:r>
              <a:rPr lang="fr-FR" sz="2000" dirty="0">
                <a:solidFill>
                  <a:srgbClr val="F74081"/>
                </a:solidFill>
                <a:latin typeface="Montserrat" pitchFamily="2" charset="77"/>
              </a:rPr>
              <a:t>/AN/SALARIÉ</a:t>
            </a:r>
            <a:endParaRPr lang="fr-FR" sz="2000" dirty="0"/>
          </a:p>
        </p:txBody>
      </p:sp>
    </p:spTree>
    <p:extLst>
      <p:ext uri="{BB962C8B-B14F-4D97-AF65-F5344CB8AC3E}">
        <p14:creationId xmlns:p14="http://schemas.microsoft.com/office/powerpoint/2010/main" val="64148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QUE DIT L’URSSAF…">
            <a:extLst>
              <a:ext uri="{FF2B5EF4-FFF2-40B4-BE49-F238E27FC236}">
                <a16:creationId xmlns:a16="http://schemas.microsoft.com/office/drawing/2014/main" id="{364E7907-939E-B641-A928-C12A2C94A290}"/>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DE NOMBREUX DOMAINES D’UTILISATION</a:t>
            </a:r>
          </a:p>
        </p:txBody>
      </p:sp>
      <p:pic>
        <p:nvPicPr>
          <p:cNvPr id="6" name="Image 5">
            <a:extLst>
              <a:ext uri="{FF2B5EF4-FFF2-40B4-BE49-F238E27FC236}">
                <a16:creationId xmlns:a16="http://schemas.microsoft.com/office/drawing/2014/main" id="{DB96C7F0-FB85-9C44-BE51-2AF1C3145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pic>
        <p:nvPicPr>
          <p:cNvPr id="8" name="Image 7">
            <a:extLst>
              <a:ext uri="{FF2B5EF4-FFF2-40B4-BE49-F238E27FC236}">
                <a16:creationId xmlns:a16="http://schemas.microsoft.com/office/drawing/2014/main" id="{06B3040D-CC3B-1940-A80C-5375D3AB3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38" y="1187305"/>
            <a:ext cx="8008011" cy="4699145"/>
          </a:xfrm>
          <a:prstGeom prst="rect">
            <a:avLst/>
          </a:prstGeom>
        </p:spPr>
      </p:pic>
      <p:grpSp>
        <p:nvGrpSpPr>
          <p:cNvPr id="31" name="Groupe 30">
            <a:extLst>
              <a:ext uri="{FF2B5EF4-FFF2-40B4-BE49-F238E27FC236}">
                <a16:creationId xmlns:a16="http://schemas.microsoft.com/office/drawing/2014/main" id="{E92CBDD9-0E7E-4143-9B5B-4A100CA9C8B5}"/>
              </a:ext>
            </a:extLst>
          </p:cNvPr>
          <p:cNvGrpSpPr/>
          <p:nvPr/>
        </p:nvGrpSpPr>
        <p:grpSpPr>
          <a:xfrm rot="905497">
            <a:off x="7775633" y="3704553"/>
            <a:ext cx="1200690" cy="1200690"/>
            <a:chOff x="7904292" y="3638281"/>
            <a:chExt cx="1200690" cy="1200690"/>
          </a:xfrm>
        </p:grpSpPr>
        <p:grpSp>
          <p:nvGrpSpPr>
            <p:cNvPr id="24" name="Groupe 23">
              <a:extLst>
                <a:ext uri="{FF2B5EF4-FFF2-40B4-BE49-F238E27FC236}">
                  <a16:creationId xmlns:a16="http://schemas.microsoft.com/office/drawing/2014/main" id="{B61487F9-79D4-0845-9CF0-7F623DEB535D}"/>
                </a:ext>
              </a:extLst>
            </p:cNvPr>
            <p:cNvGrpSpPr/>
            <p:nvPr/>
          </p:nvGrpSpPr>
          <p:grpSpPr>
            <a:xfrm>
              <a:off x="7904292" y="3638281"/>
              <a:ext cx="1200690" cy="1200690"/>
              <a:chOff x="5636990" y="4650903"/>
              <a:chExt cx="1698530" cy="1698530"/>
            </a:xfrm>
          </p:grpSpPr>
          <p:grpSp>
            <p:nvGrpSpPr>
              <p:cNvPr id="26" name="Groupe 25">
                <a:extLst>
                  <a:ext uri="{FF2B5EF4-FFF2-40B4-BE49-F238E27FC236}">
                    <a16:creationId xmlns:a16="http://schemas.microsoft.com/office/drawing/2014/main" id="{954C5A7F-D540-614A-811B-365CFC862B51}"/>
                  </a:ext>
                </a:extLst>
              </p:cNvPr>
              <p:cNvGrpSpPr/>
              <p:nvPr/>
            </p:nvGrpSpPr>
            <p:grpSpPr>
              <a:xfrm>
                <a:off x="5636990" y="4650903"/>
                <a:ext cx="1698530" cy="1698530"/>
                <a:chOff x="6725394" y="5567170"/>
                <a:chExt cx="784381" cy="784381"/>
              </a:xfrm>
            </p:grpSpPr>
            <p:sp>
              <p:nvSpPr>
                <p:cNvPr id="27" name="Étoile à 16 branches 26">
                  <a:extLst>
                    <a:ext uri="{FF2B5EF4-FFF2-40B4-BE49-F238E27FC236}">
                      <a16:creationId xmlns:a16="http://schemas.microsoft.com/office/drawing/2014/main" id="{CCE45BD5-77F3-7741-8A54-C3E0A8D552DD}"/>
                    </a:ext>
                  </a:extLst>
                </p:cNvPr>
                <p:cNvSpPr/>
                <p:nvPr/>
              </p:nvSpPr>
              <p:spPr>
                <a:xfrm>
                  <a:off x="6725394" y="5567170"/>
                  <a:ext cx="784381" cy="784381"/>
                </a:xfrm>
                <a:prstGeom prst="star16">
                  <a:avLst>
                    <a:gd name="adj" fmla="val 46033"/>
                  </a:avLst>
                </a:prstGeom>
                <a:solidFill>
                  <a:srgbClr val="31B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Ellipse 27">
                  <a:extLst>
                    <a:ext uri="{FF2B5EF4-FFF2-40B4-BE49-F238E27FC236}">
                      <a16:creationId xmlns:a16="http://schemas.microsoft.com/office/drawing/2014/main" id="{3D21FA12-BCC4-3C47-937F-E333619B8390}"/>
                    </a:ext>
                  </a:extLst>
                </p:cNvPr>
                <p:cNvSpPr/>
                <p:nvPr/>
              </p:nvSpPr>
              <p:spPr>
                <a:xfrm>
                  <a:off x="6783040" y="5620450"/>
                  <a:ext cx="677450" cy="677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692EF857-618B-E545-9B9B-57A469A2E86D}"/>
                    </a:ext>
                  </a:extLst>
                </p:cNvPr>
                <p:cNvSpPr/>
                <p:nvPr/>
              </p:nvSpPr>
              <p:spPr>
                <a:xfrm>
                  <a:off x="6868688" y="5704115"/>
                  <a:ext cx="510121" cy="510121"/>
                </a:xfrm>
                <a:prstGeom prst="ellipse">
                  <a:avLst/>
                </a:prstGeom>
                <a:noFill/>
                <a:ln w="76200">
                  <a:solidFill>
                    <a:srgbClr val="31B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0" name="Rectangle 29">
                <a:extLst>
                  <a:ext uri="{FF2B5EF4-FFF2-40B4-BE49-F238E27FC236}">
                    <a16:creationId xmlns:a16="http://schemas.microsoft.com/office/drawing/2014/main" id="{55C5189C-1D8F-8A4B-BE2E-57BDE646D090}"/>
                  </a:ext>
                </a:extLst>
              </p:cNvPr>
              <p:cNvSpPr/>
              <p:nvPr/>
            </p:nvSpPr>
            <p:spPr>
              <a:xfrm>
                <a:off x="5937903" y="5121144"/>
                <a:ext cx="1114796" cy="609545"/>
              </a:xfrm>
              <a:prstGeom prst="rect">
                <a:avLst/>
              </a:prstGeom>
            </p:spPr>
            <p:txBody>
              <a:bodyPr wrap="square">
                <a:spAutoFit/>
              </a:bodyPr>
              <a:lstStyle/>
              <a:p>
                <a:pPr algn="ctr"/>
                <a:r>
                  <a:rPr lang="fr-FR" sz="1100" dirty="0">
                    <a:solidFill>
                      <a:srgbClr val="31B292"/>
                    </a:solidFill>
                    <a:latin typeface="Montserrat" pitchFamily="2" charset="77"/>
                  </a:rPr>
                  <a:t>VALIDÉ URSSAF</a:t>
                </a:r>
              </a:p>
            </p:txBody>
          </p:sp>
        </p:grpSp>
        <p:sp>
          <p:nvSpPr>
            <p:cNvPr id="25" name="Forme en L 24">
              <a:extLst>
                <a:ext uri="{FF2B5EF4-FFF2-40B4-BE49-F238E27FC236}">
                  <a16:creationId xmlns:a16="http://schemas.microsoft.com/office/drawing/2014/main" id="{7BD8CD3A-ED9E-A442-9149-675E7955C031}"/>
                </a:ext>
              </a:extLst>
            </p:cNvPr>
            <p:cNvSpPr/>
            <p:nvPr/>
          </p:nvSpPr>
          <p:spPr>
            <a:xfrm rot="18592303">
              <a:off x="8405829" y="4342992"/>
              <a:ext cx="267225" cy="170033"/>
            </a:xfrm>
            <a:prstGeom prst="corner">
              <a:avLst>
                <a:gd name="adj1" fmla="val 50000"/>
                <a:gd name="adj2" fmla="val 48509"/>
              </a:avLst>
            </a:prstGeom>
            <a:solidFill>
              <a:srgbClr val="31B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65256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Google Shape;880;p37"/>
          <p:cNvSpPr txBox="1"/>
          <p:nvPr/>
        </p:nvSpPr>
        <p:spPr>
          <a:xfrm>
            <a:off x="2029564" y="1137782"/>
            <a:ext cx="5114982" cy="16411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8567" tIns="68567" rIns="68567" bIns="68567" anchor="ctr">
            <a:spAutoFit/>
          </a:bodyPr>
          <a:lstStyle/>
          <a:p>
            <a:pPr algn="ctr">
              <a:lnSpc>
                <a:spcPct val="93000"/>
              </a:lnSpc>
              <a:defRPr sz="3500" b="0">
                <a:latin typeface="Montserrat Bold"/>
                <a:ea typeface="Montserrat Bold"/>
                <a:cs typeface="Montserrat Bold"/>
                <a:sym typeface="Montserrat Bold"/>
              </a:defRPr>
            </a:pPr>
            <a:r>
              <a:rPr sz="2625" dirty="0"/>
              <a:t>DÉMONSTRATION</a:t>
            </a:r>
            <a:endParaRPr lang="fr-FR" sz="2625" dirty="0"/>
          </a:p>
          <a:p>
            <a:pPr algn="ctr">
              <a:lnSpc>
                <a:spcPct val="93000"/>
              </a:lnSpc>
              <a:defRPr sz="3500" b="0">
                <a:solidFill>
                  <a:srgbClr val="F74081"/>
                </a:solidFill>
                <a:latin typeface="Montserrat Bold"/>
                <a:ea typeface="Montserrat Bold"/>
                <a:cs typeface="Montserrat Bold"/>
                <a:sym typeface="Montserrat Bold"/>
              </a:defRPr>
            </a:pPr>
            <a:r>
              <a:rPr lang="fr-FR" sz="2625" dirty="0"/>
              <a:t>CÔTÉ EMPLOYEUR </a:t>
            </a:r>
          </a:p>
          <a:p>
            <a:pPr algn="ctr">
              <a:lnSpc>
                <a:spcPct val="93000"/>
              </a:lnSpc>
              <a:defRPr sz="3500" b="0">
                <a:solidFill>
                  <a:srgbClr val="F74081"/>
                </a:solidFill>
                <a:latin typeface="Montserrat Bold"/>
                <a:ea typeface="Montserrat Bold"/>
                <a:cs typeface="Montserrat Bold"/>
                <a:sym typeface="Montserrat Bold"/>
              </a:defRPr>
            </a:pPr>
            <a:r>
              <a:rPr lang="fr-FR" sz="2625" dirty="0"/>
              <a:t>&amp; CÔTÉ SALARIÉ</a:t>
            </a:r>
          </a:p>
          <a:p>
            <a:pPr algn="ctr">
              <a:lnSpc>
                <a:spcPct val="93000"/>
              </a:lnSpc>
              <a:defRPr sz="3500" b="0">
                <a:solidFill>
                  <a:srgbClr val="F74081"/>
                </a:solidFill>
                <a:latin typeface="Montserrat Bold"/>
                <a:ea typeface="Montserrat Bold"/>
                <a:cs typeface="Montserrat Bold"/>
                <a:sym typeface="Montserrat Bold"/>
              </a:defRPr>
            </a:pPr>
            <a:endParaRPr lang="fr-FR" sz="2625" dirty="0"/>
          </a:p>
        </p:txBody>
      </p:sp>
      <p:grpSp>
        <p:nvGrpSpPr>
          <p:cNvPr id="227" name="Groupe 127"/>
          <p:cNvGrpSpPr/>
          <p:nvPr/>
        </p:nvGrpSpPr>
        <p:grpSpPr>
          <a:xfrm>
            <a:off x="468126" y="2588940"/>
            <a:ext cx="3688062" cy="2973029"/>
            <a:chOff x="0" y="0"/>
            <a:chExt cx="4917414" cy="3964037"/>
          </a:xfrm>
        </p:grpSpPr>
        <p:pic>
          <p:nvPicPr>
            <p:cNvPr id="224" name="Image 128" descr="Image 128"/>
            <p:cNvPicPr>
              <a:picLocks noChangeAspect="1"/>
            </p:cNvPicPr>
            <p:nvPr/>
          </p:nvPicPr>
          <p:blipFill>
            <a:blip r:embed="rId2"/>
            <a:stretch>
              <a:fillRect/>
            </a:stretch>
          </p:blipFill>
          <p:spPr>
            <a:xfrm>
              <a:off x="0" y="0"/>
              <a:ext cx="4917415" cy="3964038"/>
            </a:xfrm>
            <a:prstGeom prst="rect">
              <a:avLst/>
            </a:prstGeom>
            <a:ln w="12700" cap="flat">
              <a:noFill/>
              <a:miter lim="400000"/>
            </a:ln>
            <a:effectLst/>
          </p:spPr>
        </p:pic>
        <p:sp>
          <p:nvSpPr>
            <p:cNvPr id="225" name="Rectangle 249"/>
            <p:cNvSpPr/>
            <p:nvPr/>
          </p:nvSpPr>
          <p:spPr>
            <a:xfrm>
              <a:off x="334125" y="239723"/>
              <a:ext cx="4077593" cy="2291710"/>
            </a:xfrm>
            <a:prstGeom prst="rect">
              <a:avLst/>
            </a:prstGeom>
            <a:solidFill>
              <a:srgbClr val="FFFFFF"/>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p>
          </p:txBody>
        </p:sp>
        <p:pic>
          <p:nvPicPr>
            <p:cNvPr id="226" name="Image 250" descr="Image 250"/>
            <p:cNvPicPr>
              <a:picLocks noChangeAspect="1"/>
            </p:cNvPicPr>
            <p:nvPr/>
          </p:nvPicPr>
          <p:blipFill>
            <a:blip r:embed="rId3"/>
            <a:stretch>
              <a:fillRect/>
            </a:stretch>
          </p:blipFill>
          <p:spPr>
            <a:xfrm>
              <a:off x="334125" y="267033"/>
              <a:ext cx="4077592" cy="1768895"/>
            </a:xfrm>
            <a:prstGeom prst="rect">
              <a:avLst/>
            </a:prstGeom>
            <a:ln w="12700" cap="flat">
              <a:noFill/>
              <a:miter lim="400000"/>
            </a:ln>
            <a:effectLst/>
          </p:spPr>
        </p:pic>
      </p:grpSp>
      <p:grpSp>
        <p:nvGrpSpPr>
          <p:cNvPr id="12" name="Groupe 1">
            <a:extLst>
              <a:ext uri="{FF2B5EF4-FFF2-40B4-BE49-F238E27FC236}">
                <a16:creationId xmlns:a16="http://schemas.microsoft.com/office/drawing/2014/main" id="{3C4B792F-804B-5F42-86E2-B50C3EAB9D89}"/>
              </a:ext>
            </a:extLst>
          </p:cNvPr>
          <p:cNvGrpSpPr/>
          <p:nvPr/>
        </p:nvGrpSpPr>
        <p:grpSpPr>
          <a:xfrm>
            <a:off x="4987813" y="2907595"/>
            <a:ext cx="3688062" cy="2973029"/>
            <a:chOff x="0" y="0"/>
            <a:chExt cx="4917414" cy="3964037"/>
          </a:xfrm>
        </p:grpSpPr>
        <p:grpSp>
          <p:nvGrpSpPr>
            <p:cNvPr id="13" name="Groupe 14">
              <a:extLst>
                <a:ext uri="{FF2B5EF4-FFF2-40B4-BE49-F238E27FC236}">
                  <a16:creationId xmlns:a16="http://schemas.microsoft.com/office/drawing/2014/main" id="{49B03BE7-573D-454B-A670-ADFFB3B70AE8}"/>
                </a:ext>
              </a:extLst>
            </p:cNvPr>
            <p:cNvGrpSpPr/>
            <p:nvPr/>
          </p:nvGrpSpPr>
          <p:grpSpPr>
            <a:xfrm>
              <a:off x="0" y="0"/>
              <a:ext cx="4917415" cy="3964038"/>
              <a:chOff x="0" y="0"/>
              <a:chExt cx="4917414" cy="3964037"/>
            </a:xfrm>
          </p:grpSpPr>
          <p:pic>
            <p:nvPicPr>
              <p:cNvPr id="15" name="Image 15" descr="Image 15">
                <a:extLst>
                  <a:ext uri="{FF2B5EF4-FFF2-40B4-BE49-F238E27FC236}">
                    <a16:creationId xmlns:a16="http://schemas.microsoft.com/office/drawing/2014/main" id="{10EB4161-C58A-CD4F-9C3D-D6F7F376E8AA}"/>
                  </a:ext>
                </a:extLst>
              </p:cNvPr>
              <p:cNvPicPr>
                <a:picLocks noChangeAspect="1"/>
              </p:cNvPicPr>
              <p:nvPr/>
            </p:nvPicPr>
            <p:blipFill>
              <a:blip r:embed="rId2"/>
              <a:stretch>
                <a:fillRect/>
              </a:stretch>
            </p:blipFill>
            <p:spPr>
              <a:xfrm>
                <a:off x="0" y="0"/>
                <a:ext cx="4917415" cy="3964038"/>
              </a:xfrm>
              <a:prstGeom prst="rect">
                <a:avLst/>
              </a:prstGeom>
              <a:ln w="12700" cap="flat">
                <a:noFill/>
                <a:miter lim="400000"/>
              </a:ln>
              <a:effectLst/>
            </p:spPr>
          </p:pic>
          <p:sp>
            <p:nvSpPr>
              <p:cNvPr id="16" name="Rectangle 16">
                <a:extLst>
                  <a:ext uri="{FF2B5EF4-FFF2-40B4-BE49-F238E27FC236}">
                    <a16:creationId xmlns:a16="http://schemas.microsoft.com/office/drawing/2014/main" id="{92CEDE66-7584-554E-9C63-7575C41CA30E}"/>
                  </a:ext>
                </a:extLst>
              </p:cNvPr>
              <p:cNvSpPr/>
              <p:nvPr/>
            </p:nvSpPr>
            <p:spPr>
              <a:xfrm>
                <a:off x="334125" y="239723"/>
                <a:ext cx="4077593" cy="2291710"/>
              </a:xfrm>
              <a:prstGeom prst="rect">
                <a:avLst/>
              </a:prstGeom>
              <a:solidFill>
                <a:srgbClr val="FFFFFF"/>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350"/>
              </a:p>
            </p:txBody>
          </p:sp>
        </p:grpSp>
        <p:pic>
          <p:nvPicPr>
            <p:cNvPr id="14" name="Image 17" descr="Image 17">
              <a:extLst>
                <a:ext uri="{FF2B5EF4-FFF2-40B4-BE49-F238E27FC236}">
                  <a16:creationId xmlns:a16="http://schemas.microsoft.com/office/drawing/2014/main" id="{8C841FD9-1352-514E-9798-341F07139B9E}"/>
                </a:ext>
              </a:extLst>
            </p:cNvPr>
            <p:cNvPicPr>
              <a:picLocks noChangeAspect="1"/>
            </p:cNvPicPr>
            <p:nvPr/>
          </p:nvPicPr>
          <p:blipFill>
            <a:blip r:embed="rId4"/>
            <a:srcRect l="18466"/>
            <a:stretch>
              <a:fillRect/>
            </a:stretch>
          </p:blipFill>
          <p:spPr>
            <a:xfrm>
              <a:off x="334125" y="239722"/>
              <a:ext cx="4077594" cy="2262520"/>
            </a:xfrm>
            <a:prstGeom prst="rect">
              <a:avLst/>
            </a:prstGeom>
            <a:ln w="12700" cap="flat">
              <a:noFill/>
              <a:miter lim="400000"/>
            </a:ln>
            <a:effec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QUE DIT L’URSSAF…">
            <a:extLst>
              <a:ext uri="{FF2B5EF4-FFF2-40B4-BE49-F238E27FC236}">
                <a16:creationId xmlns:a16="http://schemas.microsoft.com/office/drawing/2014/main" id="{364E7907-939E-B641-A928-C12A2C94A290}"/>
              </a:ext>
            </a:extLst>
          </p:cNvPr>
          <p:cNvSpPr txBox="1">
            <a:spLocks/>
          </p:cNvSpPr>
          <p:nvPr/>
        </p:nvSpPr>
        <p:spPr>
          <a:xfrm>
            <a:off x="533338" y="200468"/>
            <a:ext cx="6755148" cy="841801"/>
          </a:xfrm>
          <a:prstGeom prst="rect">
            <a:avLst/>
          </a:prstGeom>
        </p:spPr>
        <p:txBody>
          <a:bodyPr vert="horz" lIns="91424" tIns="91424" rIns="91424" bIns="91424"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393192">
              <a:defRPr sz="2150" b="0">
                <a:latin typeface="Montserrat Bold"/>
                <a:ea typeface="Montserrat Bold"/>
                <a:cs typeface="Montserrat Bold"/>
                <a:sym typeface="Montserrat Bold"/>
              </a:defRPr>
            </a:pPr>
            <a:r>
              <a:rPr lang="fr-FR" sz="2150" b="0" dirty="0">
                <a:solidFill>
                  <a:srgbClr val="F74081"/>
                </a:solidFill>
                <a:latin typeface="Montserrat" pitchFamily="2" charset="77"/>
                <a:ea typeface="Montserrat Bold"/>
                <a:cs typeface="Montserrat Bold"/>
                <a:sym typeface="Montserrat Bold"/>
              </a:rPr>
              <a:t>QUESTIONS / RÉPONSES</a:t>
            </a:r>
          </a:p>
        </p:txBody>
      </p:sp>
      <p:pic>
        <p:nvPicPr>
          <p:cNvPr id="74" name="Image 73">
            <a:extLst>
              <a:ext uri="{FF2B5EF4-FFF2-40B4-BE49-F238E27FC236}">
                <a16:creationId xmlns:a16="http://schemas.microsoft.com/office/drawing/2014/main" id="{B787ADC0-5C94-1A47-A510-8938ACC5F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228" y="1155441"/>
            <a:ext cx="4326659" cy="3036403"/>
          </a:xfrm>
          <a:prstGeom prst="rect">
            <a:avLst/>
          </a:prstGeom>
        </p:spPr>
      </p:pic>
      <p:pic>
        <p:nvPicPr>
          <p:cNvPr id="75" name="Image 74">
            <a:extLst>
              <a:ext uri="{FF2B5EF4-FFF2-40B4-BE49-F238E27FC236}">
                <a16:creationId xmlns:a16="http://schemas.microsoft.com/office/drawing/2014/main" id="{64A83BD6-8DE2-EE43-B935-7CCC6182F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01" y="3694043"/>
            <a:ext cx="4322650" cy="2855409"/>
          </a:xfrm>
          <a:prstGeom prst="rect">
            <a:avLst/>
          </a:prstGeom>
        </p:spPr>
      </p:pic>
      <p:pic>
        <p:nvPicPr>
          <p:cNvPr id="76" name="Image 75">
            <a:extLst>
              <a:ext uri="{FF2B5EF4-FFF2-40B4-BE49-F238E27FC236}">
                <a16:creationId xmlns:a16="http://schemas.microsoft.com/office/drawing/2014/main" id="{E4B1684D-A28B-F148-AE28-D74287B80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749" y="3425556"/>
            <a:ext cx="3624276" cy="2239157"/>
          </a:xfrm>
          <a:prstGeom prst="rect">
            <a:avLst/>
          </a:prstGeom>
        </p:spPr>
      </p:pic>
      <p:pic>
        <p:nvPicPr>
          <p:cNvPr id="77" name="Image 76">
            <a:extLst>
              <a:ext uri="{FF2B5EF4-FFF2-40B4-BE49-F238E27FC236}">
                <a16:creationId xmlns:a16="http://schemas.microsoft.com/office/drawing/2014/main" id="{B758082F-5C54-1041-B4C6-EDA7DC796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86" y="1042269"/>
            <a:ext cx="2417041" cy="2468467"/>
          </a:xfrm>
          <a:prstGeom prst="rect">
            <a:avLst/>
          </a:prstGeom>
        </p:spPr>
      </p:pic>
      <p:sp>
        <p:nvSpPr>
          <p:cNvPr id="78" name="ZoneTexte 77">
            <a:extLst>
              <a:ext uri="{FF2B5EF4-FFF2-40B4-BE49-F238E27FC236}">
                <a16:creationId xmlns:a16="http://schemas.microsoft.com/office/drawing/2014/main" id="{7983293B-C56B-0C41-BD9E-E2A4FED03B99}"/>
              </a:ext>
            </a:extLst>
          </p:cNvPr>
          <p:cNvSpPr txBox="1"/>
          <p:nvPr/>
        </p:nvSpPr>
        <p:spPr>
          <a:xfrm>
            <a:off x="4750251" y="5863560"/>
            <a:ext cx="4136069" cy="430887"/>
          </a:xfrm>
          <a:prstGeom prst="rect">
            <a:avLst/>
          </a:prstGeom>
          <a:noFill/>
        </p:spPr>
        <p:txBody>
          <a:bodyPr wrap="none" rtlCol="0">
            <a:spAutoFit/>
          </a:bodyPr>
          <a:lstStyle/>
          <a:p>
            <a:r>
              <a:rPr lang="fr-FR" sz="1100" b="0" dirty="0">
                <a:latin typeface="Montserrat" pitchFamily="2" charset="77"/>
              </a:rPr>
              <a:t>Plus de témoignages sur :</a:t>
            </a:r>
          </a:p>
          <a:p>
            <a:r>
              <a:rPr lang="fr-FR" sz="1100" b="0" dirty="0" err="1">
                <a:latin typeface="Montserrat" pitchFamily="2" charset="77"/>
              </a:rPr>
              <a:t>www.avis-verifies.com</a:t>
            </a:r>
            <a:r>
              <a:rPr lang="fr-FR" sz="1100" b="0" dirty="0">
                <a:latin typeface="Montserrat" pitchFamily="2" charset="77"/>
              </a:rPr>
              <a:t>/avis-clients/</a:t>
            </a:r>
            <a:r>
              <a:rPr lang="fr-FR" sz="1100" b="0" dirty="0" err="1">
                <a:latin typeface="Montserrat" pitchFamily="2" charset="77"/>
              </a:rPr>
              <a:t>placedessalaries.com</a:t>
            </a:r>
            <a:endParaRPr lang="fr-FR" sz="1100" b="0" dirty="0">
              <a:latin typeface="Montserrat" pitchFamily="2" charset="77"/>
            </a:endParaRPr>
          </a:p>
        </p:txBody>
      </p:sp>
      <p:pic>
        <p:nvPicPr>
          <p:cNvPr id="8" name="Image 7">
            <a:extLst>
              <a:ext uri="{FF2B5EF4-FFF2-40B4-BE49-F238E27FC236}">
                <a16:creationId xmlns:a16="http://schemas.microsoft.com/office/drawing/2014/main" id="{C2A16DD7-A4DA-3F45-B62E-1854E3CB2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spTree>
    <p:extLst>
      <p:ext uri="{BB962C8B-B14F-4D97-AF65-F5344CB8AC3E}">
        <p14:creationId xmlns:p14="http://schemas.microsoft.com/office/powerpoint/2010/main" val="288496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 name="Google Shape;2819;p71"/>
          <p:cNvSpPr/>
          <p:nvPr/>
        </p:nvSpPr>
        <p:spPr>
          <a:xfrm>
            <a:off x="6627667" y="3747859"/>
            <a:ext cx="846984" cy="692391"/>
          </a:xfrm>
          <a:custGeom>
            <a:avLst/>
            <a:gdLst/>
            <a:ahLst/>
            <a:cxnLst>
              <a:cxn ang="0">
                <a:pos x="wd2" y="hd2"/>
              </a:cxn>
              <a:cxn ang="5400000">
                <a:pos x="wd2" y="hd2"/>
              </a:cxn>
              <a:cxn ang="10800000">
                <a:pos x="wd2" y="hd2"/>
              </a:cxn>
              <a:cxn ang="16200000">
                <a:pos x="wd2" y="hd2"/>
              </a:cxn>
            </a:cxnLst>
            <a:rect l="0" t="0" r="r" b="b"/>
            <a:pathLst>
              <a:path w="20906" h="21600" extrusionOk="0">
                <a:moveTo>
                  <a:pt x="16959" y="0"/>
                </a:moveTo>
                <a:cubicBezTo>
                  <a:pt x="16829" y="0"/>
                  <a:pt x="16698" y="11"/>
                  <a:pt x="16568" y="28"/>
                </a:cubicBezTo>
                <a:cubicBezTo>
                  <a:pt x="14778" y="312"/>
                  <a:pt x="13379" y="2080"/>
                  <a:pt x="12091" y="3634"/>
                </a:cubicBezTo>
                <a:cubicBezTo>
                  <a:pt x="11811" y="3988"/>
                  <a:pt x="11534" y="4342"/>
                  <a:pt x="11198" y="4553"/>
                </a:cubicBezTo>
                <a:cubicBezTo>
                  <a:pt x="10862" y="4767"/>
                  <a:pt x="10471" y="4837"/>
                  <a:pt x="10135" y="4907"/>
                </a:cubicBezTo>
                <a:cubicBezTo>
                  <a:pt x="6777" y="5546"/>
                  <a:pt x="3643" y="7668"/>
                  <a:pt x="1237" y="10709"/>
                </a:cubicBezTo>
                <a:cubicBezTo>
                  <a:pt x="1068" y="10919"/>
                  <a:pt x="901" y="11133"/>
                  <a:pt x="788" y="11344"/>
                </a:cubicBezTo>
                <a:cubicBezTo>
                  <a:pt x="452" y="11838"/>
                  <a:pt x="174" y="12403"/>
                  <a:pt x="61" y="12971"/>
                </a:cubicBezTo>
                <a:cubicBezTo>
                  <a:pt x="-106" y="13890"/>
                  <a:pt x="61" y="14950"/>
                  <a:pt x="677" y="15444"/>
                </a:cubicBezTo>
                <a:cubicBezTo>
                  <a:pt x="971" y="15693"/>
                  <a:pt x="1309" y="15774"/>
                  <a:pt x="1670" y="15774"/>
                </a:cubicBezTo>
                <a:cubicBezTo>
                  <a:pt x="2317" y="15774"/>
                  <a:pt x="3027" y="15514"/>
                  <a:pt x="3657" y="15514"/>
                </a:cubicBezTo>
                <a:cubicBezTo>
                  <a:pt x="4076" y="15514"/>
                  <a:pt x="4459" y="15630"/>
                  <a:pt x="4762" y="16012"/>
                </a:cubicBezTo>
                <a:cubicBezTo>
                  <a:pt x="4090" y="17215"/>
                  <a:pt x="3419" y="18415"/>
                  <a:pt x="2747" y="19618"/>
                </a:cubicBezTo>
                <a:cubicBezTo>
                  <a:pt x="2636" y="19832"/>
                  <a:pt x="2467" y="20113"/>
                  <a:pt x="2467" y="20397"/>
                </a:cubicBezTo>
                <a:cubicBezTo>
                  <a:pt x="2411" y="21102"/>
                  <a:pt x="2972" y="21600"/>
                  <a:pt x="3530" y="21600"/>
                </a:cubicBezTo>
                <a:cubicBezTo>
                  <a:pt x="4482" y="21526"/>
                  <a:pt x="4987" y="20467"/>
                  <a:pt x="5658" y="19758"/>
                </a:cubicBezTo>
                <a:cubicBezTo>
                  <a:pt x="8511" y="16577"/>
                  <a:pt x="11980" y="15374"/>
                  <a:pt x="15338" y="13396"/>
                </a:cubicBezTo>
                <a:cubicBezTo>
                  <a:pt x="17967" y="11838"/>
                  <a:pt x="21494" y="8303"/>
                  <a:pt x="20822" y="4058"/>
                </a:cubicBezTo>
                <a:cubicBezTo>
                  <a:pt x="20509" y="1754"/>
                  <a:pt x="18738" y="0"/>
                  <a:pt x="16959" y="0"/>
                </a:cubicBezTo>
                <a:close/>
              </a:path>
            </a:pathLst>
          </a:custGeom>
          <a:solidFill>
            <a:srgbClr val="FCC000"/>
          </a:solidFill>
          <a:ln w="12700">
            <a:miter lim="400000"/>
          </a:ln>
        </p:spPr>
        <p:txBody>
          <a:bodyPr lIns="0" tIns="0" rIns="0" bIns="0" anchor="ctr"/>
          <a:lstStyle/>
          <a:p>
            <a:pPr>
              <a:defRPr>
                <a:latin typeface="Cambria"/>
                <a:ea typeface="Cambria"/>
                <a:cs typeface="Cambria"/>
                <a:sym typeface="Cambria"/>
              </a:defRPr>
            </a:pPr>
            <a:endParaRPr/>
          </a:p>
        </p:txBody>
      </p:sp>
      <p:sp>
        <p:nvSpPr>
          <p:cNvPr id="1500" name="Google Shape;2820;p71"/>
          <p:cNvSpPr/>
          <p:nvPr/>
        </p:nvSpPr>
        <p:spPr>
          <a:xfrm>
            <a:off x="5627501" y="1041964"/>
            <a:ext cx="3206388" cy="3124085"/>
          </a:xfrm>
          <a:custGeom>
            <a:avLst/>
            <a:gdLst/>
            <a:ahLst/>
            <a:cxnLst>
              <a:cxn ang="0">
                <a:pos x="wd2" y="hd2"/>
              </a:cxn>
              <a:cxn ang="5400000">
                <a:pos x="wd2" y="hd2"/>
              </a:cxn>
              <a:cxn ang="10800000">
                <a:pos x="wd2" y="hd2"/>
              </a:cxn>
              <a:cxn ang="16200000">
                <a:pos x="wd2" y="hd2"/>
              </a:cxn>
            </a:cxnLst>
            <a:rect l="0" t="0" r="r" b="b"/>
            <a:pathLst>
              <a:path w="21263" h="21476" extrusionOk="0">
                <a:moveTo>
                  <a:pt x="20685" y="6645"/>
                </a:moveTo>
                <a:cubicBezTo>
                  <a:pt x="20711" y="6618"/>
                  <a:pt x="20746" y="6590"/>
                  <a:pt x="20781" y="6563"/>
                </a:cubicBezTo>
                <a:cubicBezTo>
                  <a:pt x="21553" y="5863"/>
                  <a:pt x="21237" y="4163"/>
                  <a:pt x="20930" y="3308"/>
                </a:cubicBezTo>
                <a:cubicBezTo>
                  <a:pt x="20518" y="2154"/>
                  <a:pt x="19694" y="1154"/>
                  <a:pt x="18624" y="599"/>
                </a:cubicBezTo>
                <a:cubicBezTo>
                  <a:pt x="17633" y="90"/>
                  <a:pt x="16493" y="-37"/>
                  <a:pt x="15388" y="8"/>
                </a:cubicBezTo>
                <a:cubicBezTo>
                  <a:pt x="14283" y="54"/>
                  <a:pt x="13187" y="272"/>
                  <a:pt x="12090" y="408"/>
                </a:cubicBezTo>
                <a:cubicBezTo>
                  <a:pt x="10433" y="617"/>
                  <a:pt x="7995" y="363"/>
                  <a:pt x="6644" y="1472"/>
                </a:cubicBezTo>
                <a:cubicBezTo>
                  <a:pt x="6074" y="1936"/>
                  <a:pt x="5610" y="2526"/>
                  <a:pt x="4996" y="2927"/>
                </a:cubicBezTo>
                <a:cubicBezTo>
                  <a:pt x="4268" y="3408"/>
                  <a:pt x="3400" y="3572"/>
                  <a:pt x="2567" y="3827"/>
                </a:cubicBezTo>
                <a:cubicBezTo>
                  <a:pt x="1742" y="4081"/>
                  <a:pt x="892" y="4472"/>
                  <a:pt x="427" y="5227"/>
                </a:cubicBezTo>
                <a:cubicBezTo>
                  <a:pt x="-3" y="5899"/>
                  <a:pt x="-47" y="6754"/>
                  <a:pt x="32" y="7554"/>
                </a:cubicBezTo>
                <a:cubicBezTo>
                  <a:pt x="111" y="8354"/>
                  <a:pt x="295" y="9154"/>
                  <a:pt x="277" y="9954"/>
                </a:cubicBezTo>
                <a:cubicBezTo>
                  <a:pt x="260" y="10399"/>
                  <a:pt x="190" y="10854"/>
                  <a:pt x="260" y="11299"/>
                </a:cubicBezTo>
                <a:cubicBezTo>
                  <a:pt x="497" y="12863"/>
                  <a:pt x="2154" y="13581"/>
                  <a:pt x="2759" y="14944"/>
                </a:cubicBezTo>
                <a:cubicBezTo>
                  <a:pt x="3110" y="15745"/>
                  <a:pt x="3312" y="16508"/>
                  <a:pt x="3768" y="17290"/>
                </a:cubicBezTo>
                <a:cubicBezTo>
                  <a:pt x="4312" y="18217"/>
                  <a:pt x="4943" y="19099"/>
                  <a:pt x="5759" y="19781"/>
                </a:cubicBezTo>
                <a:cubicBezTo>
                  <a:pt x="6934" y="20772"/>
                  <a:pt x="8530" y="21363"/>
                  <a:pt x="10038" y="21472"/>
                </a:cubicBezTo>
                <a:cubicBezTo>
                  <a:pt x="11301" y="21563"/>
                  <a:pt x="12836" y="19863"/>
                  <a:pt x="13564" y="18927"/>
                </a:cubicBezTo>
                <a:cubicBezTo>
                  <a:pt x="14098" y="18226"/>
                  <a:pt x="14563" y="17381"/>
                  <a:pt x="14493" y="16490"/>
                </a:cubicBezTo>
                <a:cubicBezTo>
                  <a:pt x="14405" y="15445"/>
                  <a:pt x="13599" y="14590"/>
                  <a:pt x="12722" y="14063"/>
                </a:cubicBezTo>
                <a:cubicBezTo>
                  <a:pt x="12380" y="13854"/>
                  <a:pt x="11976" y="13636"/>
                  <a:pt x="11854" y="13236"/>
                </a:cubicBezTo>
                <a:cubicBezTo>
                  <a:pt x="11784" y="12999"/>
                  <a:pt x="11827" y="12736"/>
                  <a:pt x="11906" y="12499"/>
                </a:cubicBezTo>
                <a:cubicBezTo>
                  <a:pt x="12204" y="11481"/>
                  <a:pt x="12924" y="10654"/>
                  <a:pt x="13748" y="10036"/>
                </a:cubicBezTo>
                <a:cubicBezTo>
                  <a:pt x="14581" y="9418"/>
                  <a:pt x="15528" y="8999"/>
                  <a:pt x="16466" y="8590"/>
                </a:cubicBezTo>
                <a:lnTo>
                  <a:pt x="19939" y="7045"/>
                </a:lnTo>
                <a:cubicBezTo>
                  <a:pt x="20193" y="6935"/>
                  <a:pt x="20456" y="6817"/>
                  <a:pt x="20685" y="6645"/>
                </a:cubicBezTo>
                <a:close/>
              </a:path>
            </a:pathLst>
          </a:custGeom>
          <a:ln>
            <a:solidFill>
              <a:srgbClr val="000000"/>
            </a:solidFill>
            <a:miter lim="20162"/>
          </a:ln>
        </p:spPr>
        <p:txBody>
          <a:bodyPr lIns="0" tIns="0" rIns="0" bIns="0" anchor="ctr"/>
          <a:lstStyle/>
          <a:p>
            <a:pPr>
              <a:defRPr>
                <a:latin typeface="Cambria"/>
                <a:ea typeface="Cambria"/>
                <a:cs typeface="Cambria"/>
                <a:sym typeface="Cambria"/>
              </a:defRPr>
            </a:pPr>
            <a:endParaRPr/>
          </a:p>
        </p:txBody>
      </p:sp>
      <p:sp>
        <p:nvSpPr>
          <p:cNvPr id="1501" name="Google Shape;2821;p71"/>
          <p:cNvSpPr txBox="1">
            <a:spLocks noGrp="1"/>
          </p:cNvSpPr>
          <p:nvPr>
            <p:ph type="title"/>
          </p:nvPr>
        </p:nvSpPr>
        <p:spPr>
          <a:xfrm>
            <a:off x="846545" y="1742545"/>
            <a:ext cx="3407102" cy="873001"/>
          </a:xfrm>
          <a:prstGeom prst="rect">
            <a:avLst/>
          </a:prstGeom>
        </p:spPr>
        <p:txBody>
          <a:bodyPr/>
          <a:lstStyle>
            <a:lvl1pPr defTabSz="676655">
              <a:defRPr sz="4440" b="0">
                <a:solidFill>
                  <a:srgbClr val="F84081"/>
                </a:solidFill>
                <a:latin typeface="Montserrat Bold"/>
                <a:ea typeface="Montserrat Bold"/>
                <a:cs typeface="Montserrat Bold"/>
                <a:sym typeface="Montserrat Bold"/>
              </a:defRPr>
            </a:lvl1pPr>
          </a:lstStyle>
          <a:p>
            <a:r>
              <a:rPr dirty="0"/>
              <a:t>MERCI !</a:t>
            </a:r>
          </a:p>
        </p:txBody>
      </p:sp>
      <p:grpSp>
        <p:nvGrpSpPr>
          <p:cNvPr id="1513" name="Google Shape;2830;p71"/>
          <p:cNvGrpSpPr/>
          <p:nvPr/>
        </p:nvGrpSpPr>
        <p:grpSpPr>
          <a:xfrm>
            <a:off x="980223" y="2612387"/>
            <a:ext cx="353582" cy="353585"/>
            <a:chOff x="0" y="0"/>
            <a:chExt cx="353581" cy="353583"/>
          </a:xfrm>
        </p:grpSpPr>
        <p:sp>
          <p:nvSpPr>
            <p:cNvPr id="1504" name="Google Shape;2831;p71"/>
            <p:cNvSpPr/>
            <p:nvPr/>
          </p:nvSpPr>
          <p:spPr>
            <a:xfrm>
              <a:off x="5488" y="5569"/>
              <a:ext cx="342497" cy="342393"/>
            </a:xfrm>
            <a:prstGeom prst="ellipse">
              <a:avLst/>
            </a:prstGeom>
            <a:solidFill>
              <a:srgbClr val="135477"/>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05" name="Google Shape;2832;p71"/>
            <p:cNvSpPr/>
            <p:nvPr/>
          </p:nvSpPr>
          <p:spPr>
            <a:xfrm>
              <a:off x="154392" y="5569"/>
              <a:ext cx="193517" cy="342497"/>
            </a:xfrm>
            <a:custGeom>
              <a:avLst/>
              <a:gdLst/>
              <a:ahLst/>
              <a:cxnLst>
                <a:cxn ang="0">
                  <a:pos x="wd2" y="hd2"/>
                </a:cxn>
                <a:cxn ang="5400000">
                  <a:pos x="wd2" y="hd2"/>
                </a:cxn>
                <a:cxn ang="10800000">
                  <a:pos x="wd2" y="hd2"/>
                </a:cxn>
                <a:cxn ang="16200000">
                  <a:pos x="wd2" y="hd2"/>
                </a:cxn>
              </a:cxnLst>
              <a:rect l="0" t="0" r="r" b="b"/>
              <a:pathLst>
                <a:path w="20947" h="21600" extrusionOk="0">
                  <a:moveTo>
                    <a:pt x="2420" y="0"/>
                  </a:moveTo>
                  <a:cubicBezTo>
                    <a:pt x="1606" y="0"/>
                    <a:pt x="803" y="28"/>
                    <a:pt x="0" y="92"/>
                  </a:cubicBezTo>
                  <a:cubicBezTo>
                    <a:pt x="9218" y="796"/>
                    <a:pt x="16118" y="5376"/>
                    <a:pt x="16118" y="10799"/>
                  </a:cubicBezTo>
                  <a:cubicBezTo>
                    <a:pt x="16118" y="16216"/>
                    <a:pt x="9218" y="20796"/>
                    <a:pt x="0" y="21506"/>
                  </a:cubicBezTo>
                  <a:cubicBezTo>
                    <a:pt x="817" y="21569"/>
                    <a:pt x="1628" y="21600"/>
                    <a:pt x="2431" y="21600"/>
                  </a:cubicBezTo>
                  <a:cubicBezTo>
                    <a:pt x="12041" y="21600"/>
                    <a:pt x="20256" y="17250"/>
                    <a:pt x="20907" y="11503"/>
                  </a:cubicBezTo>
                  <a:cubicBezTo>
                    <a:pt x="21600" y="5277"/>
                    <a:pt x="13126" y="5"/>
                    <a:pt x="2420" y="0"/>
                  </a:cubicBezTo>
                  <a:close/>
                </a:path>
              </a:pathLst>
            </a:custGeom>
            <a:solidFill>
              <a:srgbClr val="135477"/>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06" name="Google Shape;2833;p71"/>
            <p:cNvSpPr/>
            <p:nvPr/>
          </p:nvSpPr>
          <p:spPr>
            <a:xfrm>
              <a:off x="86981" y="146664"/>
              <a:ext cx="38027" cy="112388"/>
            </a:xfrm>
            <a:custGeom>
              <a:avLst/>
              <a:gdLst/>
              <a:ahLst/>
              <a:cxnLst>
                <a:cxn ang="0">
                  <a:pos x="wd2" y="hd2"/>
                </a:cxn>
                <a:cxn ang="5400000">
                  <a:pos x="wd2" y="hd2"/>
                </a:cxn>
                <a:cxn ang="10800000">
                  <a:pos x="wd2" y="hd2"/>
                </a:cxn>
                <a:cxn ang="16200000">
                  <a:pos x="wd2" y="hd2"/>
                </a:cxn>
              </a:cxnLst>
              <a:rect l="0" t="0" r="r" b="b"/>
              <a:pathLst>
                <a:path w="21600" h="21600" extrusionOk="0">
                  <a:moveTo>
                    <a:pt x="887" y="0"/>
                  </a:moveTo>
                  <a:cubicBezTo>
                    <a:pt x="429" y="0"/>
                    <a:pt x="0" y="125"/>
                    <a:pt x="0" y="285"/>
                  </a:cubicBezTo>
                  <a:lnTo>
                    <a:pt x="0" y="21315"/>
                  </a:lnTo>
                  <a:cubicBezTo>
                    <a:pt x="0" y="21475"/>
                    <a:pt x="429" y="21600"/>
                    <a:pt x="887" y="21600"/>
                  </a:cubicBezTo>
                  <a:lnTo>
                    <a:pt x="20757" y="21600"/>
                  </a:lnTo>
                  <a:cubicBezTo>
                    <a:pt x="21230" y="21600"/>
                    <a:pt x="21600" y="21475"/>
                    <a:pt x="21600" y="21315"/>
                  </a:cubicBezTo>
                  <a:lnTo>
                    <a:pt x="21600" y="285"/>
                  </a:lnTo>
                  <a:cubicBezTo>
                    <a:pt x="21600" y="125"/>
                    <a:pt x="21230" y="0"/>
                    <a:pt x="20757"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07" name="Google Shape;2834;p71"/>
            <p:cNvSpPr/>
            <p:nvPr/>
          </p:nvSpPr>
          <p:spPr>
            <a:xfrm>
              <a:off x="79552" y="79591"/>
              <a:ext cx="45456" cy="45471"/>
            </a:xfrm>
            <a:custGeom>
              <a:avLst/>
              <a:gdLst/>
              <a:ahLst/>
              <a:cxnLst>
                <a:cxn ang="0">
                  <a:pos x="wd2" y="hd2"/>
                </a:cxn>
                <a:cxn ang="5400000">
                  <a:pos x="wd2" y="hd2"/>
                </a:cxn>
                <a:cxn ang="10800000">
                  <a:pos x="wd2" y="hd2"/>
                </a:cxn>
                <a:cxn ang="16200000">
                  <a:pos x="wd2" y="hd2"/>
                </a:cxn>
              </a:cxnLst>
              <a:rect l="0" t="0" r="r" b="b"/>
              <a:pathLst>
                <a:path w="18509" h="21600" extrusionOk="0">
                  <a:moveTo>
                    <a:pt x="9203" y="0"/>
                  </a:moveTo>
                  <a:cubicBezTo>
                    <a:pt x="6935" y="0"/>
                    <a:pt x="4614" y="989"/>
                    <a:pt x="2728" y="3202"/>
                  </a:cubicBezTo>
                  <a:cubicBezTo>
                    <a:pt x="-3091" y="9990"/>
                    <a:pt x="1011" y="21600"/>
                    <a:pt x="9256" y="21600"/>
                  </a:cubicBezTo>
                  <a:cubicBezTo>
                    <a:pt x="14365" y="21600"/>
                    <a:pt x="18509" y="16778"/>
                    <a:pt x="18509" y="10819"/>
                  </a:cubicBezTo>
                  <a:cubicBezTo>
                    <a:pt x="18509" y="4315"/>
                    <a:pt x="13952" y="0"/>
                    <a:pt x="9203"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08" name="Google Shape;2835;p71"/>
            <p:cNvSpPr/>
            <p:nvPr/>
          </p:nvSpPr>
          <p:spPr>
            <a:xfrm>
              <a:off x="161445" y="146586"/>
              <a:ext cx="119780" cy="112466"/>
            </a:xfrm>
            <a:custGeom>
              <a:avLst/>
              <a:gdLst/>
              <a:ahLst/>
              <a:cxnLst>
                <a:cxn ang="0">
                  <a:pos x="wd2" y="hd2"/>
                </a:cxn>
                <a:cxn ang="5400000">
                  <a:pos x="wd2" y="hd2"/>
                </a:cxn>
                <a:cxn ang="10800000">
                  <a:pos x="wd2" y="hd2"/>
                </a:cxn>
                <a:cxn ang="16200000">
                  <a:pos x="wd2" y="hd2"/>
                </a:cxn>
              </a:cxnLst>
              <a:rect l="0" t="0" r="r" b="b"/>
              <a:pathLst>
                <a:path w="21600" h="21600" extrusionOk="0">
                  <a:moveTo>
                    <a:pt x="329" y="0"/>
                  </a:moveTo>
                  <a:cubicBezTo>
                    <a:pt x="150" y="0"/>
                    <a:pt x="0" y="160"/>
                    <a:pt x="0" y="350"/>
                  </a:cubicBezTo>
                  <a:lnTo>
                    <a:pt x="0" y="21265"/>
                  </a:lnTo>
                  <a:cubicBezTo>
                    <a:pt x="0" y="21440"/>
                    <a:pt x="150" y="21600"/>
                    <a:pt x="329" y="21600"/>
                  </a:cubicBezTo>
                  <a:lnTo>
                    <a:pt x="6524" y="21600"/>
                  </a:lnTo>
                  <a:cubicBezTo>
                    <a:pt x="6707" y="21600"/>
                    <a:pt x="6853" y="21440"/>
                    <a:pt x="6853" y="21265"/>
                  </a:cubicBezTo>
                  <a:lnTo>
                    <a:pt x="6853" y="13822"/>
                  </a:lnTo>
                  <a:cubicBezTo>
                    <a:pt x="6853" y="11397"/>
                    <a:pt x="7364" y="7298"/>
                    <a:pt x="10800" y="7298"/>
                  </a:cubicBezTo>
                  <a:cubicBezTo>
                    <a:pt x="14250" y="7298"/>
                    <a:pt x="14766" y="11397"/>
                    <a:pt x="14766" y="13822"/>
                  </a:cubicBezTo>
                  <a:lnTo>
                    <a:pt x="14766" y="21265"/>
                  </a:lnTo>
                  <a:cubicBezTo>
                    <a:pt x="14766" y="21440"/>
                    <a:pt x="14912" y="21600"/>
                    <a:pt x="15095" y="21600"/>
                  </a:cubicBezTo>
                  <a:lnTo>
                    <a:pt x="21286" y="21600"/>
                  </a:lnTo>
                  <a:cubicBezTo>
                    <a:pt x="21469" y="21600"/>
                    <a:pt x="21600" y="21440"/>
                    <a:pt x="21600" y="21265"/>
                  </a:cubicBezTo>
                  <a:lnTo>
                    <a:pt x="21600" y="11522"/>
                  </a:lnTo>
                  <a:cubicBezTo>
                    <a:pt x="21600" y="8528"/>
                    <a:pt x="20807" y="5749"/>
                    <a:pt x="19371" y="3709"/>
                  </a:cubicBezTo>
                  <a:cubicBezTo>
                    <a:pt x="17653" y="1285"/>
                    <a:pt x="15160" y="15"/>
                    <a:pt x="12138" y="15"/>
                  </a:cubicBezTo>
                  <a:cubicBezTo>
                    <a:pt x="12114" y="15"/>
                    <a:pt x="12086" y="15"/>
                    <a:pt x="12058" y="15"/>
                  </a:cubicBezTo>
                  <a:cubicBezTo>
                    <a:pt x="9889" y="15"/>
                    <a:pt x="7773" y="735"/>
                    <a:pt x="5994" y="2060"/>
                  </a:cubicBezTo>
                  <a:cubicBezTo>
                    <a:pt x="5937" y="2095"/>
                    <a:pt x="5881" y="2110"/>
                    <a:pt x="5820" y="2110"/>
                  </a:cubicBezTo>
                  <a:cubicBezTo>
                    <a:pt x="5656" y="2110"/>
                    <a:pt x="5501" y="1975"/>
                    <a:pt x="5501" y="1775"/>
                  </a:cubicBezTo>
                  <a:lnTo>
                    <a:pt x="5501" y="350"/>
                  </a:lnTo>
                  <a:cubicBezTo>
                    <a:pt x="5501" y="160"/>
                    <a:pt x="5351" y="0"/>
                    <a:pt x="5186"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09" name="Google Shape;2836;p71"/>
            <p:cNvSpPr/>
            <p:nvPr/>
          </p:nvSpPr>
          <p:spPr>
            <a:xfrm>
              <a:off x="-1" y="0"/>
              <a:ext cx="353583" cy="353584"/>
            </a:xfrm>
            <a:custGeom>
              <a:avLst/>
              <a:gdLst/>
              <a:ahLst/>
              <a:cxnLst>
                <a:cxn ang="0">
                  <a:pos x="wd2" y="hd2"/>
                </a:cxn>
                <a:cxn ang="5400000">
                  <a:pos x="wd2" y="hd2"/>
                </a:cxn>
                <a:cxn ang="10800000">
                  <a:pos x="wd2" y="hd2"/>
                </a:cxn>
                <a:cxn ang="16200000">
                  <a:pos x="wd2" y="hd2"/>
                </a:cxn>
              </a:cxnLst>
              <a:rect l="0" t="0" r="r" b="b"/>
              <a:pathLst>
                <a:path w="20507" h="21600" extrusionOk="0">
                  <a:moveTo>
                    <a:pt x="10251" y="681"/>
                  </a:moveTo>
                  <a:cubicBezTo>
                    <a:pt x="15546" y="681"/>
                    <a:pt x="19859" y="5218"/>
                    <a:pt x="19859" y="10801"/>
                  </a:cubicBezTo>
                  <a:cubicBezTo>
                    <a:pt x="19859" y="16378"/>
                    <a:pt x="15546" y="20915"/>
                    <a:pt x="10251" y="20915"/>
                  </a:cubicBezTo>
                  <a:cubicBezTo>
                    <a:pt x="4955" y="20915"/>
                    <a:pt x="642" y="16378"/>
                    <a:pt x="642" y="10801"/>
                  </a:cubicBezTo>
                  <a:cubicBezTo>
                    <a:pt x="642" y="5218"/>
                    <a:pt x="4955" y="681"/>
                    <a:pt x="10251" y="681"/>
                  </a:cubicBezTo>
                  <a:close/>
                  <a:moveTo>
                    <a:pt x="10249" y="0"/>
                  </a:moveTo>
                  <a:cubicBezTo>
                    <a:pt x="8276" y="0"/>
                    <a:pt x="6293" y="598"/>
                    <a:pt x="4557" y="1822"/>
                  </a:cubicBezTo>
                  <a:cubicBezTo>
                    <a:pt x="488" y="4681"/>
                    <a:pt x="-1089" y="10174"/>
                    <a:pt x="780" y="14930"/>
                  </a:cubicBezTo>
                  <a:cubicBezTo>
                    <a:pt x="2387" y="19024"/>
                    <a:pt x="6169" y="21600"/>
                    <a:pt x="10246" y="21600"/>
                  </a:cubicBezTo>
                  <a:cubicBezTo>
                    <a:pt x="10910" y="21600"/>
                    <a:pt x="11582" y="21532"/>
                    <a:pt x="12252" y="21390"/>
                  </a:cubicBezTo>
                  <a:cubicBezTo>
                    <a:pt x="17048" y="20384"/>
                    <a:pt x="20506" y="15954"/>
                    <a:pt x="20506" y="10801"/>
                  </a:cubicBezTo>
                  <a:cubicBezTo>
                    <a:pt x="20511" y="7931"/>
                    <a:pt x="19429" y="5183"/>
                    <a:pt x="17499" y="3164"/>
                  </a:cubicBezTo>
                  <a:cubicBezTo>
                    <a:pt x="15519" y="1075"/>
                    <a:pt x="12894" y="0"/>
                    <a:pt x="10249"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0" name="Google Shape;2837;p71"/>
            <p:cNvSpPr/>
            <p:nvPr/>
          </p:nvSpPr>
          <p:spPr>
            <a:xfrm>
              <a:off x="81775" y="141459"/>
              <a:ext cx="48438" cy="122798"/>
            </a:xfrm>
            <a:custGeom>
              <a:avLst/>
              <a:gdLst/>
              <a:ahLst/>
              <a:cxnLst>
                <a:cxn ang="0">
                  <a:pos x="wd2" y="hd2"/>
                </a:cxn>
                <a:cxn ang="5400000">
                  <a:pos x="wd2" y="hd2"/>
                </a:cxn>
                <a:cxn ang="10800000">
                  <a:pos x="wd2" y="hd2"/>
                </a:cxn>
                <a:cxn ang="16200000">
                  <a:pos x="wd2" y="hd2"/>
                </a:cxn>
              </a:cxnLst>
              <a:rect l="0" t="0" r="r" b="b"/>
              <a:pathLst>
                <a:path w="21600" h="21600" extrusionOk="0">
                  <a:moveTo>
                    <a:pt x="16621" y="1964"/>
                  </a:moveTo>
                  <a:lnTo>
                    <a:pt x="16621" y="19636"/>
                  </a:lnTo>
                  <a:lnTo>
                    <a:pt x="4979" y="19636"/>
                  </a:lnTo>
                  <a:lnTo>
                    <a:pt x="4979" y="1964"/>
                  </a:lnTo>
                  <a:close/>
                  <a:moveTo>
                    <a:pt x="2495" y="0"/>
                  </a:moveTo>
                  <a:cubicBezTo>
                    <a:pt x="1137" y="0"/>
                    <a:pt x="0" y="435"/>
                    <a:pt x="0" y="984"/>
                  </a:cubicBezTo>
                  <a:lnTo>
                    <a:pt x="0" y="20620"/>
                  </a:lnTo>
                  <a:cubicBezTo>
                    <a:pt x="0" y="21165"/>
                    <a:pt x="1137" y="21600"/>
                    <a:pt x="2495" y="21600"/>
                  </a:cubicBezTo>
                  <a:lnTo>
                    <a:pt x="19116" y="21600"/>
                  </a:lnTo>
                  <a:cubicBezTo>
                    <a:pt x="20497" y="21600"/>
                    <a:pt x="21600" y="21165"/>
                    <a:pt x="21600" y="20620"/>
                  </a:cubicBezTo>
                  <a:lnTo>
                    <a:pt x="21600" y="984"/>
                  </a:lnTo>
                  <a:cubicBezTo>
                    <a:pt x="21600" y="435"/>
                    <a:pt x="20497" y="0"/>
                    <a:pt x="19116"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1" name="Google Shape;2838;p71"/>
            <p:cNvSpPr/>
            <p:nvPr/>
          </p:nvSpPr>
          <p:spPr>
            <a:xfrm>
              <a:off x="74281" y="74412"/>
              <a:ext cx="55932" cy="55882"/>
            </a:xfrm>
            <a:custGeom>
              <a:avLst/>
              <a:gdLst/>
              <a:ahLst/>
              <a:cxnLst>
                <a:cxn ang="0">
                  <a:pos x="wd2" y="hd2"/>
                </a:cxn>
                <a:cxn ang="5400000">
                  <a:pos x="wd2" y="hd2"/>
                </a:cxn>
                <a:cxn ang="10800000">
                  <a:pos x="wd2" y="hd2"/>
                </a:cxn>
                <a:cxn ang="16200000">
                  <a:pos x="wd2" y="hd2"/>
                </a:cxn>
              </a:cxnLst>
              <a:rect l="0" t="0" r="r" b="b"/>
              <a:pathLst>
                <a:path w="18507" h="21600" extrusionOk="0">
                  <a:moveTo>
                    <a:pt x="9223" y="4296"/>
                  </a:moveTo>
                  <a:cubicBezTo>
                    <a:pt x="12074" y="4296"/>
                    <a:pt x="14812" y="6891"/>
                    <a:pt x="14812" y="10805"/>
                  </a:cubicBezTo>
                  <a:cubicBezTo>
                    <a:pt x="14812" y="14377"/>
                    <a:pt x="12323" y="17274"/>
                    <a:pt x="9266" y="17274"/>
                  </a:cubicBezTo>
                  <a:cubicBezTo>
                    <a:pt x="4331" y="17274"/>
                    <a:pt x="1842" y="10302"/>
                    <a:pt x="5356" y="6197"/>
                  </a:cubicBezTo>
                  <a:cubicBezTo>
                    <a:pt x="6484" y="4889"/>
                    <a:pt x="7862" y="4296"/>
                    <a:pt x="9223" y="4296"/>
                  </a:cubicBezTo>
                  <a:close/>
                  <a:moveTo>
                    <a:pt x="9266" y="0"/>
                  </a:moveTo>
                  <a:cubicBezTo>
                    <a:pt x="1024" y="0"/>
                    <a:pt x="-3093" y="11610"/>
                    <a:pt x="2720" y="18411"/>
                  </a:cubicBezTo>
                  <a:cubicBezTo>
                    <a:pt x="4607" y="20614"/>
                    <a:pt x="6932" y="21600"/>
                    <a:pt x="9206" y="21600"/>
                  </a:cubicBezTo>
                  <a:cubicBezTo>
                    <a:pt x="13951" y="21600"/>
                    <a:pt x="18507" y="17304"/>
                    <a:pt x="18507" y="10805"/>
                  </a:cubicBezTo>
                  <a:cubicBezTo>
                    <a:pt x="18507" y="4849"/>
                    <a:pt x="14356" y="0"/>
                    <a:pt x="9266"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2" name="Google Shape;2839;p71"/>
            <p:cNvSpPr/>
            <p:nvPr/>
          </p:nvSpPr>
          <p:spPr>
            <a:xfrm>
              <a:off x="156214" y="141459"/>
              <a:ext cx="130321" cy="122798"/>
            </a:xfrm>
            <a:custGeom>
              <a:avLst/>
              <a:gdLst/>
              <a:ahLst/>
              <a:cxnLst>
                <a:cxn ang="0">
                  <a:pos x="wd2" y="hd2"/>
                </a:cxn>
                <a:cxn ang="5400000">
                  <a:pos x="wd2" y="hd2"/>
                </a:cxn>
                <a:cxn ang="10800000">
                  <a:pos x="wd2" y="hd2"/>
                </a:cxn>
                <a:cxn ang="16200000">
                  <a:pos x="wd2" y="hd2"/>
                </a:cxn>
              </a:cxnLst>
              <a:rect l="0" t="0" r="r" b="b"/>
              <a:pathLst>
                <a:path w="21600" h="21600" extrusionOk="0">
                  <a:moveTo>
                    <a:pt x="928" y="0"/>
                  </a:moveTo>
                  <a:cubicBezTo>
                    <a:pt x="427" y="0"/>
                    <a:pt x="0" y="435"/>
                    <a:pt x="0" y="984"/>
                  </a:cubicBezTo>
                  <a:lnTo>
                    <a:pt x="0" y="20620"/>
                  </a:lnTo>
                  <a:cubicBezTo>
                    <a:pt x="0" y="21165"/>
                    <a:pt x="427" y="21600"/>
                    <a:pt x="928" y="21600"/>
                  </a:cubicBezTo>
                  <a:lnTo>
                    <a:pt x="7105" y="21600"/>
                  </a:lnTo>
                  <a:cubicBezTo>
                    <a:pt x="7623" y="21600"/>
                    <a:pt x="8033" y="21165"/>
                    <a:pt x="8033" y="20620"/>
                  </a:cubicBezTo>
                  <a:lnTo>
                    <a:pt x="8033" y="13561"/>
                  </a:lnTo>
                  <a:cubicBezTo>
                    <a:pt x="8033" y="11258"/>
                    <a:pt x="8516" y="8506"/>
                    <a:pt x="10811" y="8506"/>
                  </a:cubicBezTo>
                  <a:cubicBezTo>
                    <a:pt x="12510" y="8506"/>
                    <a:pt x="13222" y="10035"/>
                    <a:pt x="13464" y="11775"/>
                  </a:cubicBezTo>
                  <a:cubicBezTo>
                    <a:pt x="13524" y="12256"/>
                    <a:pt x="13921" y="12613"/>
                    <a:pt x="14374" y="12613"/>
                  </a:cubicBezTo>
                  <a:cubicBezTo>
                    <a:pt x="14939" y="12595"/>
                    <a:pt x="15379" y="12064"/>
                    <a:pt x="15289" y="11468"/>
                  </a:cubicBezTo>
                  <a:cubicBezTo>
                    <a:pt x="14814" y="8309"/>
                    <a:pt x="13240" y="6538"/>
                    <a:pt x="10811" y="6538"/>
                  </a:cubicBezTo>
                  <a:cubicBezTo>
                    <a:pt x="7864" y="6538"/>
                    <a:pt x="6178" y="9101"/>
                    <a:pt x="6178" y="13561"/>
                  </a:cubicBezTo>
                  <a:lnTo>
                    <a:pt x="6178" y="19636"/>
                  </a:lnTo>
                  <a:lnTo>
                    <a:pt x="1855" y="19636"/>
                  </a:lnTo>
                  <a:lnTo>
                    <a:pt x="1855" y="1964"/>
                  </a:lnTo>
                  <a:lnTo>
                    <a:pt x="4935" y="1964"/>
                  </a:lnTo>
                  <a:lnTo>
                    <a:pt x="4935" y="3255"/>
                  </a:lnTo>
                  <a:cubicBezTo>
                    <a:pt x="4935" y="3557"/>
                    <a:pt x="5056" y="3850"/>
                    <a:pt x="5285" y="4043"/>
                  </a:cubicBezTo>
                  <a:cubicBezTo>
                    <a:pt x="5453" y="4189"/>
                    <a:pt x="5656" y="4262"/>
                    <a:pt x="5863" y="4262"/>
                  </a:cubicBezTo>
                  <a:cubicBezTo>
                    <a:pt x="6070" y="4262"/>
                    <a:pt x="6277" y="4189"/>
                    <a:pt x="6454" y="4043"/>
                  </a:cubicBezTo>
                  <a:cubicBezTo>
                    <a:pt x="8015" y="2706"/>
                    <a:pt x="9961" y="1964"/>
                    <a:pt x="11976" y="1964"/>
                  </a:cubicBezTo>
                  <a:cubicBezTo>
                    <a:pt x="11997" y="1964"/>
                    <a:pt x="12019" y="1964"/>
                    <a:pt x="12040" y="1964"/>
                  </a:cubicBezTo>
                  <a:cubicBezTo>
                    <a:pt x="17368" y="1964"/>
                    <a:pt x="19749" y="6735"/>
                    <a:pt x="19749" y="11455"/>
                  </a:cubicBezTo>
                  <a:lnTo>
                    <a:pt x="19749" y="19636"/>
                  </a:lnTo>
                  <a:lnTo>
                    <a:pt x="15422" y="19636"/>
                  </a:lnTo>
                  <a:lnTo>
                    <a:pt x="15422" y="16399"/>
                  </a:lnTo>
                  <a:cubicBezTo>
                    <a:pt x="15422" y="15868"/>
                    <a:pt x="15013" y="15433"/>
                    <a:pt x="14512" y="15433"/>
                  </a:cubicBezTo>
                  <a:cubicBezTo>
                    <a:pt x="13999" y="15433"/>
                    <a:pt x="13589" y="15868"/>
                    <a:pt x="13589" y="16399"/>
                  </a:cubicBezTo>
                  <a:lnTo>
                    <a:pt x="13589" y="20620"/>
                  </a:lnTo>
                  <a:cubicBezTo>
                    <a:pt x="13589" y="21165"/>
                    <a:pt x="13999" y="21600"/>
                    <a:pt x="14512" y="21600"/>
                  </a:cubicBezTo>
                  <a:lnTo>
                    <a:pt x="20677" y="21600"/>
                  </a:lnTo>
                  <a:cubicBezTo>
                    <a:pt x="21190" y="21600"/>
                    <a:pt x="21600" y="21165"/>
                    <a:pt x="21600" y="20620"/>
                  </a:cubicBezTo>
                  <a:lnTo>
                    <a:pt x="21600" y="11455"/>
                  </a:lnTo>
                  <a:cubicBezTo>
                    <a:pt x="21600" y="4702"/>
                    <a:pt x="17670" y="0"/>
                    <a:pt x="12040" y="0"/>
                  </a:cubicBezTo>
                  <a:cubicBezTo>
                    <a:pt x="10203" y="0"/>
                    <a:pt x="8395" y="499"/>
                    <a:pt x="6786" y="1433"/>
                  </a:cubicBezTo>
                  <a:lnTo>
                    <a:pt x="6786" y="984"/>
                  </a:lnTo>
                  <a:cubicBezTo>
                    <a:pt x="6786" y="435"/>
                    <a:pt x="6376" y="0"/>
                    <a:pt x="586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dirty="0"/>
            </a:p>
          </p:txBody>
        </p:sp>
      </p:grpSp>
      <p:grpSp>
        <p:nvGrpSpPr>
          <p:cNvPr id="1540" name="Google Shape;2856;p71"/>
          <p:cNvGrpSpPr/>
          <p:nvPr/>
        </p:nvGrpSpPr>
        <p:grpSpPr>
          <a:xfrm>
            <a:off x="4374494" y="1742545"/>
            <a:ext cx="4743287" cy="2890883"/>
            <a:chOff x="0" y="0"/>
            <a:chExt cx="4743286" cy="2890881"/>
          </a:xfrm>
        </p:grpSpPr>
        <p:sp>
          <p:nvSpPr>
            <p:cNvPr id="1514" name="Google Shape;2857;p71"/>
            <p:cNvSpPr/>
            <p:nvPr/>
          </p:nvSpPr>
          <p:spPr>
            <a:xfrm>
              <a:off x="0" y="0"/>
              <a:ext cx="1025199" cy="827398"/>
            </a:xfrm>
            <a:custGeom>
              <a:avLst/>
              <a:gdLst/>
              <a:ahLst/>
              <a:cxnLst>
                <a:cxn ang="0">
                  <a:pos x="wd2" y="hd2"/>
                </a:cxn>
                <a:cxn ang="5400000">
                  <a:pos x="wd2" y="hd2"/>
                </a:cxn>
                <a:cxn ang="10800000">
                  <a:pos x="wd2" y="hd2"/>
                </a:cxn>
                <a:cxn ang="16200000">
                  <a:pos x="wd2" y="hd2"/>
                </a:cxn>
              </a:cxnLst>
              <a:rect l="0" t="0" r="r" b="b"/>
              <a:pathLst>
                <a:path w="21600" h="21600" extrusionOk="0">
                  <a:moveTo>
                    <a:pt x="20904" y="0"/>
                  </a:moveTo>
                  <a:lnTo>
                    <a:pt x="0" y="10068"/>
                  </a:lnTo>
                  <a:lnTo>
                    <a:pt x="16668" y="21600"/>
                  </a:lnTo>
                  <a:lnTo>
                    <a:pt x="18404" y="9722"/>
                  </a:lnTo>
                  <a:lnTo>
                    <a:pt x="21600" y="11963"/>
                  </a:lnTo>
                  <a:lnTo>
                    <a:pt x="19447" y="5079"/>
                  </a:lnTo>
                  <a:lnTo>
                    <a:pt x="20904" y="0"/>
                  </a:lnTo>
                  <a:close/>
                </a:path>
              </a:pathLst>
            </a:custGeom>
            <a:solidFill>
              <a:srgbClr val="31B292"/>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5" name="Google Shape;2858;p71"/>
            <p:cNvSpPr/>
            <p:nvPr/>
          </p:nvSpPr>
          <p:spPr>
            <a:xfrm>
              <a:off x="0" y="0"/>
              <a:ext cx="1025199" cy="827398"/>
            </a:xfrm>
            <a:custGeom>
              <a:avLst/>
              <a:gdLst/>
              <a:ahLst/>
              <a:cxnLst>
                <a:cxn ang="0">
                  <a:pos x="wd2" y="hd2"/>
                </a:cxn>
                <a:cxn ang="5400000">
                  <a:pos x="wd2" y="hd2"/>
                </a:cxn>
                <a:cxn ang="10800000">
                  <a:pos x="wd2" y="hd2"/>
                </a:cxn>
                <a:cxn ang="16200000">
                  <a:pos x="wd2" y="hd2"/>
                </a:cxn>
              </a:cxnLst>
              <a:rect l="0" t="0" r="r" b="b"/>
              <a:pathLst>
                <a:path w="21600" h="21600" extrusionOk="0">
                  <a:moveTo>
                    <a:pt x="20904" y="0"/>
                  </a:moveTo>
                  <a:lnTo>
                    <a:pt x="0" y="10068"/>
                  </a:lnTo>
                  <a:lnTo>
                    <a:pt x="16668" y="21600"/>
                  </a:lnTo>
                  <a:lnTo>
                    <a:pt x="18404" y="9722"/>
                  </a:lnTo>
                  <a:lnTo>
                    <a:pt x="21600" y="11963"/>
                  </a:lnTo>
                  <a:lnTo>
                    <a:pt x="19447" y="5079"/>
                  </a:ln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6" name="Google Shape;2859;p71"/>
            <p:cNvSpPr/>
            <p:nvPr/>
          </p:nvSpPr>
          <p:spPr>
            <a:xfrm>
              <a:off x="191275" y="194543"/>
              <a:ext cx="955883" cy="398741"/>
            </a:xfrm>
            <a:custGeom>
              <a:avLst/>
              <a:gdLst/>
              <a:ahLst/>
              <a:cxnLst>
                <a:cxn ang="0">
                  <a:pos x="wd2" y="hd2"/>
                </a:cxn>
                <a:cxn ang="5400000">
                  <a:pos x="wd2" y="hd2"/>
                </a:cxn>
                <a:cxn ang="10800000">
                  <a:pos x="wd2" y="hd2"/>
                </a:cxn>
                <a:cxn ang="16200000">
                  <a:pos x="wd2" y="hd2"/>
                </a:cxn>
              </a:cxnLst>
              <a:rect l="0" t="0" r="r" b="b"/>
              <a:pathLst>
                <a:path w="21600" h="21600" extrusionOk="0">
                  <a:moveTo>
                    <a:pt x="16535" y="0"/>
                  </a:moveTo>
                  <a:lnTo>
                    <a:pt x="0" y="11070"/>
                  </a:lnTo>
                  <a:lnTo>
                    <a:pt x="15342" y="9635"/>
                  </a:lnTo>
                  <a:lnTo>
                    <a:pt x="19587" y="21600"/>
                  </a:lnTo>
                  <a:lnTo>
                    <a:pt x="21600" y="11247"/>
                  </a:lnTo>
                  <a:lnTo>
                    <a:pt x="16535" y="0"/>
                  </a:ln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7" name="Google Shape;2860;p71"/>
            <p:cNvSpPr/>
            <p:nvPr/>
          </p:nvSpPr>
          <p:spPr>
            <a:xfrm>
              <a:off x="1806322" y="1233960"/>
              <a:ext cx="2936965" cy="1656921"/>
            </a:xfrm>
            <a:custGeom>
              <a:avLst/>
              <a:gdLst/>
              <a:ahLst/>
              <a:cxnLst>
                <a:cxn ang="0">
                  <a:pos x="wd2" y="hd2"/>
                </a:cxn>
                <a:cxn ang="5400000">
                  <a:pos x="wd2" y="hd2"/>
                </a:cxn>
                <a:cxn ang="10800000">
                  <a:pos x="wd2" y="hd2"/>
                </a:cxn>
                <a:cxn ang="16200000">
                  <a:pos x="wd2" y="hd2"/>
                </a:cxn>
              </a:cxnLst>
              <a:rect l="0" t="0" r="r" b="b"/>
              <a:pathLst>
                <a:path w="21600" h="21600" extrusionOk="0">
                  <a:moveTo>
                    <a:pt x="13184" y="0"/>
                  </a:moveTo>
                  <a:cubicBezTo>
                    <a:pt x="12929" y="0"/>
                    <a:pt x="12671" y="11"/>
                    <a:pt x="12413" y="28"/>
                  </a:cubicBezTo>
                  <a:cubicBezTo>
                    <a:pt x="8558" y="286"/>
                    <a:pt x="4704" y="543"/>
                    <a:pt x="849" y="759"/>
                  </a:cubicBezTo>
                  <a:cubicBezTo>
                    <a:pt x="777" y="801"/>
                    <a:pt x="727" y="801"/>
                    <a:pt x="655" y="801"/>
                  </a:cubicBezTo>
                  <a:cubicBezTo>
                    <a:pt x="534" y="2907"/>
                    <a:pt x="291" y="5013"/>
                    <a:pt x="0" y="7076"/>
                  </a:cubicBezTo>
                  <a:cubicBezTo>
                    <a:pt x="340" y="7291"/>
                    <a:pt x="679" y="7461"/>
                    <a:pt x="1018" y="7591"/>
                  </a:cubicBezTo>
                  <a:cubicBezTo>
                    <a:pt x="2934" y="8365"/>
                    <a:pt x="5043" y="8793"/>
                    <a:pt x="7006" y="8923"/>
                  </a:cubicBezTo>
                  <a:cubicBezTo>
                    <a:pt x="7006" y="10641"/>
                    <a:pt x="7055" y="12361"/>
                    <a:pt x="7152" y="14036"/>
                  </a:cubicBezTo>
                  <a:cubicBezTo>
                    <a:pt x="7225" y="16400"/>
                    <a:pt x="7177" y="18763"/>
                    <a:pt x="7152" y="21169"/>
                  </a:cubicBezTo>
                  <a:cubicBezTo>
                    <a:pt x="7152" y="21299"/>
                    <a:pt x="7152" y="21470"/>
                    <a:pt x="7152" y="21600"/>
                  </a:cubicBezTo>
                  <a:lnTo>
                    <a:pt x="21600" y="21600"/>
                  </a:lnTo>
                  <a:cubicBezTo>
                    <a:pt x="21430" y="17904"/>
                    <a:pt x="20534" y="14079"/>
                    <a:pt x="19782" y="10641"/>
                  </a:cubicBezTo>
                  <a:cubicBezTo>
                    <a:pt x="19200" y="7977"/>
                    <a:pt x="18740" y="5055"/>
                    <a:pt x="17625" y="2864"/>
                  </a:cubicBezTo>
                  <a:cubicBezTo>
                    <a:pt x="16425" y="477"/>
                    <a:pt x="14861" y="0"/>
                    <a:pt x="13184"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8" name="Google Shape;2861;p71"/>
            <p:cNvSpPr/>
            <p:nvPr/>
          </p:nvSpPr>
          <p:spPr>
            <a:xfrm>
              <a:off x="1806322" y="1233957"/>
              <a:ext cx="2936965" cy="1656925"/>
            </a:xfrm>
            <a:custGeom>
              <a:avLst/>
              <a:gdLst/>
              <a:ahLst/>
              <a:cxnLst>
                <a:cxn ang="0">
                  <a:pos x="wd2" y="hd2"/>
                </a:cxn>
                <a:cxn ang="5400000">
                  <a:pos x="wd2" y="hd2"/>
                </a:cxn>
                <a:cxn ang="10800000">
                  <a:pos x="wd2" y="hd2"/>
                </a:cxn>
                <a:cxn ang="16200000">
                  <a:pos x="wd2" y="hd2"/>
                </a:cxn>
              </a:cxnLst>
              <a:rect l="0" t="0" r="r" b="b"/>
              <a:pathLst>
                <a:path w="21600" h="21500" extrusionOk="0">
                  <a:moveTo>
                    <a:pt x="7152" y="21500"/>
                  </a:moveTo>
                  <a:lnTo>
                    <a:pt x="21600" y="21500"/>
                  </a:lnTo>
                  <a:cubicBezTo>
                    <a:pt x="21430" y="17822"/>
                    <a:pt x="20534" y="14014"/>
                    <a:pt x="19782" y="10592"/>
                  </a:cubicBezTo>
                  <a:cubicBezTo>
                    <a:pt x="19200" y="7940"/>
                    <a:pt x="18740" y="5032"/>
                    <a:pt x="17625" y="2851"/>
                  </a:cubicBezTo>
                  <a:cubicBezTo>
                    <a:pt x="16242" y="112"/>
                    <a:pt x="14376" y="-100"/>
                    <a:pt x="12413" y="27"/>
                  </a:cubicBezTo>
                  <a:cubicBezTo>
                    <a:pt x="8558" y="284"/>
                    <a:pt x="4704" y="541"/>
                    <a:pt x="849" y="755"/>
                  </a:cubicBezTo>
                  <a:cubicBezTo>
                    <a:pt x="777" y="797"/>
                    <a:pt x="727" y="797"/>
                    <a:pt x="655" y="797"/>
                  </a:cubicBezTo>
                  <a:cubicBezTo>
                    <a:pt x="534" y="2893"/>
                    <a:pt x="291" y="4989"/>
                    <a:pt x="0" y="7043"/>
                  </a:cubicBezTo>
                  <a:cubicBezTo>
                    <a:pt x="340" y="7257"/>
                    <a:pt x="679" y="7427"/>
                    <a:pt x="1018" y="7556"/>
                  </a:cubicBezTo>
                  <a:cubicBezTo>
                    <a:pt x="2934" y="8326"/>
                    <a:pt x="5043" y="8753"/>
                    <a:pt x="7006" y="8882"/>
                  </a:cubicBezTo>
                  <a:cubicBezTo>
                    <a:pt x="7006" y="10592"/>
                    <a:pt x="7055" y="12304"/>
                    <a:pt x="7152" y="13971"/>
                  </a:cubicBezTo>
                  <a:cubicBezTo>
                    <a:pt x="7225" y="16324"/>
                    <a:pt x="7177" y="18676"/>
                    <a:pt x="7152" y="21071"/>
                  </a:cubicBezTo>
                  <a:cubicBezTo>
                    <a:pt x="7152" y="21201"/>
                    <a:pt x="7152" y="21371"/>
                    <a:pt x="7152" y="21500"/>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19" name="Google Shape;2862;p71"/>
            <p:cNvSpPr/>
            <p:nvPr/>
          </p:nvSpPr>
          <p:spPr>
            <a:xfrm>
              <a:off x="794363" y="259119"/>
              <a:ext cx="1323299" cy="1547876"/>
            </a:xfrm>
            <a:custGeom>
              <a:avLst/>
              <a:gdLst/>
              <a:ahLst/>
              <a:cxnLst>
                <a:cxn ang="0">
                  <a:pos x="wd2" y="hd2"/>
                </a:cxn>
                <a:cxn ang="5400000">
                  <a:pos x="wd2" y="hd2"/>
                </a:cxn>
                <a:cxn ang="10800000">
                  <a:pos x="wd2" y="hd2"/>
                </a:cxn>
                <a:cxn ang="16200000">
                  <a:pos x="wd2" y="hd2"/>
                </a:cxn>
              </a:cxnLst>
              <a:rect l="0" t="0" r="r" b="b"/>
              <a:pathLst>
                <a:path w="21358" h="21600" extrusionOk="0">
                  <a:moveTo>
                    <a:pt x="2523" y="0"/>
                  </a:moveTo>
                  <a:cubicBezTo>
                    <a:pt x="2459" y="0"/>
                    <a:pt x="2399" y="7"/>
                    <a:pt x="2343" y="18"/>
                  </a:cubicBezTo>
                  <a:cubicBezTo>
                    <a:pt x="2024" y="64"/>
                    <a:pt x="1757" y="203"/>
                    <a:pt x="1544" y="294"/>
                  </a:cubicBezTo>
                  <a:cubicBezTo>
                    <a:pt x="905" y="662"/>
                    <a:pt x="427" y="1031"/>
                    <a:pt x="0" y="1581"/>
                  </a:cubicBezTo>
                  <a:lnTo>
                    <a:pt x="958" y="1581"/>
                  </a:lnTo>
                  <a:cubicBezTo>
                    <a:pt x="1224" y="1581"/>
                    <a:pt x="1224" y="1581"/>
                    <a:pt x="1224" y="1811"/>
                  </a:cubicBezTo>
                  <a:cubicBezTo>
                    <a:pt x="1172" y="2042"/>
                    <a:pt x="1013" y="2318"/>
                    <a:pt x="1013" y="2594"/>
                  </a:cubicBezTo>
                  <a:cubicBezTo>
                    <a:pt x="1066" y="3009"/>
                    <a:pt x="1705" y="3468"/>
                    <a:pt x="2077" y="3698"/>
                  </a:cubicBezTo>
                  <a:cubicBezTo>
                    <a:pt x="2554" y="4065"/>
                    <a:pt x="3087" y="4341"/>
                    <a:pt x="3620" y="4526"/>
                  </a:cubicBezTo>
                  <a:cubicBezTo>
                    <a:pt x="3831" y="4617"/>
                    <a:pt x="4045" y="4711"/>
                    <a:pt x="4256" y="4848"/>
                  </a:cubicBezTo>
                  <a:cubicBezTo>
                    <a:pt x="4312" y="4894"/>
                    <a:pt x="4417" y="5033"/>
                    <a:pt x="4470" y="5124"/>
                  </a:cubicBezTo>
                  <a:cubicBezTo>
                    <a:pt x="5480" y="6413"/>
                    <a:pt x="6280" y="7791"/>
                    <a:pt x="7024" y="9217"/>
                  </a:cubicBezTo>
                  <a:cubicBezTo>
                    <a:pt x="8940" y="12990"/>
                    <a:pt x="10855" y="17037"/>
                    <a:pt x="14365" y="19935"/>
                  </a:cubicBezTo>
                  <a:cubicBezTo>
                    <a:pt x="15164" y="20580"/>
                    <a:pt x="16069" y="21224"/>
                    <a:pt x="17133" y="21454"/>
                  </a:cubicBezTo>
                  <a:cubicBezTo>
                    <a:pt x="17526" y="21554"/>
                    <a:pt x="17893" y="21600"/>
                    <a:pt x="18238" y="21600"/>
                  </a:cubicBezTo>
                  <a:cubicBezTo>
                    <a:pt x="19940" y="21600"/>
                    <a:pt x="21017" y="20439"/>
                    <a:pt x="21281" y="18830"/>
                  </a:cubicBezTo>
                  <a:cubicBezTo>
                    <a:pt x="21600" y="17037"/>
                    <a:pt x="20909" y="15703"/>
                    <a:pt x="19687" y="14507"/>
                  </a:cubicBezTo>
                  <a:cubicBezTo>
                    <a:pt x="19260" y="14094"/>
                    <a:pt x="18782" y="13725"/>
                    <a:pt x="18249" y="13357"/>
                  </a:cubicBezTo>
                  <a:cubicBezTo>
                    <a:pt x="15536" y="11425"/>
                    <a:pt x="12982" y="9356"/>
                    <a:pt x="10589" y="7148"/>
                  </a:cubicBezTo>
                  <a:cubicBezTo>
                    <a:pt x="9151" y="5813"/>
                    <a:pt x="7768" y="4341"/>
                    <a:pt x="6705" y="2779"/>
                  </a:cubicBezTo>
                  <a:cubicBezTo>
                    <a:pt x="5908" y="1535"/>
                    <a:pt x="4631" y="479"/>
                    <a:pt x="3087" y="110"/>
                  </a:cubicBezTo>
                  <a:cubicBezTo>
                    <a:pt x="2892" y="43"/>
                    <a:pt x="2697" y="0"/>
                    <a:pt x="2523"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0" name="Google Shape;2863;p71"/>
            <p:cNvSpPr/>
            <p:nvPr/>
          </p:nvSpPr>
          <p:spPr>
            <a:xfrm>
              <a:off x="794363" y="259144"/>
              <a:ext cx="1323299" cy="1547951"/>
            </a:xfrm>
            <a:custGeom>
              <a:avLst/>
              <a:gdLst/>
              <a:ahLst/>
              <a:cxnLst>
                <a:cxn ang="0">
                  <a:pos x="wd2" y="hd2"/>
                </a:cxn>
                <a:cxn ang="5400000">
                  <a:pos x="wd2" y="hd2"/>
                </a:cxn>
                <a:cxn ang="10800000">
                  <a:pos x="wd2" y="hd2"/>
                </a:cxn>
                <a:cxn ang="16200000">
                  <a:pos x="wd2" y="hd2"/>
                </a:cxn>
              </a:cxnLst>
              <a:rect l="0" t="0" r="r" b="b"/>
              <a:pathLst>
                <a:path w="21358" h="21132" extrusionOk="0">
                  <a:moveTo>
                    <a:pt x="19687" y="14192"/>
                  </a:moveTo>
                  <a:cubicBezTo>
                    <a:pt x="19260" y="13788"/>
                    <a:pt x="18782" y="13427"/>
                    <a:pt x="18249" y="13067"/>
                  </a:cubicBezTo>
                  <a:cubicBezTo>
                    <a:pt x="15536" y="11177"/>
                    <a:pt x="12982" y="9153"/>
                    <a:pt x="10589" y="6992"/>
                  </a:cubicBezTo>
                  <a:cubicBezTo>
                    <a:pt x="9151" y="5687"/>
                    <a:pt x="7768" y="4247"/>
                    <a:pt x="6705" y="2718"/>
                  </a:cubicBezTo>
                  <a:cubicBezTo>
                    <a:pt x="5908" y="1502"/>
                    <a:pt x="4631" y="468"/>
                    <a:pt x="3087" y="107"/>
                  </a:cubicBezTo>
                  <a:cubicBezTo>
                    <a:pt x="2821" y="18"/>
                    <a:pt x="2554" y="-27"/>
                    <a:pt x="2343" y="18"/>
                  </a:cubicBezTo>
                  <a:cubicBezTo>
                    <a:pt x="2024" y="62"/>
                    <a:pt x="1757" y="198"/>
                    <a:pt x="1544" y="288"/>
                  </a:cubicBezTo>
                  <a:cubicBezTo>
                    <a:pt x="905" y="647"/>
                    <a:pt x="427" y="1009"/>
                    <a:pt x="0" y="1546"/>
                  </a:cubicBezTo>
                  <a:cubicBezTo>
                    <a:pt x="319" y="1546"/>
                    <a:pt x="639" y="1546"/>
                    <a:pt x="958" y="1546"/>
                  </a:cubicBezTo>
                  <a:cubicBezTo>
                    <a:pt x="1224" y="1546"/>
                    <a:pt x="1224" y="1546"/>
                    <a:pt x="1224" y="1772"/>
                  </a:cubicBezTo>
                  <a:cubicBezTo>
                    <a:pt x="1172" y="1997"/>
                    <a:pt x="1013" y="2267"/>
                    <a:pt x="1013" y="2537"/>
                  </a:cubicBezTo>
                  <a:cubicBezTo>
                    <a:pt x="1066" y="2944"/>
                    <a:pt x="1705" y="3392"/>
                    <a:pt x="2077" y="3618"/>
                  </a:cubicBezTo>
                  <a:cubicBezTo>
                    <a:pt x="2554" y="3977"/>
                    <a:pt x="3087" y="4247"/>
                    <a:pt x="3620" y="4428"/>
                  </a:cubicBezTo>
                  <a:cubicBezTo>
                    <a:pt x="3831" y="4517"/>
                    <a:pt x="4045" y="4609"/>
                    <a:pt x="4256" y="4742"/>
                  </a:cubicBezTo>
                  <a:cubicBezTo>
                    <a:pt x="4312" y="4787"/>
                    <a:pt x="4417" y="4923"/>
                    <a:pt x="4470" y="5013"/>
                  </a:cubicBezTo>
                  <a:cubicBezTo>
                    <a:pt x="5480" y="6274"/>
                    <a:pt x="6280" y="7622"/>
                    <a:pt x="7024" y="9017"/>
                  </a:cubicBezTo>
                  <a:cubicBezTo>
                    <a:pt x="8940" y="12708"/>
                    <a:pt x="10855" y="16667"/>
                    <a:pt x="14365" y="19502"/>
                  </a:cubicBezTo>
                  <a:cubicBezTo>
                    <a:pt x="15164" y="20133"/>
                    <a:pt x="16069" y="20763"/>
                    <a:pt x="17133" y="20988"/>
                  </a:cubicBezTo>
                  <a:cubicBezTo>
                    <a:pt x="19473" y="21573"/>
                    <a:pt x="20964" y="20312"/>
                    <a:pt x="21281" y="18422"/>
                  </a:cubicBezTo>
                  <a:cubicBezTo>
                    <a:pt x="21600" y="16667"/>
                    <a:pt x="20909" y="15362"/>
                    <a:pt x="19687" y="14192"/>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1" name="Google Shape;2864;p71"/>
            <p:cNvSpPr/>
            <p:nvPr/>
          </p:nvSpPr>
          <p:spPr>
            <a:xfrm>
              <a:off x="2943809" y="401511"/>
              <a:ext cx="688616" cy="972573"/>
            </a:xfrm>
            <a:custGeom>
              <a:avLst/>
              <a:gdLst/>
              <a:ahLst/>
              <a:cxnLst>
                <a:cxn ang="0">
                  <a:pos x="wd2" y="hd2"/>
                </a:cxn>
                <a:cxn ang="5400000">
                  <a:pos x="wd2" y="hd2"/>
                </a:cxn>
                <a:cxn ang="10800000">
                  <a:pos x="wd2" y="hd2"/>
                </a:cxn>
                <a:cxn ang="16200000">
                  <a:pos x="wd2" y="hd2"/>
                </a:cxn>
              </a:cxnLst>
              <a:rect l="0" t="0" r="r" b="b"/>
              <a:pathLst>
                <a:path w="21287" h="21600" extrusionOk="0">
                  <a:moveTo>
                    <a:pt x="2148" y="0"/>
                  </a:moveTo>
                  <a:cubicBezTo>
                    <a:pt x="1648" y="0"/>
                    <a:pt x="1228" y="167"/>
                    <a:pt x="910" y="672"/>
                  </a:cubicBezTo>
                  <a:cubicBezTo>
                    <a:pt x="-313" y="2356"/>
                    <a:pt x="-111" y="7262"/>
                    <a:pt x="400" y="9092"/>
                  </a:cubicBezTo>
                  <a:cubicBezTo>
                    <a:pt x="708" y="10337"/>
                    <a:pt x="1213" y="11506"/>
                    <a:pt x="2133" y="12534"/>
                  </a:cubicBezTo>
                  <a:cubicBezTo>
                    <a:pt x="2846" y="13340"/>
                    <a:pt x="3659" y="13852"/>
                    <a:pt x="4680" y="14215"/>
                  </a:cubicBezTo>
                  <a:cubicBezTo>
                    <a:pt x="4882" y="14803"/>
                    <a:pt x="5191" y="15460"/>
                    <a:pt x="5292" y="15609"/>
                  </a:cubicBezTo>
                  <a:cubicBezTo>
                    <a:pt x="5802" y="17512"/>
                    <a:pt x="6414" y="19120"/>
                    <a:pt x="4983" y="20587"/>
                  </a:cubicBezTo>
                  <a:cubicBezTo>
                    <a:pt x="6717" y="21172"/>
                    <a:pt x="8754" y="21389"/>
                    <a:pt x="10487" y="21538"/>
                  </a:cubicBezTo>
                  <a:cubicBezTo>
                    <a:pt x="11093" y="21575"/>
                    <a:pt x="11735" y="21600"/>
                    <a:pt x="12392" y="21600"/>
                  </a:cubicBezTo>
                  <a:cubicBezTo>
                    <a:pt x="15490" y="21600"/>
                    <a:pt x="18947" y="21092"/>
                    <a:pt x="20883" y="19342"/>
                  </a:cubicBezTo>
                  <a:cubicBezTo>
                    <a:pt x="20984" y="19196"/>
                    <a:pt x="21085" y="19120"/>
                    <a:pt x="21287" y="19048"/>
                  </a:cubicBezTo>
                  <a:cubicBezTo>
                    <a:pt x="20675" y="18830"/>
                    <a:pt x="20271" y="18608"/>
                    <a:pt x="19963" y="18241"/>
                  </a:cubicBezTo>
                  <a:cubicBezTo>
                    <a:pt x="19250" y="17657"/>
                    <a:pt x="18639" y="16927"/>
                    <a:pt x="18128" y="16121"/>
                  </a:cubicBezTo>
                  <a:cubicBezTo>
                    <a:pt x="17113" y="14436"/>
                    <a:pt x="17315" y="12824"/>
                    <a:pt x="17315" y="11067"/>
                  </a:cubicBezTo>
                  <a:cubicBezTo>
                    <a:pt x="17315" y="10704"/>
                    <a:pt x="17416" y="10410"/>
                    <a:pt x="17517" y="10043"/>
                  </a:cubicBezTo>
                  <a:cubicBezTo>
                    <a:pt x="17517" y="9164"/>
                    <a:pt x="17623" y="8286"/>
                    <a:pt x="17517" y="7483"/>
                  </a:cubicBezTo>
                  <a:cubicBezTo>
                    <a:pt x="17416" y="6383"/>
                    <a:pt x="17113" y="5359"/>
                    <a:pt x="16703" y="4335"/>
                  </a:cubicBezTo>
                  <a:cubicBezTo>
                    <a:pt x="16602" y="4041"/>
                    <a:pt x="16400" y="3674"/>
                    <a:pt x="16092" y="3380"/>
                  </a:cubicBezTo>
                  <a:cubicBezTo>
                    <a:pt x="15278" y="2139"/>
                    <a:pt x="13646" y="1260"/>
                    <a:pt x="11912" y="748"/>
                  </a:cubicBezTo>
                  <a:cubicBezTo>
                    <a:pt x="10997" y="505"/>
                    <a:pt x="10153" y="425"/>
                    <a:pt x="9294" y="425"/>
                  </a:cubicBezTo>
                  <a:cubicBezTo>
                    <a:pt x="8344" y="425"/>
                    <a:pt x="7384" y="523"/>
                    <a:pt x="6313" y="599"/>
                  </a:cubicBezTo>
                  <a:cubicBezTo>
                    <a:pt x="6131" y="621"/>
                    <a:pt x="5954" y="632"/>
                    <a:pt x="5777" y="632"/>
                  </a:cubicBezTo>
                  <a:cubicBezTo>
                    <a:pt x="4377" y="632"/>
                    <a:pt x="3113" y="0"/>
                    <a:pt x="2148"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2" name="Google Shape;2865;p71"/>
            <p:cNvSpPr/>
            <p:nvPr/>
          </p:nvSpPr>
          <p:spPr>
            <a:xfrm>
              <a:off x="2943809" y="401573"/>
              <a:ext cx="688616" cy="972460"/>
            </a:xfrm>
            <a:custGeom>
              <a:avLst/>
              <a:gdLst/>
              <a:ahLst/>
              <a:cxnLst>
                <a:cxn ang="0">
                  <a:pos x="wd2" y="hd2"/>
                </a:cxn>
                <a:cxn ang="5400000">
                  <a:pos x="wd2" y="hd2"/>
                </a:cxn>
                <a:cxn ang="10800000">
                  <a:pos x="wd2" y="hd2"/>
                </a:cxn>
                <a:cxn ang="16200000">
                  <a:pos x="wd2" y="hd2"/>
                </a:cxn>
              </a:cxnLst>
              <a:rect l="0" t="0" r="r" b="b"/>
              <a:pathLst>
                <a:path w="21287" h="20557" extrusionOk="0">
                  <a:moveTo>
                    <a:pt x="910" y="638"/>
                  </a:moveTo>
                  <a:cubicBezTo>
                    <a:pt x="1931" y="-893"/>
                    <a:pt x="3968" y="849"/>
                    <a:pt x="6313" y="569"/>
                  </a:cubicBezTo>
                  <a:cubicBezTo>
                    <a:pt x="8349" y="431"/>
                    <a:pt x="9977" y="220"/>
                    <a:pt x="11912" y="711"/>
                  </a:cubicBezTo>
                  <a:cubicBezTo>
                    <a:pt x="13646" y="1198"/>
                    <a:pt x="15278" y="2034"/>
                    <a:pt x="16092" y="3216"/>
                  </a:cubicBezTo>
                  <a:cubicBezTo>
                    <a:pt x="16400" y="3496"/>
                    <a:pt x="16602" y="3845"/>
                    <a:pt x="16703" y="4125"/>
                  </a:cubicBezTo>
                  <a:cubicBezTo>
                    <a:pt x="17113" y="5100"/>
                    <a:pt x="17416" y="6074"/>
                    <a:pt x="17517" y="7121"/>
                  </a:cubicBezTo>
                  <a:cubicBezTo>
                    <a:pt x="17623" y="7885"/>
                    <a:pt x="17517" y="8722"/>
                    <a:pt x="17517" y="9558"/>
                  </a:cubicBezTo>
                  <a:cubicBezTo>
                    <a:pt x="17416" y="9907"/>
                    <a:pt x="17315" y="10187"/>
                    <a:pt x="17315" y="10533"/>
                  </a:cubicBezTo>
                  <a:cubicBezTo>
                    <a:pt x="17315" y="12205"/>
                    <a:pt x="17113" y="13740"/>
                    <a:pt x="18128" y="15343"/>
                  </a:cubicBezTo>
                  <a:cubicBezTo>
                    <a:pt x="18639" y="16111"/>
                    <a:pt x="19250" y="16805"/>
                    <a:pt x="19963" y="17362"/>
                  </a:cubicBezTo>
                  <a:cubicBezTo>
                    <a:pt x="20271" y="17711"/>
                    <a:pt x="20675" y="17921"/>
                    <a:pt x="21287" y="18129"/>
                  </a:cubicBezTo>
                  <a:cubicBezTo>
                    <a:pt x="21085" y="18198"/>
                    <a:pt x="20984" y="18271"/>
                    <a:pt x="20883" y="18409"/>
                  </a:cubicBezTo>
                  <a:cubicBezTo>
                    <a:pt x="18538" y="20431"/>
                    <a:pt x="13954" y="20707"/>
                    <a:pt x="10487" y="20500"/>
                  </a:cubicBezTo>
                  <a:cubicBezTo>
                    <a:pt x="8754" y="20358"/>
                    <a:pt x="6717" y="20151"/>
                    <a:pt x="4983" y="19594"/>
                  </a:cubicBezTo>
                  <a:cubicBezTo>
                    <a:pt x="6414" y="18198"/>
                    <a:pt x="5802" y="16667"/>
                    <a:pt x="5292" y="14856"/>
                  </a:cubicBezTo>
                  <a:cubicBezTo>
                    <a:pt x="5191" y="14714"/>
                    <a:pt x="4882" y="14089"/>
                    <a:pt x="4680" y="13529"/>
                  </a:cubicBezTo>
                  <a:cubicBezTo>
                    <a:pt x="3659" y="13183"/>
                    <a:pt x="2846" y="12696"/>
                    <a:pt x="2133" y="11929"/>
                  </a:cubicBezTo>
                  <a:cubicBezTo>
                    <a:pt x="1213" y="10951"/>
                    <a:pt x="708" y="9838"/>
                    <a:pt x="400" y="8652"/>
                  </a:cubicBezTo>
                  <a:cubicBezTo>
                    <a:pt x="-111" y="6911"/>
                    <a:pt x="-313" y="2242"/>
                    <a:pt x="910" y="638"/>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3" name="Google Shape;2866;p71"/>
            <p:cNvSpPr/>
            <p:nvPr/>
          </p:nvSpPr>
          <p:spPr>
            <a:xfrm>
              <a:off x="2887409" y="141575"/>
              <a:ext cx="838022" cy="781459"/>
            </a:xfrm>
            <a:custGeom>
              <a:avLst/>
              <a:gdLst/>
              <a:ahLst/>
              <a:cxnLst>
                <a:cxn ang="0">
                  <a:pos x="wd2" y="hd2"/>
                </a:cxn>
                <a:cxn ang="5400000">
                  <a:pos x="wd2" y="hd2"/>
                </a:cxn>
                <a:cxn ang="10800000">
                  <a:pos x="wd2" y="hd2"/>
                </a:cxn>
                <a:cxn ang="16200000">
                  <a:pos x="wd2" y="hd2"/>
                </a:cxn>
              </a:cxnLst>
              <a:rect l="0" t="0" r="r" b="b"/>
              <a:pathLst>
                <a:path w="21122" h="21600" extrusionOk="0">
                  <a:moveTo>
                    <a:pt x="4442" y="0"/>
                  </a:moveTo>
                  <a:cubicBezTo>
                    <a:pt x="3581" y="0"/>
                    <a:pt x="2732" y="176"/>
                    <a:pt x="1999" y="732"/>
                  </a:cubicBezTo>
                  <a:cubicBezTo>
                    <a:pt x="1331" y="1279"/>
                    <a:pt x="833" y="2192"/>
                    <a:pt x="503" y="3104"/>
                  </a:cubicBezTo>
                  <a:cubicBezTo>
                    <a:pt x="252" y="3922"/>
                    <a:pt x="4" y="4745"/>
                    <a:pt x="4" y="5563"/>
                  </a:cubicBezTo>
                  <a:cubicBezTo>
                    <a:pt x="-78" y="7113"/>
                    <a:pt x="915" y="8663"/>
                    <a:pt x="2246" y="9209"/>
                  </a:cubicBezTo>
                  <a:cubicBezTo>
                    <a:pt x="2769" y="9404"/>
                    <a:pt x="3313" y="9471"/>
                    <a:pt x="3865" y="9471"/>
                  </a:cubicBezTo>
                  <a:cubicBezTo>
                    <a:pt x="4908" y="9471"/>
                    <a:pt x="5987" y="9236"/>
                    <a:pt x="7022" y="9236"/>
                  </a:cubicBezTo>
                  <a:cubicBezTo>
                    <a:pt x="7698" y="9236"/>
                    <a:pt x="8357" y="9336"/>
                    <a:pt x="8975" y="9661"/>
                  </a:cubicBezTo>
                  <a:cubicBezTo>
                    <a:pt x="10969" y="10664"/>
                    <a:pt x="10969" y="12761"/>
                    <a:pt x="11884" y="14492"/>
                  </a:cubicBezTo>
                  <a:cubicBezTo>
                    <a:pt x="12383" y="15310"/>
                    <a:pt x="13297" y="15585"/>
                    <a:pt x="13714" y="16498"/>
                  </a:cubicBezTo>
                  <a:cubicBezTo>
                    <a:pt x="14043" y="17407"/>
                    <a:pt x="14126" y="18500"/>
                    <a:pt x="14295" y="19413"/>
                  </a:cubicBezTo>
                  <a:cubicBezTo>
                    <a:pt x="14377" y="19960"/>
                    <a:pt x="14459" y="20321"/>
                    <a:pt x="14459" y="20416"/>
                  </a:cubicBezTo>
                  <a:cubicBezTo>
                    <a:pt x="14459" y="20778"/>
                    <a:pt x="14459" y="21234"/>
                    <a:pt x="14707" y="21505"/>
                  </a:cubicBezTo>
                  <a:cubicBezTo>
                    <a:pt x="14876" y="21600"/>
                    <a:pt x="15040" y="21600"/>
                    <a:pt x="15205" y="21600"/>
                  </a:cubicBezTo>
                  <a:cubicBezTo>
                    <a:pt x="16289" y="21505"/>
                    <a:pt x="16371" y="20868"/>
                    <a:pt x="16870" y="20140"/>
                  </a:cubicBezTo>
                  <a:cubicBezTo>
                    <a:pt x="17368" y="19323"/>
                    <a:pt x="18279" y="18866"/>
                    <a:pt x="18613" y="17953"/>
                  </a:cubicBezTo>
                  <a:cubicBezTo>
                    <a:pt x="18778" y="17497"/>
                    <a:pt x="18695" y="17045"/>
                    <a:pt x="18864" y="16589"/>
                  </a:cubicBezTo>
                  <a:cubicBezTo>
                    <a:pt x="19194" y="15495"/>
                    <a:pt x="20442" y="15129"/>
                    <a:pt x="20941" y="14035"/>
                  </a:cubicBezTo>
                  <a:cubicBezTo>
                    <a:pt x="21522" y="12761"/>
                    <a:pt x="20525" y="11302"/>
                    <a:pt x="20442" y="9847"/>
                  </a:cubicBezTo>
                  <a:cubicBezTo>
                    <a:pt x="20442" y="9571"/>
                    <a:pt x="20442" y="9209"/>
                    <a:pt x="20442" y="8934"/>
                  </a:cubicBezTo>
                  <a:cubicBezTo>
                    <a:pt x="20191" y="7840"/>
                    <a:pt x="18947" y="7474"/>
                    <a:pt x="18366" y="6475"/>
                  </a:cubicBezTo>
                  <a:cubicBezTo>
                    <a:pt x="18032" y="5929"/>
                    <a:pt x="17949" y="5106"/>
                    <a:pt x="17785" y="4469"/>
                  </a:cubicBezTo>
                  <a:cubicBezTo>
                    <a:pt x="17286" y="2648"/>
                    <a:pt x="15704" y="827"/>
                    <a:pt x="14043" y="461"/>
                  </a:cubicBezTo>
                  <a:cubicBezTo>
                    <a:pt x="13767" y="411"/>
                    <a:pt x="13487" y="393"/>
                    <a:pt x="13207" y="393"/>
                  </a:cubicBezTo>
                  <a:cubicBezTo>
                    <a:pt x="11909" y="393"/>
                    <a:pt x="10607" y="827"/>
                    <a:pt x="9309" y="827"/>
                  </a:cubicBezTo>
                  <a:cubicBezTo>
                    <a:pt x="8060" y="827"/>
                    <a:pt x="6816" y="371"/>
                    <a:pt x="5654" y="95"/>
                  </a:cubicBezTo>
                  <a:cubicBezTo>
                    <a:pt x="5254" y="36"/>
                    <a:pt x="4846" y="0"/>
                    <a:pt x="4442"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4" name="Google Shape;2867;p71"/>
            <p:cNvSpPr/>
            <p:nvPr/>
          </p:nvSpPr>
          <p:spPr>
            <a:xfrm rot="21115591">
              <a:off x="3105779" y="1024907"/>
              <a:ext cx="218235" cy="142561"/>
            </a:xfrm>
            <a:custGeom>
              <a:avLst/>
              <a:gdLst/>
              <a:ahLst/>
              <a:cxnLst>
                <a:cxn ang="0">
                  <a:pos x="wd2" y="hd2"/>
                </a:cxn>
                <a:cxn ang="5400000">
                  <a:pos x="wd2" y="hd2"/>
                </a:cxn>
                <a:cxn ang="10800000">
                  <a:pos x="wd2" y="hd2"/>
                </a:cxn>
                <a:cxn ang="16200000">
                  <a:pos x="wd2" y="hd2"/>
                </a:cxn>
              </a:cxnLst>
              <a:rect l="0" t="0" r="r" b="b"/>
              <a:pathLst>
                <a:path w="21031" h="21600" extrusionOk="0">
                  <a:moveTo>
                    <a:pt x="1633" y="0"/>
                  </a:moveTo>
                  <a:cubicBezTo>
                    <a:pt x="1475" y="0"/>
                    <a:pt x="1333" y="25"/>
                    <a:pt x="1207" y="124"/>
                  </a:cubicBezTo>
                  <a:cubicBezTo>
                    <a:pt x="-384" y="619"/>
                    <a:pt x="-53" y="2626"/>
                    <a:pt x="262" y="6118"/>
                  </a:cubicBezTo>
                  <a:cubicBezTo>
                    <a:pt x="577" y="11122"/>
                    <a:pt x="892" y="16101"/>
                    <a:pt x="1207" y="21600"/>
                  </a:cubicBezTo>
                  <a:cubicBezTo>
                    <a:pt x="4705" y="17612"/>
                    <a:pt x="8202" y="14119"/>
                    <a:pt x="11369" y="10106"/>
                  </a:cubicBezTo>
                  <a:cubicBezTo>
                    <a:pt x="12015" y="9116"/>
                    <a:pt x="12960" y="8125"/>
                    <a:pt x="13606" y="7605"/>
                  </a:cubicBezTo>
                  <a:cubicBezTo>
                    <a:pt x="14867" y="6614"/>
                    <a:pt x="16458" y="7109"/>
                    <a:pt x="17734" y="6118"/>
                  </a:cubicBezTo>
                  <a:cubicBezTo>
                    <a:pt x="18995" y="6118"/>
                    <a:pt x="19956" y="5128"/>
                    <a:pt x="20586" y="3617"/>
                  </a:cubicBezTo>
                  <a:cubicBezTo>
                    <a:pt x="20901" y="3121"/>
                    <a:pt x="21216" y="2130"/>
                    <a:pt x="20901" y="1115"/>
                  </a:cubicBezTo>
                  <a:cubicBezTo>
                    <a:pt x="20901" y="619"/>
                    <a:pt x="20586" y="619"/>
                    <a:pt x="20271" y="619"/>
                  </a:cubicBezTo>
                  <a:lnTo>
                    <a:pt x="19956" y="619"/>
                  </a:lnTo>
                  <a:cubicBezTo>
                    <a:pt x="18364" y="619"/>
                    <a:pt x="17088" y="1610"/>
                    <a:pt x="15497" y="2130"/>
                  </a:cubicBezTo>
                  <a:cubicBezTo>
                    <a:pt x="14977" y="2279"/>
                    <a:pt x="14441" y="2353"/>
                    <a:pt x="13921" y="2353"/>
                  </a:cubicBezTo>
                  <a:cubicBezTo>
                    <a:pt x="12850" y="2353"/>
                    <a:pt x="11795" y="2130"/>
                    <a:pt x="10739" y="2130"/>
                  </a:cubicBezTo>
                  <a:cubicBezTo>
                    <a:pt x="9148" y="2130"/>
                    <a:pt x="7556" y="2130"/>
                    <a:pt x="5981" y="1610"/>
                  </a:cubicBezTo>
                  <a:cubicBezTo>
                    <a:pt x="5020" y="1610"/>
                    <a:pt x="4390" y="1115"/>
                    <a:pt x="3429" y="1115"/>
                  </a:cubicBezTo>
                  <a:cubicBezTo>
                    <a:pt x="3177" y="718"/>
                    <a:pt x="2294" y="0"/>
                    <a:pt x="1633"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5" name="Google Shape;2868;p71"/>
            <p:cNvSpPr/>
            <p:nvPr/>
          </p:nvSpPr>
          <p:spPr>
            <a:xfrm>
              <a:off x="3055658" y="856972"/>
              <a:ext cx="145010" cy="46621"/>
            </a:xfrm>
            <a:custGeom>
              <a:avLst/>
              <a:gdLst/>
              <a:ahLst/>
              <a:cxnLst>
                <a:cxn ang="0">
                  <a:pos x="wd2" y="hd2"/>
                </a:cxn>
                <a:cxn ang="5400000">
                  <a:pos x="wd2" y="hd2"/>
                </a:cxn>
                <a:cxn ang="10800000">
                  <a:pos x="wd2" y="hd2"/>
                </a:cxn>
                <a:cxn ang="16200000">
                  <a:pos x="wd2" y="hd2"/>
                </a:cxn>
              </a:cxnLst>
              <a:rect l="0" t="0" r="r" b="b"/>
              <a:pathLst>
                <a:path w="21600" h="20329" extrusionOk="0">
                  <a:moveTo>
                    <a:pt x="21600" y="0"/>
                  </a:moveTo>
                  <a:cubicBezTo>
                    <a:pt x="19140" y="11549"/>
                    <a:pt x="15220" y="20174"/>
                    <a:pt x="10812" y="20174"/>
                  </a:cubicBezTo>
                  <a:cubicBezTo>
                    <a:pt x="6380" y="21600"/>
                    <a:pt x="1972" y="12974"/>
                    <a:pt x="0" y="1497"/>
                  </a:cubicBezTo>
                  <a:close/>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6" name="Google Shape;2869;p71"/>
            <p:cNvSpPr/>
            <p:nvPr/>
          </p:nvSpPr>
          <p:spPr>
            <a:xfrm>
              <a:off x="3348947" y="637905"/>
              <a:ext cx="226778" cy="238853"/>
            </a:xfrm>
            <a:custGeom>
              <a:avLst/>
              <a:gdLst/>
              <a:ahLst/>
              <a:cxnLst>
                <a:cxn ang="0">
                  <a:pos x="wd2" y="hd2"/>
                </a:cxn>
                <a:cxn ang="5400000">
                  <a:pos x="wd2" y="hd2"/>
                </a:cxn>
                <a:cxn ang="10800000">
                  <a:pos x="wd2" y="hd2"/>
                </a:cxn>
                <a:cxn ang="16200000">
                  <a:pos x="wd2" y="hd2"/>
                </a:cxn>
              </a:cxnLst>
              <a:rect l="0" t="0" r="r" b="b"/>
              <a:pathLst>
                <a:path w="19545" h="21600" extrusionOk="0">
                  <a:moveTo>
                    <a:pt x="10145" y="0"/>
                  </a:moveTo>
                  <a:cubicBezTo>
                    <a:pt x="5227" y="0"/>
                    <a:pt x="930" y="4302"/>
                    <a:pt x="0" y="9388"/>
                  </a:cubicBezTo>
                  <a:lnTo>
                    <a:pt x="8524" y="21304"/>
                  </a:lnTo>
                  <a:cubicBezTo>
                    <a:pt x="9215" y="21511"/>
                    <a:pt x="9919" y="21600"/>
                    <a:pt x="10624" y="21600"/>
                  </a:cubicBezTo>
                  <a:cubicBezTo>
                    <a:pt x="13104" y="21600"/>
                    <a:pt x="15569" y="20417"/>
                    <a:pt x="17331" y="18333"/>
                  </a:cubicBezTo>
                  <a:cubicBezTo>
                    <a:pt x="21600" y="13262"/>
                    <a:pt x="19332" y="3415"/>
                    <a:pt x="13639" y="739"/>
                  </a:cubicBezTo>
                  <a:cubicBezTo>
                    <a:pt x="12470" y="237"/>
                    <a:pt x="11286" y="0"/>
                    <a:pt x="10145"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7" name="Google Shape;2870;p71"/>
            <p:cNvSpPr/>
            <p:nvPr/>
          </p:nvSpPr>
          <p:spPr>
            <a:xfrm>
              <a:off x="3348947" y="637978"/>
              <a:ext cx="226778" cy="238795"/>
            </a:xfrm>
            <a:custGeom>
              <a:avLst/>
              <a:gdLst/>
              <a:ahLst/>
              <a:cxnLst>
                <a:cxn ang="0">
                  <a:pos x="wd2" y="hd2"/>
                </a:cxn>
                <a:cxn ang="5400000">
                  <a:pos x="wd2" y="hd2"/>
                </a:cxn>
                <a:cxn ang="10800000">
                  <a:pos x="wd2" y="hd2"/>
                </a:cxn>
                <a:cxn ang="16200000">
                  <a:pos x="wd2" y="hd2"/>
                </a:cxn>
              </a:cxnLst>
              <a:rect l="0" t="0" r="r" b="b"/>
              <a:pathLst>
                <a:path w="19545" h="19320" extrusionOk="0">
                  <a:moveTo>
                    <a:pt x="0" y="8393"/>
                  </a:moveTo>
                  <a:cubicBezTo>
                    <a:pt x="1141" y="2785"/>
                    <a:pt x="7397" y="-1739"/>
                    <a:pt x="13639" y="655"/>
                  </a:cubicBezTo>
                  <a:cubicBezTo>
                    <a:pt x="19332" y="3049"/>
                    <a:pt x="21600" y="11859"/>
                    <a:pt x="17331" y="16395"/>
                  </a:cubicBezTo>
                  <a:cubicBezTo>
                    <a:pt x="15062" y="18790"/>
                    <a:pt x="11652" y="19861"/>
                    <a:pt x="8524" y="19054"/>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8" name="Google Shape;2871;p71"/>
            <p:cNvSpPr/>
            <p:nvPr/>
          </p:nvSpPr>
          <p:spPr>
            <a:xfrm>
              <a:off x="3405028" y="711344"/>
              <a:ext cx="72581" cy="86286"/>
            </a:xfrm>
            <a:custGeom>
              <a:avLst/>
              <a:gdLst/>
              <a:ahLst/>
              <a:cxnLst>
                <a:cxn ang="0">
                  <a:pos x="wd2" y="hd2"/>
                </a:cxn>
                <a:cxn ang="5400000">
                  <a:pos x="wd2" y="hd2"/>
                </a:cxn>
                <a:cxn ang="10800000">
                  <a:pos x="wd2" y="hd2"/>
                </a:cxn>
                <a:cxn ang="16200000">
                  <a:pos x="wd2" y="hd2"/>
                </a:cxn>
              </a:cxnLst>
              <a:rect l="0" t="0" r="r" b="b"/>
              <a:pathLst>
                <a:path w="20667" h="20956" extrusionOk="0">
                  <a:moveTo>
                    <a:pt x="20667" y="150"/>
                  </a:moveTo>
                  <a:cubicBezTo>
                    <a:pt x="15034" y="-644"/>
                    <a:pt x="8470" y="1778"/>
                    <a:pt x="3769" y="5749"/>
                  </a:cubicBezTo>
                  <a:cubicBezTo>
                    <a:pt x="-2" y="10553"/>
                    <a:pt x="-933" y="16152"/>
                    <a:pt x="929" y="20956"/>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29" name="Google Shape;2872;p71"/>
            <p:cNvSpPr/>
            <p:nvPr/>
          </p:nvSpPr>
          <p:spPr>
            <a:xfrm>
              <a:off x="873488" y="415407"/>
              <a:ext cx="174647" cy="91062"/>
            </a:xfrm>
            <a:custGeom>
              <a:avLst/>
              <a:gdLst/>
              <a:ahLst/>
              <a:cxnLst>
                <a:cxn ang="0">
                  <a:pos x="wd2" y="hd2"/>
                </a:cxn>
                <a:cxn ang="5400000">
                  <a:pos x="wd2" y="hd2"/>
                </a:cxn>
                <a:cxn ang="10800000">
                  <a:pos x="wd2" y="hd2"/>
                </a:cxn>
                <a:cxn ang="16200000">
                  <a:pos x="wd2" y="hd2"/>
                </a:cxn>
              </a:cxnLst>
              <a:rect l="0" t="0" r="r" b="b"/>
              <a:pathLst>
                <a:path w="21189" h="21600" extrusionOk="0">
                  <a:moveTo>
                    <a:pt x="0" y="0"/>
                  </a:moveTo>
                  <a:cubicBezTo>
                    <a:pt x="417" y="8570"/>
                    <a:pt x="2003" y="17179"/>
                    <a:pt x="6407" y="20320"/>
                  </a:cubicBezTo>
                  <a:cubicBezTo>
                    <a:pt x="7815" y="21212"/>
                    <a:pt x="9223" y="21600"/>
                    <a:pt x="10711" y="21600"/>
                  </a:cubicBezTo>
                  <a:cubicBezTo>
                    <a:pt x="11762" y="21600"/>
                    <a:pt x="12853" y="21406"/>
                    <a:pt x="14003" y="21096"/>
                  </a:cubicBezTo>
                  <a:cubicBezTo>
                    <a:pt x="15610" y="20320"/>
                    <a:pt x="19597" y="17179"/>
                    <a:pt x="20807" y="13262"/>
                  </a:cubicBezTo>
                  <a:cubicBezTo>
                    <a:pt x="21600" y="11711"/>
                    <a:pt x="21203" y="9385"/>
                    <a:pt x="19200" y="6243"/>
                  </a:cubicBezTo>
                  <a:cubicBezTo>
                    <a:pt x="18010" y="4692"/>
                    <a:pt x="16403" y="4692"/>
                    <a:pt x="15213" y="4692"/>
                  </a:cubicBezTo>
                  <a:cubicBezTo>
                    <a:pt x="9997" y="4692"/>
                    <a:pt x="4800" y="2327"/>
                    <a:pt x="0" y="0"/>
                  </a:cubicBezTo>
                  <a:close/>
                </a:path>
              </a:pathLst>
            </a:custGeom>
            <a:solidFill>
              <a:srgbClr val="FFFFFF"/>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0" name="Google Shape;2873;p71"/>
            <p:cNvSpPr/>
            <p:nvPr/>
          </p:nvSpPr>
          <p:spPr>
            <a:xfrm>
              <a:off x="766755" y="194543"/>
              <a:ext cx="241935" cy="239016"/>
            </a:xfrm>
            <a:custGeom>
              <a:avLst/>
              <a:gdLst/>
              <a:ahLst/>
              <a:cxnLst>
                <a:cxn ang="0">
                  <a:pos x="wd2" y="hd2"/>
                </a:cxn>
                <a:cxn ang="5400000">
                  <a:pos x="wd2" y="hd2"/>
                </a:cxn>
                <a:cxn ang="10800000">
                  <a:pos x="wd2" y="hd2"/>
                </a:cxn>
                <a:cxn ang="16200000">
                  <a:pos x="wd2" y="hd2"/>
                </a:cxn>
              </a:cxnLst>
              <a:rect l="0" t="0" r="r" b="b"/>
              <a:pathLst>
                <a:path w="21425" h="21600" extrusionOk="0">
                  <a:moveTo>
                    <a:pt x="12956" y="0"/>
                  </a:moveTo>
                  <a:cubicBezTo>
                    <a:pt x="12666" y="0"/>
                    <a:pt x="12087" y="295"/>
                    <a:pt x="11798" y="295"/>
                  </a:cubicBezTo>
                  <a:cubicBezTo>
                    <a:pt x="9452" y="1182"/>
                    <a:pt x="7122" y="2379"/>
                    <a:pt x="5080" y="3871"/>
                  </a:cubicBezTo>
                  <a:cubicBezTo>
                    <a:pt x="2749" y="5363"/>
                    <a:pt x="998" y="7446"/>
                    <a:pt x="404" y="9825"/>
                  </a:cubicBezTo>
                  <a:cubicBezTo>
                    <a:pt x="-175" y="11317"/>
                    <a:pt x="-175" y="13400"/>
                    <a:pt x="694" y="14597"/>
                  </a:cubicBezTo>
                  <a:cubicBezTo>
                    <a:pt x="1866" y="15779"/>
                    <a:pt x="3618" y="16074"/>
                    <a:pt x="5370" y="16385"/>
                  </a:cubicBezTo>
                  <a:lnTo>
                    <a:pt x="8873" y="16385"/>
                  </a:lnTo>
                  <a:cubicBezTo>
                    <a:pt x="9163" y="16680"/>
                    <a:pt x="8873" y="18468"/>
                    <a:pt x="9163" y="18763"/>
                  </a:cubicBezTo>
                  <a:cubicBezTo>
                    <a:pt x="9452" y="19650"/>
                    <a:pt x="12087" y="19960"/>
                    <a:pt x="12956" y="20256"/>
                  </a:cubicBezTo>
                  <a:cubicBezTo>
                    <a:pt x="14852" y="20728"/>
                    <a:pt x="17125" y="21600"/>
                    <a:pt x="19311" y="21600"/>
                  </a:cubicBezTo>
                  <a:cubicBezTo>
                    <a:pt x="19833" y="21600"/>
                    <a:pt x="20339" y="21556"/>
                    <a:pt x="20846" y="21437"/>
                  </a:cubicBezTo>
                  <a:cubicBezTo>
                    <a:pt x="21135" y="21437"/>
                    <a:pt x="21135" y="21142"/>
                    <a:pt x="21425" y="21142"/>
                  </a:cubicBezTo>
                  <a:cubicBezTo>
                    <a:pt x="21135" y="18763"/>
                    <a:pt x="19963" y="16976"/>
                    <a:pt x="19094" y="14597"/>
                  </a:cubicBezTo>
                  <a:cubicBezTo>
                    <a:pt x="18501" y="12809"/>
                    <a:pt x="17922" y="11022"/>
                    <a:pt x="17342" y="9234"/>
                  </a:cubicBezTo>
                  <a:cubicBezTo>
                    <a:pt x="16459" y="7446"/>
                    <a:pt x="15880" y="5659"/>
                    <a:pt x="15301" y="3871"/>
                  </a:cubicBezTo>
                  <a:cubicBezTo>
                    <a:pt x="14997" y="2674"/>
                    <a:pt x="14418" y="0"/>
                    <a:pt x="12956"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1" name="Google Shape;2874;p71"/>
            <p:cNvSpPr/>
            <p:nvPr/>
          </p:nvSpPr>
          <p:spPr>
            <a:xfrm>
              <a:off x="866949" y="402165"/>
              <a:ext cx="148280" cy="30251"/>
            </a:xfrm>
            <a:custGeom>
              <a:avLst/>
              <a:gdLst/>
              <a:ahLst/>
              <a:cxnLst>
                <a:cxn ang="0">
                  <a:pos x="wd2" y="hd2"/>
                </a:cxn>
                <a:cxn ang="5400000">
                  <a:pos x="wd2" y="hd2"/>
                </a:cxn>
                <a:cxn ang="10800000">
                  <a:pos x="wd2" y="hd2"/>
                </a:cxn>
                <a:cxn ang="16200000">
                  <a:pos x="wd2" y="hd2"/>
                </a:cxn>
              </a:cxnLst>
              <a:rect l="0" t="0" r="r" b="b"/>
              <a:pathLst>
                <a:path w="21600" h="19786" extrusionOk="0">
                  <a:moveTo>
                    <a:pt x="0" y="0"/>
                  </a:moveTo>
                  <a:cubicBezTo>
                    <a:pt x="6716" y="15077"/>
                    <a:pt x="14884" y="21600"/>
                    <a:pt x="21600" y="19354"/>
                  </a:cubicBezTo>
                </a:path>
              </a:pathLst>
            </a:custGeom>
            <a:noFill/>
            <a:ln w="4025" cap="flat">
              <a:solidFill>
                <a:srgbClr val="1C1C1B"/>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2" name="Google Shape;2875;p71"/>
            <p:cNvSpPr/>
            <p:nvPr/>
          </p:nvSpPr>
          <p:spPr>
            <a:xfrm>
              <a:off x="3058928" y="1203062"/>
              <a:ext cx="636275" cy="244412"/>
            </a:xfrm>
            <a:custGeom>
              <a:avLst/>
              <a:gdLst/>
              <a:ahLst/>
              <a:cxnLst>
                <a:cxn ang="0">
                  <a:pos x="wd2" y="hd2"/>
                </a:cxn>
                <a:cxn ang="5400000">
                  <a:pos x="wd2" y="hd2"/>
                </a:cxn>
                <a:cxn ang="10800000">
                  <a:pos x="wd2" y="hd2"/>
                </a:cxn>
                <a:cxn ang="16200000">
                  <a:pos x="wd2" y="hd2"/>
                </a:cxn>
              </a:cxnLst>
              <a:rect l="0" t="0" r="r" b="b"/>
              <a:pathLst>
                <a:path w="21600" h="21600" extrusionOk="0">
                  <a:moveTo>
                    <a:pt x="18575" y="0"/>
                  </a:moveTo>
                  <a:cubicBezTo>
                    <a:pt x="17121" y="7874"/>
                    <a:pt x="13092" y="12830"/>
                    <a:pt x="9962" y="13697"/>
                  </a:cubicBezTo>
                  <a:cubicBezTo>
                    <a:pt x="9490" y="13769"/>
                    <a:pt x="9018" y="13827"/>
                    <a:pt x="8541" y="13827"/>
                  </a:cubicBezTo>
                  <a:cubicBezTo>
                    <a:pt x="7198" y="13827"/>
                    <a:pt x="5861" y="13379"/>
                    <a:pt x="4701" y="11660"/>
                  </a:cubicBezTo>
                  <a:cubicBezTo>
                    <a:pt x="3247" y="9334"/>
                    <a:pt x="2575" y="5548"/>
                    <a:pt x="2575" y="1170"/>
                  </a:cubicBezTo>
                  <a:cubicBezTo>
                    <a:pt x="1904" y="1748"/>
                    <a:pt x="1232" y="2341"/>
                    <a:pt x="561" y="2630"/>
                  </a:cubicBezTo>
                  <a:cubicBezTo>
                    <a:pt x="339" y="2630"/>
                    <a:pt x="222" y="2919"/>
                    <a:pt x="0" y="2919"/>
                  </a:cubicBezTo>
                  <a:cubicBezTo>
                    <a:pt x="0" y="8163"/>
                    <a:pt x="1010" y="13986"/>
                    <a:pt x="2686" y="17193"/>
                  </a:cubicBezTo>
                  <a:cubicBezTo>
                    <a:pt x="4301" y="20343"/>
                    <a:pt x="6466" y="21600"/>
                    <a:pt x="8519" y="21600"/>
                  </a:cubicBezTo>
                  <a:cubicBezTo>
                    <a:pt x="8741" y="21600"/>
                    <a:pt x="8957" y="21586"/>
                    <a:pt x="9174" y="21557"/>
                  </a:cubicBezTo>
                  <a:cubicBezTo>
                    <a:pt x="11416" y="21268"/>
                    <a:pt x="13542" y="19823"/>
                    <a:pt x="15556" y="17193"/>
                  </a:cubicBezTo>
                  <a:cubicBezTo>
                    <a:pt x="16561" y="16023"/>
                    <a:pt x="17460" y="14578"/>
                    <a:pt x="18353" y="13119"/>
                  </a:cubicBezTo>
                  <a:cubicBezTo>
                    <a:pt x="19807" y="10200"/>
                    <a:pt x="20701" y="6415"/>
                    <a:pt x="21600" y="2052"/>
                  </a:cubicBezTo>
                  <a:cubicBezTo>
                    <a:pt x="20590" y="1748"/>
                    <a:pt x="19585" y="881"/>
                    <a:pt x="18575" y="0"/>
                  </a:cubicBezTo>
                  <a:close/>
                </a:path>
              </a:pathLst>
            </a:custGeom>
            <a:solidFill>
              <a:srgbClr val="000000"/>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3" name="Google Shape;2876;p71"/>
            <p:cNvSpPr/>
            <p:nvPr/>
          </p:nvSpPr>
          <p:spPr>
            <a:xfrm>
              <a:off x="3883046" y="2023905"/>
              <a:ext cx="286749" cy="8439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cubicBezTo>
                    <a:pt x="16132" y="14256"/>
                    <a:pt x="8940" y="7001"/>
                    <a:pt x="0" y="0"/>
                  </a:cubicBezTo>
                  <a:close/>
                </a:path>
              </a:pathLst>
            </a:custGeom>
            <a:solidFill>
              <a:schemeClr val="accent3"/>
            </a:solidFill>
            <a:ln w="12700" cap="flat">
              <a:noFill/>
              <a:miter lim="400000"/>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4" name="Google Shape;2877;p71"/>
            <p:cNvSpPr/>
            <p:nvPr/>
          </p:nvSpPr>
          <p:spPr>
            <a:xfrm>
              <a:off x="3883046" y="2023905"/>
              <a:ext cx="286749" cy="8439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132" y="14256"/>
                    <a:pt x="8940" y="7001"/>
                    <a:pt x="0" y="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5" name="Google Shape;2878;p71"/>
            <p:cNvSpPr/>
            <p:nvPr/>
          </p:nvSpPr>
          <p:spPr>
            <a:xfrm>
              <a:off x="4328046" y="1779990"/>
              <a:ext cx="85665" cy="1978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285" y="6837"/>
                    <a:pt x="14963" y="14031"/>
                    <a:pt x="2160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6" name="Google Shape;2879;p71"/>
            <p:cNvSpPr/>
            <p:nvPr/>
          </p:nvSpPr>
          <p:spPr>
            <a:xfrm>
              <a:off x="4443301" y="2050225"/>
              <a:ext cx="23216" cy="658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279" y="6485"/>
                    <a:pt x="15363" y="14043"/>
                    <a:pt x="2160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7" name="Google Shape;2880;p71"/>
            <p:cNvSpPr/>
            <p:nvPr/>
          </p:nvSpPr>
          <p:spPr>
            <a:xfrm>
              <a:off x="4489567" y="2168912"/>
              <a:ext cx="9810" cy="29755"/>
            </a:xfrm>
            <a:prstGeom prst="line">
              <a:avLst/>
            </a:prstGeom>
            <a:noFill/>
            <a:ln w="9525" cap="rnd">
              <a:solidFill>
                <a:srgbClr val="000000"/>
              </a:solidFill>
              <a:prstDash val="solid"/>
              <a:miter lim="20162"/>
            </a:ln>
            <a:effectLst/>
          </p:spPr>
          <p:txBody>
            <a:bodyPr wrap="square" lIns="45718" tIns="45718" rIns="45718" bIns="45718" numCol="1" anchor="t">
              <a:noAutofit/>
            </a:bodyPr>
            <a:lstStyle/>
            <a:p>
              <a:endParaRPr/>
            </a:p>
          </p:txBody>
        </p:sp>
        <p:sp>
          <p:nvSpPr>
            <p:cNvPr id="1538" name="Google Shape;2881;p71"/>
            <p:cNvSpPr/>
            <p:nvPr/>
          </p:nvSpPr>
          <p:spPr>
            <a:xfrm>
              <a:off x="3823701" y="1964560"/>
              <a:ext cx="64762" cy="75858"/>
            </a:xfrm>
            <a:custGeom>
              <a:avLst/>
              <a:gdLst/>
              <a:ahLst/>
              <a:cxnLst>
                <a:cxn ang="0">
                  <a:pos x="wd2" y="hd2"/>
                </a:cxn>
                <a:cxn ang="5400000">
                  <a:pos x="wd2" y="hd2"/>
                </a:cxn>
                <a:cxn ang="10800000">
                  <a:pos x="wd2" y="hd2"/>
                </a:cxn>
                <a:cxn ang="16200000">
                  <a:pos x="wd2" y="hd2"/>
                </a:cxn>
              </a:cxnLst>
              <a:rect l="0" t="0" r="r" b="b"/>
              <a:pathLst>
                <a:path w="21232" h="21600" extrusionOk="0">
                  <a:moveTo>
                    <a:pt x="0" y="0"/>
                  </a:moveTo>
                  <a:cubicBezTo>
                    <a:pt x="6485" y="7495"/>
                    <a:pt x="12971" y="15036"/>
                    <a:pt x="20528" y="21600"/>
                  </a:cubicBezTo>
                  <a:cubicBezTo>
                    <a:pt x="21600" y="15036"/>
                    <a:pt x="21600" y="9403"/>
                    <a:pt x="19456" y="284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sp>
          <p:nvSpPr>
            <p:cNvPr id="1539" name="Google Shape;2882;p71"/>
            <p:cNvSpPr/>
            <p:nvPr/>
          </p:nvSpPr>
          <p:spPr>
            <a:xfrm>
              <a:off x="3532237" y="711964"/>
              <a:ext cx="12701" cy="49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00" y="7200"/>
                    <a:pt x="21600" y="14400"/>
                    <a:pt x="21600" y="21600"/>
                  </a:cubicBezTo>
                </a:path>
              </a:pathLst>
            </a:custGeom>
            <a:noFill/>
            <a:ln w="9525" cap="rnd">
              <a:solidFill>
                <a:srgbClr val="000000"/>
              </a:solidFill>
              <a:prstDash val="solid"/>
              <a:miter lim="20162"/>
            </a:ln>
            <a:effectLst/>
          </p:spPr>
          <p:txBody>
            <a:bodyPr wrap="square" lIns="0" tIns="0" rIns="0" bIns="0" numCol="1" anchor="ctr">
              <a:noAutofit/>
            </a:bodyPr>
            <a:lstStyle/>
            <a:p>
              <a:pPr>
                <a:defRPr>
                  <a:latin typeface="Cambria"/>
                  <a:ea typeface="Cambria"/>
                  <a:cs typeface="Cambria"/>
                  <a:sym typeface="Cambria"/>
                </a:defRPr>
              </a:pPr>
              <a:endParaRPr/>
            </a:p>
          </p:txBody>
        </p:sp>
      </p:grpSp>
      <p:pic>
        <p:nvPicPr>
          <p:cNvPr id="44" name="Image 43">
            <a:extLst>
              <a:ext uri="{FF2B5EF4-FFF2-40B4-BE49-F238E27FC236}">
                <a16:creationId xmlns:a16="http://schemas.microsoft.com/office/drawing/2014/main" id="{1E66001B-6A5D-CD49-9AA3-5901443A2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65" y="424518"/>
            <a:ext cx="1422400" cy="393700"/>
          </a:xfrm>
          <a:prstGeom prst="rect">
            <a:avLst/>
          </a:prstGeom>
        </p:spPr>
      </p:pic>
      <p:pic>
        <p:nvPicPr>
          <p:cNvPr id="3" name="Image 2">
            <a:extLst>
              <a:ext uri="{FF2B5EF4-FFF2-40B4-BE49-F238E27FC236}">
                <a16:creationId xmlns:a16="http://schemas.microsoft.com/office/drawing/2014/main" id="{78543B36-7992-F64E-B1D1-5140054AF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65" y="3243937"/>
            <a:ext cx="5604029" cy="3124085"/>
          </a:xfrm>
          <a:prstGeom prst="rect">
            <a:avLst/>
          </a:prstGeom>
        </p:spPr>
      </p:pic>
    </p:spTree>
    <p:extLst>
      <p:ext uri="{BB962C8B-B14F-4D97-AF65-F5344CB8AC3E}">
        <p14:creationId xmlns:p14="http://schemas.microsoft.com/office/powerpoint/2010/main" val="1349629853"/>
      </p:ext>
    </p:extLst>
  </p:cSld>
  <p:clrMapOvr>
    <a:masterClrMapping/>
  </p:clrMapOvr>
  <p:transition spd="med"/>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Srb_standard">
  <a:themeElements>
    <a:clrScheme name="USrb_standard">
      <a:dk1>
        <a:srgbClr val="000000"/>
      </a:dk1>
      <a:lt1>
        <a:srgbClr val="FFFFFF"/>
      </a:lt1>
      <a:dk2>
        <a:srgbClr val="A7A7A7"/>
      </a:dk2>
      <a:lt2>
        <a:srgbClr val="535353"/>
      </a:lt2>
      <a:accent1>
        <a:srgbClr val="7F7F7F"/>
      </a:accent1>
      <a:accent2>
        <a:srgbClr val="FF4747"/>
      </a:accent2>
      <a:accent3>
        <a:srgbClr val="36A4DF"/>
      </a:accent3>
      <a:accent4>
        <a:srgbClr val="F7911E"/>
      </a:accent4>
      <a:accent5>
        <a:srgbClr val="FFF200"/>
      </a:accent5>
      <a:accent6>
        <a:srgbClr val="8F8F8F"/>
      </a:accent6>
      <a:hlink>
        <a:srgbClr val="0000FF"/>
      </a:hlink>
      <a:folHlink>
        <a:srgbClr val="FF00FF"/>
      </a:folHlink>
    </a:clrScheme>
    <a:fontScheme name="USrb_standard">
      <a:majorFont>
        <a:latin typeface="Helvetica"/>
        <a:ea typeface="Helvetica"/>
        <a:cs typeface="Helvetica"/>
      </a:majorFont>
      <a:minorFont>
        <a:latin typeface="Calibri"/>
        <a:ea typeface="Calibri"/>
        <a:cs typeface="Calibri"/>
      </a:minorFont>
    </a:fontScheme>
    <a:fmtScheme name="USrb_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540</TotalTime>
  <Words>459</Words>
  <Application>Microsoft Macintosh PowerPoint</Application>
  <PresentationFormat>Affichage à l'écran (4:3)</PresentationFormat>
  <Paragraphs>53</Paragraphs>
  <Slides>9</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9</vt:i4>
      </vt:variant>
    </vt:vector>
  </HeadingPairs>
  <TitlesOfParts>
    <vt:vector size="19" baseType="lpstr">
      <vt:lpstr>Arial</vt:lpstr>
      <vt:lpstr>Calibri</vt:lpstr>
      <vt:lpstr>Calibri Light</vt:lpstr>
      <vt:lpstr>Cambria</vt:lpstr>
      <vt:lpstr>Montserrat</vt:lpstr>
      <vt:lpstr>Montserrat Bold</vt:lpstr>
      <vt:lpstr>Montserrat ExtraBold</vt:lpstr>
      <vt:lpstr>Montserrat ExtraLight</vt:lpstr>
      <vt:lpstr>Montserrat Regular</vt:lpstr>
      <vt:lpstr>Thème Office</vt:lpstr>
      <vt:lpstr>Présentation PowerPoint</vt:lpstr>
      <vt:lpstr>Présentation PowerPoint</vt:lpstr>
      <vt:lpstr>Présentation PowerPoint</vt:lpstr>
      <vt:lpstr>QUE DIT L’URSSAF  SUR LES CARTES CADEAUX ? </vt:lpstr>
      <vt:lpstr>Présentation PowerPoint</vt:lpstr>
      <vt:lpstr>Présentation PowerPoint</vt:lpstr>
      <vt:lpstr>Présentation PowerPoint</vt:lpstr>
      <vt:lpstr>Présentation PowerPoint</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RÉCOMPENSER  MES SALARIÉS  AVEC LES E-CARTES CADEAUX POUR NOËL  WEBINAIRE DU 09 NOVEMBRE</dc:title>
  <cp:lastModifiedBy>Microsoft Office User</cp:lastModifiedBy>
  <cp:revision>81</cp:revision>
  <dcterms:modified xsi:type="dcterms:W3CDTF">2022-04-07T06:53:18Z</dcterms:modified>
</cp:coreProperties>
</file>