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16"/>
  </p:notesMasterIdLst>
  <p:sldIdLst>
    <p:sldId id="303" r:id="rId2"/>
    <p:sldId id="323" r:id="rId3"/>
    <p:sldId id="316" r:id="rId4"/>
    <p:sldId id="317" r:id="rId5"/>
    <p:sldId id="324" r:id="rId6"/>
    <p:sldId id="312" r:id="rId7"/>
    <p:sldId id="315" r:id="rId8"/>
    <p:sldId id="318" r:id="rId9"/>
    <p:sldId id="310" r:id="rId10"/>
    <p:sldId id="320" r:id="rId11"/>
    <p:sldId id="319" r:id="rId12"/>
    <p:sldId id="311" r:id="rId13"/>
    <p:sldId id="321" r:id="rId14"/>
    <p:sldId id="27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081"/>
    <a:srgbClr val="31B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3"/>
          </a:solidFill>
        </a:fill>
      </a:tcStyle>
    </a:wholeTbl>
    <a:band2H>
      <a:tcTxStyle/>
      <a:tcStyle>
        <a:tcBdr/>
        <a:fill>
          <a:solidFill>
            <a:srgbClr val="E7F0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93431"/>
  </p:normalViewPr>
  <p:slideViewPr>
    <p:cSldViewPr snapToGrid="0" snapToObjects="1">
      <p:cViewPr varScale="1">
        <p:scale>
          <a:sx n="111" d="100"/>
          <a:sy n="111" d="100"/>
        </p:scale>
        <p:origin x="18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xfrm>
            <a:off x="1143000" y="685800"/>
            <a:ext cx="4572000" cy="3429000"/>
          </a:xfrm>
          <a:prstGeom prst="rect">
            <a:avLst/>
          </a:prstGeom>
        </p:spPr>
        <p:txBody>
          <a:bodyPr/>
          <a:lstStyle/>
          <a:p>
            <a:endParaRPr/>
          </a:p>
        </p:txBody>
      </p:sp>
      <p:sp>
        <p:nvSpPr>
          <p:cNvPr id="369" name="Shape 3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0E075-42BD-4843-A4F3-F55DE9B14506}"/>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D5B191A-45FB-1947-8E6D-DFF6DCF2A9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2990E7-2EE0-5249-9B94-5A43846A4785}"/>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DCB2A059-70E9-284A-893B-3C1A1848C1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CF853C-4E0A-3040-ADF5-2D2F1355FB6C}"/>
              </a:ext>
            </a:extLst>
          </p:cNvPr>
          <p:cNvSpPr>
            <a:spLocks noGrp="1"/>
          </p:cNvSpPr>
          <p:nvPr>
            <p:ph type="sldNum" sz="quarter" idx="12"/>
          </p:nvPr>
        </p:nvSpPr>
        <p:spPr/>
        <p:txBody>
          <a:bodyPr/>
          <a:lstStyle/>
          <a:p>
            <a:fld id="{86CB4B4D-7CA3-9044-876B-883B54F8677D}" type="slidenum">
              <a:rPr lang="fr-FR" smtClean="0"/>
              <a:t>‹N°›</a:t>
            </a:fld>
            <a:endParaRPr lang="fr-FR"/>
          </a:p>
        </p:txBody>
      </p:sp>
      <p:cxnSp>
        <p:nvCxnSpPr>
          <p:cNvPr id="9" name="Connecteur droit 8">
            <a:extLst>
              <a:ext uri="{FF2B5EF4-FFF2-40B4-BE49-F238E27FC236}">
                <a16:creationId xmlns:a16="http://schemas.microsoft.com/office/drawing/2014/main" id="{315CEC4C-FF05-6748-BD09-4688F92FDF75}"/>
              </a:ext>
            </a:extLst>
          </p:cNvPr>
          <p:cNvCxnSpPr/>
          <p:nvPr userDrawn="1"/>
        </p:nvCxnSpPr>
        <p:spPr>
          <a:xfrm>
            <a:off x="628650" y="837249"/>
            <a:ext cx="7886700" cy="0"/>
          </a:xfrm>
          <a:prstGeom prst="line">
            <a:avLst/>
          </a:prstGeom>
          <a:ln w="38100">
            <a:solidFill>
              <a:srgbClr val="F74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64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09293-763D-5F48-8997-6969D857B9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7DAD49-0605-DE47-88F1-F04D3BA2EC2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0028917-FA25-B347-909B-96A8A681D789}"/>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88A14E9E-C299-8944-9DC9-297D3ED64B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E06D66-7A69-8549-8CE4-A40F38517640}"/>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0899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471FA7-2C37-B045-81D2-69E1658A5C05}"/>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556902-B1B7-3845-BD12-42FD5978D3A2}"/>
              </a:ext>
            </a:extLst>
          </p:cNvPr>
          <p:cNvSpPr>
            <a:spLocks noGrp="1"/>
          </p:cNvSpPr>
          <p:nvPr>
            <p:ph type="body" orient="vert" idx="1"/>
          </p:nvPr>
        </p:nvSpPr>
        <p:spPr>
          <a:xfrm>
            <a:off x="628650" y="365125"/>
            <a:ext cx="58007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3607BFB-F84D-734F-9617-A85127CE3D39}"/>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243455B4-402B-7844-B944-53D2A1F4B3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1838B2-3E11-BF45-B639-CCD48E9180AC}"/>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01422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204" name="Google Shape;319;p15"/>
          <p:cNvSpPr/>
          <p:nvPr/>
        </p:nvSpPr>
        <p:spPr>
          <a:xfrm>
            <a:off x="-616772" y="-271914"/>
            <a:ext cx="2274191" cy="2448579"/>
          </a:xfrm>
          <a:custGeom>
            <a:avLst/>
            <a:gdLst/>
            <a:ahLst/>
            <a:cxnLst>
              <a:cxn ang="0">
                <a:pos x="wd2" y="hd2"/>
              </a:cxn>
              <a:cxn ang="5400000">
                <a:pos x="wd2" y="hd2"/>
              </a:cxn>
              <a:cxn ang="10800000">
                <a:pos x="wd2" y="hd2"/>
              </a:cxn>
              <a:cxn ang="16200000">
                <a:pos x="wd2" y="hd2"/>
              </a:cxn>
            </a:cxnLst>
            <a:rect l="0" t="0" r="r" b="b"/>
            <a:pathLst>
              <a:path w="19611" h="21600" extrusionOk="0">
                <a:moveTo>
                  <a:pt x="15063" y="0"/>
                </a:moveTo>
                <a:cubicBezTo>
                  <a:pt x="14571" y="0"/>
                  <a:pt x="14079" y="82"/>
                  <a:pt x="13611" y="242"/>
                </a:cubicBezTo>
                <a:cubicBezTo>
                  <a:pt x="12715" y="556"/>
                  <a:pt x="11843" y="1120"/>
                  <a:pt x="11177" y="1995"/>
                </a:cubicBezTo>
                <a:cubicBezTo>
                  <a:pt x="10214" y="3311"/>
                  <a:pt x="9801" y="5159"/>
                  <a:pt x="9020" y="6629"/>
                </a:cubicBezTo>
                <a:cubicBezTo>
                  <a:pt x="7298" y="9885"/>
                  <a:pt x="4154" y="10011"/>
                  <a:pt x="1858" y="12109"/>
                </a:cubicBezTo>
                <a:cubicBezTo>
                  <a:pt x="-804" y="14583"/>
                  <a:pt x="-666" y="19780"/>
                  <a:pt x="2661" y="21251"/>
                </a:cubicBezTo>
                <a:cubicBezTo>
                  <a:pt x="3232" y="21499"/>
                  <a:pt x="3820" y="21600"/>
                  <a:pt x="4416" y="21600"/>
                </a:cubicBezTo>
                <a:cubicBezTo>
                  <a:pt x="5403" y="21600"/>
                  <a:pt x="6408" y="21320"/>
                  <a:pt x="7367" y="20970"/>
                </a:cubicBezTo>
                <a:cubicBezTo>
                  <a:pt x="9318" y="20249"/>
                  <a:pt x="11247" y="19247"/>
                  <a:pt x="12991" y="17806"/>
                </a:cubicBezTo>
                <a:cubicBezTo>
                  <a:pt x="14231" y="16805"/>
                  <a:pt x="15401" y="15584"/>
                  <a:pt x="16412" y="14112"/>
                </a:cubicBezTo>
                <a:cubicBezTo>
                  <a:pt x="18362" y="11326"/>
                  <a:pt x="20796" y="6410"/>
                  <a:pt x="18960" y="2528"/>
                </a:cubicBezTo>
                <a:cubicBezTo>
                  <a:pt x="18125" y="798"/>
                  <a:pt x="16594" y="0"/>
                  <a:pt x="15063" y="0"/>
                </a:cubicBezTo>
                <a:close/>
              </a:path>
            </a:pathLst>
          </a:custGeom>
          <a:solidFill>
            <a:srgbClr val="3FA7E1"/>
          </a:solidFill>
          <a:ln w="12700">
            <a:miter lim="400000"/>
          </a:ln>
        </p:spPr>
        <p:txBody>
          <a:bodyPr lIns="0" tIns="0" rIns="0" bIns="0" anchor="ctr"/>
          <a:lstStyle/>
          <a:p>
            <a:pPr>
              <a:defRPr>
                <a:latin typeface="Cambria"/>
                <a:ea typeface="Cambria"/>
                <a:cs typeface="Cambria"/>
                <a:sym typeface="Cambria"/>
              </a:defRPr>
            </a:pPr>
            <a:endParaRPr/>
          </a:p>
        </p:txBody>
      </p:sp>
      <p:sp>
        <p:nvSpPr>
          <p:cNvPr id="206" name="Texte du titre"/>
          <p:cNvSpPr txBox="1">
            <a:spLocks noGrp="1"/>
          </p:cNvSpPr>
          <p:nvPr>
            <p:ph type="title"/>
          </p:nvPr>
        </p:nvSpPr>
        <p:spPr>
          <a:xfrm>
            <a:off x="1794906" y="3986183"/>
            <a:ext cx="5554202" cy="856801"/>
          </a:xfrm>
          <a:prstGeom prst="rect">
            <a:avLst/>
          </a:prstGeom>
        </p:spPr>
        <p:txBody>
          <a:bodyPr lIns="91424" tIns="91424" rIns="91424" bIns="91424"/>
          <a:lstStyle>
            <a:lvl1pPr>
              <a:defRPr sz="2300">
                <a:solidFill>
                  <a:srgbClr val="A7A7A7"/>
                </a:solidFill>
              </a:defRPr>
            </a:lvl1pPr>
          </a:lstStyle>
          <a:p>
            <a:r>
              <a:t>Texte du titre</a:t>
            </a:r>
          </a:p>
        </p:txBody>
      </p:sp>
      <p:sp>
        <p:nvSpPr>
          <p:cNvPr id="207" name="Texte niveau 1…"/>
          <p:cNvSpPr txBox="1">
            <a:spLocks noGrp="1"/>
          </p:cNvSpPr>
          <p:nvPr>
            <p:ph type="body" sz="quarter" idx="1"/>
          </p:nvPr>
        </p:nvSpPr>
        <p:spPr>
          <a:xfrm>
            <a:off x="1794874" y="2014983"/>
            <a:ext cx="5554202" cy="1971202"/>
          </a:xfrm>
          <a:prstGeom prst="rect">
            <a:avLst/>
          </a:prstGeom>
        </p:spPr>
        <p:txBody>
          <a:bodyPr lIns="91424" tIns="91424" rIns="91424" bIns="91424" anchor="ctr">
            <a:normAutofit/>
          </a:bodyPr>
          <a:lstStyle>
            <a:lvl1pPr algn="ctr">
              <a:lnSpc>
                <a:spcPct val="100000"/>
              </a:lnSpc>
              <a:defRPr sz="2500"/>
            </a:lvl1pPr>
            <a:lvl2pPr marL="342900" indent="-342900" algn="ctr">
              <a:lnSpc>
                <a:spcPct val="100000"/>
              </a:lnSpc>
              <a:buSzTx/>
              <a:buNone/>
              <a:defRPr sz="2500"/>
            </a:lvl2pPr>
            <a:lvl3pPr marL="342900" indent="-95250" algn="ctr">
              <a:lnSpc>
                <a:spcPct val="100000"/>
              </a:lnSpc>
              <a:buSzTx/>
              <a:buNone/>
              <a:defRPr sz="2500"/>
            </a:lvl3pPr>
            <a:lvl4pPr marL="342900" indent="153987" algn="ctr">
              <a:lnSpc>
                <a:spcPct val="100000"/>
              </a:lnSpc>
              <a:buSzTx/>
              <a:buNone/>
              <a:defRPr sz="2500"/>
            </a:lvl4pPr>
            <a:lvl5pPr algn="ctr">
              <a:lnSpc>
                <a:spcPct val="100000"/>
              </a:lnSpc>
              <a:defRPr sz="2500"/>
            </a:lvl5pPr>
          </a:lstStyle>
          <a:p>
            <a:r>
              <a:t>Texte niveau 1</a:t>
            </a:r>
          </a:p>
          <a:p>
            <a:pPr lvl="1"/>
            <a:r>
              <a:t>Texte niveau 2</a:t>
            </a:r>
          </a:p>
          <a:p>
            <a:pPr lvl="2"/>
            <a:r>
              <a:t>Texte niveau 3</a:t>
            </a:r>
          </a:p>
          <a:p>
            <a:pPr lvl="3"/>
            <a:r>
              <a:t>Texte niveau 4</a:t>
            </a:r>
          </a:p>
          <a:p>
            <a:pPr lvl="4"/>
            <a:r>
              <a:t>Texte niveau 5</a:t>
            </a:r>
          </a:p>
        </p:txBody>
      </p:sp>
      <p:sp>
        <p:nvSpPr>
          <p:cNvPr id="2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42180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8ECE0-7BBE-E54E-85FC-1B4EE9CFFD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83B636-57EE-E749-B57E-81BA803871D3}"/>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9225B70-83EA-2947-AD60-6D225F564D39}"/>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5046BF33-366B-8845-AEB0-348D275106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84B7B9-CA5D-E442-8D26-76AC4853D1FB}"/>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7168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85F11-6EFB-BF48-BF80-BA6BC321EBBB}"/>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8A3D1FF-52E2-9446-87A1-DA701F6188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BB1E9E9-A08D-1348-BDEF-9D8159478982}"/>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687FACBA-993A-AF45-B79C-A41FF416A1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1EC09B-A93A-274C-ABB3-A7518B53F221}"/>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1034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1ABDF-5D9D-F742-B1B9-23E220A799C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F3C56B-5546-474D-AA73-64BAC829B0F1}"/>
              </a:ext>
            </a:extLst>
          </p:cNvPr>
          <p:cNvSpPr>
            <a:spLocks noGrp="1"/>
          </p:cNvSpPr>
          <p:nvPr>
            <p:ph sz="half" idx="1"/>
          </p:nvPr>
        </p:nvSpPr>
        <p:spPr>
          <a:xfrm>
            <a:off x="628650" y="1825625"/>
            <a:ext cx="38862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47726FB-0019-4642-ACA5-F73B526ABEB3}"/>
              </a:ext>
            </a:extLst>
          </p:cNvPr>
          <p:cNvSpPr>
            <a:spLocks noGrp="1"/>
          </p:cNvSpPr>
          <p:nvPr>
            <p:ph sz="half" idx="2"/>
          </p:nvPr>
        </p:nvSpPr>
        <p:spPr>
          <a:xfrm>
            <a:off x="4629150" y="1825625"/>
            <a:ext cx="38862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941B387-D0FA-3D43-B8C4-9A5CCD180402}"/>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6" name="Espace réservé du pied de page 5">
            <a:extLst>
              <a:ext uri="{FF2B5EF4-FFF2-40B4-BE49-F238E27FC236}">
                <a16:creationId xmlns:a16="http://schemas.microsoft.com/office/drawing/2014/main" id="{E02899CE-1E1D-4340-B073-D58E493C0C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99297C-E4FA-3349-BA0A-163802BC375D}"/>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86070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42D73-7D6C-1A44-8F6C-B7751C0884F5}"/>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EDD86-245F-414D-8E74-1B6E120A51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B21BC1-67CC-AE47-8307-C1D453B0C4E2}"/>
              </a:ext>
            </a:extLst>
          </p:cNvPr>
          <p:cNvSpPr>
            <a:spLocks noGrp="1"/>
          </p:cNvSpPr>
          <p:nvPr>
            <p:ph sz="half" idx="2"/>
          </p:nvPr>
        </p:nvSpPr>
        <p:spPr>
          <a:xfrm>
            <a:off x="629842" y="2505075"/>
            <a:ext cx="3868340"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263BDA4-50BB-3349-9BA1-7807774D0EF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105DFAA-4B0D-344D-94A0-1A323560C780}"/>
              </a:ext>
            </a:extLst>
          </p:cNvPr>
          <p:cNvSpPr>
            <a:spLocks noGrp="1"/>
          </p:cNvSpPr>
          <p:nvPr>
            <p:ph sz="quarter" idx="4"/>
          </p:nvPr>
        </p:nvSpPr>
        <p:spPr>
          <a:xfrm>
            <a:off x="4629150" y="2505075"/>
            <a:ext cx="3887391"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3D640FF-401F-E547-97E5-137C7C709120}"/>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8" name="Espace réservé du pied de page 7">
            <a:extLst>
              <a:ext uri="{FF2B5EF4-FFF2-40B4-BE49-F238E27FC236}">
                <a16:creationId xmlns:a16="http://schemas.microsoft.com/office/drawing/2014/main" id="{575E3BA3-74DB-9E4E-BA6A-053EEAEC39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FEE809-60F4-6B4D-ABB2-FAFD3DA497C1}"/>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6298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C4A71-FD18-7647-9B6B-6EC258A3CB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88D804-DFF0-D74D-BBFF-E1BD35208D6F}"/>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4" name="Espace réservé du pied de page 3">
            <a:extLst>
              <a:ext uri="{FF2B5EF4-FFF2-40B4-BE49-F238E27FC236}">
                <a16:creationId xmlns:a16="http://schemas.microsoft.com/office/drawing/2014/main" id="{170B5F11-1ED8-324F-9084-573F1DABCA0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147D0E9-5FBF-6A4B-9B2A-0811913FD41F}"/>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20863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DF182B-0F98-0C4F-9D6B-AD4B3EBCB2F7}"/>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3" name="Espace réservé du pied de page 2">
            <a:extLst>
              <a:ext uri="{FF2B5EF4-FFF2-40B4-BE49-F238E27FC236}">
                <a16:creationId xmlns:a16="http://schemas.microsoft.com/office/drawing/2014/main" id="{FA7BBD3F-589C-294D-8481-1ECE7FA51F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335A9BE-FB28-0940-839A-E91199933BB8}"/>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4661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4E702-9B87-FF4D-9D6D-85D62C3062D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79E3EC49-E590-254E-8DC9-E048DA7EE2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37938DC-D3A3-CC48-88B8-F0388E2907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89F3A00-9C45-7340-9565-98FDBEFE6FB7}"/>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6" name="Espace réservé du pied de page 5">
            <a:extLst>
              <a:ext uri="{FF2B5EF4-FFF2-40B4-BE49-F238E27FC236}">
                <a16:creationId xmlns:a16="http://schemas.microsoft.com/office/drawing/2014/main" id="{5830CBF3-4F57-8746-A944-33852DB725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84F5CE-DE29-AD49-B272-3D470925B73C}"/>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15914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C08E6-F778-3944-BD8A-7FE3748F3A2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3692ED2D-5FA2-804E-8F42-2C64228294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E1A08AB3-A115-7745-998A-23148ADCA3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5B130B7-AA70-3646-8FD4-299136C60D6E}"/>
              </a:ext>
            </a:extLst>
          </p:cNvPr>
          <p:cNvSpPr>
            <a:spLocks noGrp="1"/>
          </p:cNvSpPr>
          <p:nvPr>
            <p:ph type="dt" sz="half" idx="10"/>
          </p:nvPr>
        </p:nvSpPr>
        <p:spPr/>
        <p:txBody>
          <a:bodyPr/>
          <a:lstStyle/>
          <a:p>
            <a:fld id="{BD71E0CC-ED98-6B41-BB63-E83DBDEE170B}" type="datetimeFigureOut">
              <a:rPr lang="fr-FR" smtClean="0"/>
              <a:t>02/06/2022</a:t>
            </a:fld>
            <a:endParaRPr lang="fr-FR"/>
          </a:p>
        </p:txBody>
      </p:sp>
      <p:sp>
        <p:nvSpPr>
          <p:cNvPr id="6" name="Espace réservé du pied de page 5">
            <a:extLst>
              <a:ext uri="{FF2B5EF4-FFF2-40B4-BE49-F238E27FC236}">
                <a16:creationId xmlns:a16="http://schemas.microsoft.com/office/drawing/2014/main" id="{4514DC1E-FDB4-8C4C-A824-E666ACE8C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378172-7581-8D4C-98A7-5072F9178C44}"/>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3814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89D560-C00A-E047-BF9D-7224FCCCDB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7D726E-99F9-344D-9099-D70234A1A4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0235575-2E27-7741-B3FE-F19A77221F0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71E0CC-ED98-6B41-BB63-E83DBDEE170B}" type="datetimeFigureOut">
              <a:rPr lang="fr-FR" smtClean="0"/>
              <a:t>02/06/2022</a:t>
            </a:fld>
            <a:endParaRPr lang="fr-FR"/>
          </a:p>
        </p:txBody>
      </p:sp>
      <p:sp>
        <p:nvSpPr>
          <p:cNvPr id="5" name="Espace réservé du pied de page 4">
            <a:extLst>
              <a:ext uri="{FF2B5EF4-FFF2-40B4-BE49-F238E27FC236}">
                <a16:creationId xmlns:a16="http://schemas.microsoft.com/office/drawing/2014/main" id="{CBDD6618-EF80-B447-B300-CCFD6648D7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539D2A0-D204-D84E-8960-2BB9CC1183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056736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uikdo.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B6CC3FC-5A48-C940-A9B0-897A34E15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998" y="396975"/>
            <a:ext cx="4326004" cy="1196013"/>
          </a:xfrm>
          <a:prstGeom prst="rect">
            <a:avLst/>
          </a:prstGeom>
        </p:spPr>
      </p:pic>
      <p:sp>
        <p:nvSpPr>
          <p:cNvPr id="3" name="Présentation d’Haxoneo…">
            <a:extLst>
              <a:ext uri="{FF2B5EF4-FFF2-40B4-BE49-F238E27FC236}">
                <a16:creationId xmlns:a16="http://schemas.microsoft.com/office/drawing/2014/main" id="{FDA1B157-E376-8F4E-B9A7-B29B1EA23BD1}"/>
              </a:ext>
            </a:extLst>
          </p:cNvPr>
          <p:cNvSpPr txBox="1"/>
          <p:nvPr/>
        </p:nvSpPr>
        <p:spPr>
          <a:xfrm>
            <a:off x="389481" y="2502904"/>
            <a:ext cx="8365038" cy="30239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spcAft>
                <a:spcPts val="2400"/>
              </a:spcAft>
            </a:pPr>
            <a:r>
              <a:rPr lang="fr-FR" sz="2400" b="0" dirty="0">
                <a:solidFill>
                  <a:srgbClr val="F74081"/>
                </a:solidFill>
                <a:latin typeface="Montserrat" pitchFamily="2" charset="77"/>
              </a:rPr>
              <a:t>ATELIER DU 03 JUIN 2022</a:t>
            </a:r>
          </a:p>
          <a:p>
            <a:pPr algn="ctr">
              <a:spcAft>
                <a:spcPts val="1200"/>
              </a:spcAft>
            </a:pPr>
            <a:r>
              <a:rPr lang="fr-FR" sz="3000" b="0" dirty="0">
                <a:latin typeface="Montserrat" pitchFamily="2" charset="77"/>
              </a:rPr>
              <a:t>Les financements du CSE :</a:t>
            </a:r>
          </a:p>
          <a:p>
            <a:pPr algn="ctr"/>
            <a:r>
              <a:rPr lang="fr-FR" sz="5500" dirty="0">
                <a:latin typeface="Montserrat" pitchFamily="2" charset="77"/>
              </a:rPr>
              <a:t>La participation employeur</a:t>
            </a:r>
          </a:p>
        </p:txBody>
      </p:sp>
      <p:cxnSp>
        <p:nvCxnSpPr>
          <p:cNvPr id="4" name="Connecteur droit 3">
            <a:extLst>
              <a:ext uri="{FF2B5EF4-FFF2-40B4-BE49-F238E27FC236}">
                <a16:creationId xmlns:a16="http://schemas.microsoft.com/office/drawing/2014/main" id="{73A08906-258C-BF45-9DEF-3DD7DDDC8AAB}"/>
              </a:ext>
            </a:extLst>
          </p:cNvPr>
          <p:cNvCxnSpPr/>
          <p:nvPr/>
        </p:nvCxnSpPr>
        <p:spPr>
          <a:xfrm>
            <a:off x="628650" y="1707581"/>
            <a:ext cx="7886700" cy="0"/>
          </a:xfrm>
          <a:prstGeom prst="line">
            <a:avLst/>
          </a:prstGeom>
          <a:ln w="38100">
            <a:solidFill>
              <a:srgbClr val="F74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3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oogle Shape;1019;p39">
            <a:extLst>
              <a:ext uri="{FF2B5EF4-FFF2-40B4-BE49-F238E27FC236}">
                <a16:creationId xmlns:a16="http://schemas.microsoft.com/office/drawing/2014/main" id="{F9FD0F05-DA40-F649-931D-7B2DEB303488}"/>
              </a:ext>
            </a:extLst>
          </p:cNvPr>
          <p:cNvGrpSpPr/>
          <p:nvPr/>
        </p:nvGrpSpPr>
        <p:grpSpPr>
          <a:xfrm>
            <a:off x="-673086" y="3534336"/>
            <a:ext cx="3096778" cy="2655562"/>
            <a:chOff x="-938957" y="46960"/>
            <a:chExt cx="3096778" cy="2655562"/>
          </a:xfrm>
        </p:grpSpPr>
        <p:sp>
          <p:nvSpPr>
            <p:cNvPr id="131" name="Google Shape;1020;p39">
              <a:extLst>
                <a:ext uri="{FF2B5EF4-FFF2-40B4-BE49-F238E27FC236}">
                  <a16:creationId xmlns:a16="http://schemas.microsoft.com/office/drawing/2014/main" id="{BDBE5D03-967B-874D-A2D9-5F151AB2E32B}"/>
                </a:ext>
              </a:extLst>
            </p:cNvPr>
            <p:cNvSpPr/>
            <p:nvPr/>
          </p:nvSpPr>
          <p:spPr>
            <a:xfrm flipH="1">
              <a:off x="347338" y="1751150"/>
              <a:ext cx="731521" cy="578807"/>
            </a:xfrm>
            <a:custGeom>
              <a:avLst/>
              <a:gdLst/>
              <a:ahLst/>
              <a:cxnLst/>
              <a:rect l="l" t="t" r="r" b="b"/>
              <a:pathLst>
                <a:path w="7784" h="6159" extrusionOk="0">
                  <a:moveTo>
                    <a:pt x="6150" y="1"/>
                  </a:moveTo>
                  <a:cubicBezTo>
                    <a:pt x="6103" y="1"/>
                    <a:pt x="6056" y="4"/>
                    <a:pt x="6009" y="9"/>
                  </a:cubicBezTo>
                  <a:cubicBezTo>
                    <a:pt x="5364" y="90"/>
                    <a:pt x="4860" y="594"/>
                    <a:pt x="4396" y="1037"/>
                  </a:cubicBezTo>
                  <a:cubicBezTo>
                    <a:pt x="4295" y="1138"/>
                    <a:pt x="4195" y="1239"/>
                    <a:pt x="4074" y="1299"/>
                  </a:cubicBezTo>
                  <a:cubicBezTo>
                    <a:pt x="3953" y="1360"/>
                    <a:pt x="3812" y="1380"/>
                    <a:pt x="3691" y="1400"/>
                  </a:cubicBezTo>
                  <a:cubicBezTo>
                    <a:pt x="2481" y="1582"/>
                    <a:pt x="1352" y="2187"/>
                    <a:pt x="485" y="3054"/>
                  </a:cubicBezTo>
                  <a:cubicBezTo>
                    <a:pt x="424" y="3114"/>
                    <a:pt x="364" y="3175"/>
                    <a:pt x="323" y="3235"/>
                  </a:cubicBezTo>
                  <a:cubicBezTo>
                    <a:pt x="202" y="3376"/>
                    <a:pt x="102" y="3537"/>
                    <a:pt x="61" y="3699"/>
                  </a:cubicBezTo>
                  <a:cubicBezTo>
                    <a:pt x="1" y="3961"/>
                    <a:pt x="61" y="4263"/>
                    <a:pt x="283" y="4404"/>
                  </a:cubicBezTo>
                  <a:cubicBezTo>
                    <a:pt x="389" y="4475"/>
                    <a:pt x="511" y="4498"/>
                    <a:pt x="641" y="4498"/>
                  </a:cubicBezTo>
                  <a:cubicBezTo>
                    <a:pt x="874" y="4498"/>
                    <a:pt x="1130" y="4424"/>
                    <a:pt x="1357" y="4424"/>
                  </a:cubicBezTo>
                  <a:cubicBezTo>
                    <a:pt x="1508" y="4424"/>
                    <a:pt x="1646" y="4457"/>
                    <a:pt x="1755" y="4566"/>
                  </a:cubicBezTo>
                  <a:cubicBezTo>
                    <a:pt x="1513" y="4909"/>
                    <a:pt x="1271" y="5251"/>
                    <a:pt x="1029" y="5594"/>
                  </a:cubicBezTo>
                  <a:cubicBezTo>
                    <a:pt x="989" y="5655"/>
                    <a:pt x="928" y="5735"/>
                    <a:pt x="928" y="5816"/>
                  </a:cubicBezTo>
                  <a:cubicBezTo>
                    <a:pt x="908" y="6017"/>
                    <a:pt x="1110" y="6159"/>
                    <a:pt x="1311" y="6159"/>
                  </a:cubicBezTo>
                  <a:cubicBezTo>
                    <a:pt x="1654" y="6138"/>
                    <a:pt x="1836" y="5836"/>
                    <a:pt x="2078" y="5634"/>
                  </a:cubicBezTo>
                  <a:cubicBezTo>
                    <a:pt x="3106" y="4727"/>
                    <a:pt x="4356" y="4384"/>
                    <a:pt x="5566" y="3820"/>
                  </a:cubicBezTo>
                  <a:cubicBezTo>
                    <a:pt x="6513" y="3376"/>
                    <a:pt x="7784" y="2368"/>
                    <a:pt x="7542" y="1158"/>
                  </a:cubicBezTo>
                  <a:cubicBezTo>
                    <a:pt x="7429" y="501"/>
                    <a:pt x="6791" y="1"/>
                    <a:pt x="6150" y="1"/>
                  </a:cubicBezTo>
                  <a:close/>
                </a:path>
              </a:pathLst>
            </a:custGeom>
            <a:solidFill>
              <a:srgbClr val="31B292"/>
            </a:solidFill>
            <a:ln>
              <a:noFill/>
            </a:ln>
          </p:spPr>
          <p:txBody>
            <a:bodyPr spcFirstLastPara="1" wrap="square" lIns="91425" tIns="91425" rIns="91425" bIns="91425" anchor="ctr" anchorCtr="0">
              <a:noAutofit/>
            </a:bodyPr>
            <a:lstStyle/>
            <a:p>
              <a:endParaRPr dirty="0"/>
            </a:p>
          </p:txBody>
        </p:sp>
        <p:grpSp>
          <p:nvGrpSpPr>
            <p:cNvPr id="132" name="Google Shape;1021;p39">
              <a:extLst>
                <a:ext uri="{FF2B5EF4-FFF2-40B4-BE49-F238E27FC236}">
                  <a16:creationId xmlns:a16="http://schemas.microsoft.com/office/drawing/2014/main" id="{F3AD0BB7-19C0-994A-8E0E-AB38F615F6DD}"/>
                </a:ext>
              </a:extLst>
            </p:cNvPr>
            <p:cNvGrpSpPr/>
            <p:nvPr/>
          </p:nvGrpSpPr>
          <p:grpSpPr>
            <a:xfrm flipH="1">
              <a:off x="-938957" y="46960"/>
              <a:ext cx="3096778" cy="2655562"/>
              <a:chOff x="22318" y="3041135"/>
              <a:chExt cx="3096778" cy="2655562"/>
            </a:xfrm>
          </p:grpSpPr>
          <p:sp>
            <p:nvSpPr>
              <p:cNvPr id="133" name="Google Shape;1022;p39">
                <a:extLst>
                  <a:ext uri="{FF2B5EF4-FFF2-40B4-BE49-F238E27FC236}">
                    <a16:creationId xmlns:a16="http://schemas.microsoft.com/office/drawing/2014/main" id="{F294EC2F-E473-7D4B-A2CD-9E923067D89E}"/>
                  </a:ext>
                </a:extLst>
              </p:cNvPr>
              <p:cNvSpPr/>
              <p:nvPr/>
            </p:nvSpPr>
            <p:spPr>
              <a:xfrm>
                <a:off x="48833" y="3529446"/>
                <a:ext cx="2048094" cy="1418059"/>
              </a:xfrm>
              <a:custGeom>
                <a:avLst/>
                <a:gdLst/>
                <a:ahLst/>
                <a:cxnLst/>
                <a:rect l="l" t="t" r="r" b="b"/>
                <a:pathLst>
                  <a:path w="14921" h="10331" extrusionOk="0">
                    <a:moveTo>
                      <a:pt x="10917" y="1"/>
                    </a:moveTo>
                    <a:cubicBezTo>
                      <a:pt x="10396" y="1"/>
                      <a:pt x="9869" y="81"/>
                      <a:pt x="9376" y="230"/>
                    </a:cubicBezTo>
                    <a:cubicBezTo>
                      <a:pt x="7864" y="674"/>
                      <a:pt x="6553" y="1642"/>
                      <a:pt x="5222" y="2509"/>
                    </a:cubicBezTo>
                    <a:cubicBezTo>
                      <a:pt x="3105" y="3860"/>
                      <a:pt x="0" y="6662"/>
                      <a:pt x="2682" y="9062"/>
                    </a:cubicBezTo>
                    <a:cubicBezTo>
                      <a:pt x="3688" y="9958"/>
                      <a:pt x="5188" y="10331"/>
                      <a:pt x="6658" y="10331"/>
                    </a:cubicBezTo>
                    <a:cubicBezTo>
                      <a:pt x="7602" y="10331"/>
                      <a:pt x="8534" y="10177"/>
                      <a:pt x="9315" y="9908"/>
                    </a:cubicBezTo>
                    <a:cubicBezTo>
                      <a:pt x="9719" y="9767"/>
                      <a:pt x="10102" y="9606"/>
                      <a:pt x="10465" y="9425"/>
                    </a:cubicBezTo>
                    <a:cubicBezTo>
                      <a:pt x="11856" y="8679"/>
                      <a:pt x="13025" y="7549"/>
                      <a:pt x="13791" y="6158"/>
                    </a:cubicBezTo>
                    <a:cubicBezTo>
                      <a:pt x="14658" y="4626"/>
                      <a:pt x="14921" y="2529"/>
                      <a:pt x="13791" y="1178"/>
                    </a:cubicBezTo>
                    <a:cubicBezTo>
                      <a:pt x="13094" y="358"/>
                      <a:pt x="12016" y="1"/>
                      <a:pt x="10917" y="1"/>
                    </a:cubicBezTo>
                    <a:close/>
                  </a:path>
                </a:pathLst>
              </a:custGeom>
              <a:solidFill>
                <a:srgbClr val="F84081"/>
              </a:solidFill>
              <a:ln>
                <a:noFill/>
              </a:ln>
            </p:spPr>
            <p:txBody>
              <a:bodyPr spcFirstLastPara="1" wrap="square" lIns="91425" tIns="91425" rIns="91425" bIns="91425" anchor="ctr" anchorCtr="0">
                <a:noAutofit/>
              </a:bodyPr>
              <a:lstStyle/>
              <a:p>
                <a:endParaRPr/>
              </a:p>
            </p:txBody>
          </p:sp>
          <p:sp>
            <p:nvSpPr>
              <p:cNvPr id="134" name="Google Shape;1023;p39">
                <a:extLst>
                  <a:ext uri="{FF2B5EF4-FFF2-40B4-BE49-F238E27FC236}">
                    <a16:creationId xmlns:a16="http://schemas.microsoft.com/office/drawing/2014/main" id="{07EDF1C9-8A62-7C43-8D7B-622B14342F0F}"/>
                  </a:ext>
                </a:extLst>
              </p:cNvPr>
              <p:cNvSpPr/>
              <p:nvPr/>
            </p:nvSpPr>
            <p:spPr>
              <a:xfrm>
                <a:off x="292342" y="3967572"/>
                <a:ext cx="491610" cy="721215"/>
              </a:xfrm>
              <a:custGeom>
                <a:avLst/>
                <a:gdLst/>
                <a:ahLst/>
                <a:cxnLst/>
                <a:rect l="l" t="t" r="r" b="b"/>
                <a:pathLst>
                  <a:path w="6312" h="9260" extrusionOk="0">
                    <a:moveTo>
                      <a:pt x="2093" y="1"/>
                    </a:moveTo>
                    <a:cubicBezTo>
                      <a:pt x="2068" y="1"/>
                      <a:pt x="2043" y="1"/>
                      <a:pt x="2017" y="2"/>
                    </a:cubicBezTo>
                    <a:cubicBezTo>
                      <a:pt x="1654" y="22"/>
                      <a:pt x="1312" y="103"/>
                      <a:pt x="1029" y="344"/>
                    </a:cubicBezTo>
                    <a:cubicBezTo>
                      <a:pt x="566" y="748"/>
                      <a:pt x="505" y="1413"/>
                      <a:pt x="364" y="1998"/>
                    </a:cubicBezTo>
                    <a:cubicBezTo>
                      <a:pt x="303" y="2341"/>
                      <a:pt x="203" y="2683"/>
                      <a:pt x="61" y="3006"/>
                    </a:cubicBezTo>
                    <a:cubicBezTo>
                      <a:pt x="41" y="3087"/>
                      <a:pt x="21" y="3167"/>
                      <a:pt x="1" y="3248"/>
                    </a:cubicBezTo>
                    <a:cubicBezTo>
                      <a:pt x="1" y="3470"/>
                      <a:pt x="82" y="3671"/>
                      <a:pt x="243" y="3853"/>
                    </a:cubicBezTo>
                    <a:cubicBezTo>
                      <a:pt x="505" y="4155"/>
                      <a:pt x="767" y="4458"/>
                      <a:pt x="1009" y="4760"/>
                    </a:cubicBezTo>
                    <a:cubicBezTo>
                      <a:pt x="1695" y="5607"/>
                      <a:pt x="1735" y="6857"/>
                      <a:pt x="2562" y="7583"/>
                    </a:cubicBezTo>
                    <a:cubicBezTo>
                      <a:pt x="2985" y="7946"/>
                      <a:pt x="3529" y="8168"/>
                      <a:pt x="4054" y="8369"/>
                    </a:cubicBezTo>
                    <a:cubicBezTo>
                      <a:pt x="4578" y="8571"/>
                      <a:pt x="5122" y="8772"/>
                      <a:pt x="5566" y="9135"/>
                    </a:cubicBezTo>
                    <a:cubicBezTo>
                      <a:pt x="5638" y="9189"/>
                      <a:pt x="5726" y="9260"/>
                      <a:pt x="5816" y="9260"/>
                    </a:cubicBezTo>
                    <a:cubicBezTo>
                      <a:pt x="5827" y="9260"/>
                      <a:pt x="5837" y="9259"/>
                      <a:pt x="5848" y="9256"/>
                    </a:cubicBezTo>
                    <a:cubicBezTo>
                      <a:pt x="5989" y="9236"/>
                      <a:pt x="6050" y="9075"/>
                      <a:pt x="6090" y="8954"/>
                    </a:cubicBezTo>
                    <a:cubicBezTo>
                      <a:pt x="6251" y="8309"/>
                      <a:pt x="6272" y="7684"/>
                      <a:pt x="6251" y="7038"/>
                    </a:cubicBezTo>
                    <a:cubicBezTo>
                      <a:pt x="6231" y="6494"/>
                      <a:pt x="6312" y="5970"/>
                      <a:pt x="6251" y="5425"/>
                    </a:cubicBezTo>
                    <a:cubicBezTo>
                      <a:pt x="6110" y="4256"/>
                      <a:pt x="5626" y="3127"/>
                      <a:pt x="4981" y="2119"/>
                    </a:cubicBezTo>
                    <a:cubicBezTo>
                      <a:pt x="4638" y="1595"/>
                      <a:pt x="4255" y="1090"/>
                      <a:pt x="3771" y="687"/>
                    </a:cubicBezTo>
                    <a:cubicBezTo>
                      <a:pt x="3247" y="260"/>
                      <a:pt x="2759" y="1"/>
                      <a:pt x="20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024;p39">
                <a:extLst>
                  <a:ext uri="{FF2B5EF4-FFF2-40B4-BE49-F238E27FC236}">
                    <a16:creationId xmlns:a16="http://schemas.microsoft.com/office/drawing/2014/main" id="{8257B515-D361-964D-A6D5-A9E502424D0D}"/>
                  </a:ext>
                </a:extLst>
              </p:cNvPr>
              <p:cNvSpPr/>
              <p:nvPr/>
            </p:nvSpPr>
            <p:spPr>
              <a:xfrm>
                <a:off x="292342" y="3966093"/>
                <a:ext cx="491610" cy="724019"/>
              </a:xfrm>
              <a:custGeom>
                <a:avLst/>
                <a:gdLst/>
                <a:ahLst/>
                <a:cxnLst/>
                <a:rect l="l" t="t" r="r" b="b"/>
                <a:pathLst>
                  <a:path w="6312" h="9296" fill="none" extrusionOk="0">
                    <a:moveTo>
                      <a:pt x="1" y="3267"/>
                    </a:moveTo>
                    <a:cubicBezTo>
                      <a:pt x="1" y="3489"/>
                      <a:pt x="82" y="3690"/>
                      <a:pt x="243" y="3872"/>
                    </a:cubicBezTo>
                    <a:cubicBezTo>
                      <a:pt x="505" y="4174"/>
                      <a:pt x="767" y="4477"/>
                      <a:pt x="1009" y="4779"/>
                    </a:cubicBezTo>
                    <a:cubicBezTo>
                      <a:pt x="1695" y="5626"/>
                      <a:pt x="1735" y="6876"/>
                      <a:pt x="2562" y="7602"/>
                    </a:cubicBezTo>
                    <a:cubicBezTo>
                      <a:pt x="2985" y="7965"/>
                      <a:pt x="3529" y="8187"/>
                      <a:pt x="4054" y="8388"/>
                    </a:cubicBezTo>
                    <a:cubicBezTo>
                      <a:pt x="4578" y="8590"/>
                      <a:pt x="5122" y="8791"/>
                      <a:pt x="5566" y="9154"/>
                    </a:cubicBezTo>
                    <a:cubicBezTo>
                      <a:pt x="5647" y="9215"/>
                      <a:pt x="5747" y="9296"/>
                      <a:pt x="5848" y="9275"/>
                    </a:cubicBezTo>
                    <a:cubicBezTo>
                      <a:pt x="5989" y="9255"/>
                      <a:pt x="6050" y="9094"/>
                      <a:pt x="6090" y="8973"/>
                    </a:cubicBezTo>
                    <a:cubicBezTo>
                      <a:pt x="6251" y="8328"/>
                      <a:pt x="6272" y="7703"/>
                      <a:pt x="6251" y="7057"/>
                    </a:cubicBezTo>
                    <a:cubicBezTo>
                      <a:pt x="6231" y="6513"/>
                      <a:pt x="6312" y="5989"/>
                      <a:pt x="6251" y="5444"/>
                    </a:cubicBezTo>
                    <a:cubicBezTo>
                      <a:pt x="6110" y="4275"/>
                      <a:pt x="5626" y="3146"/>
                      <a:pt x="4981" y="2138"/>
                    </a:cubicBezTo>
                    <a:cubicBezTo>
                      <a:pt x="4638" y="1614"/>
                      <a:pt x="4255" y="1109"/>
                      <a:pt x="3771" y="706"/>
                    </a:cubicBezTo>
                    <a:cubicBezTo>
                      <a:pt x="3227" y="263"/>
                      <a:pt x="2723" y="1"/>
                      <a:pt x="2017" y="21"/>
                    </a:cubicBezTo>
                    <a:cubicBezTo>
                      <a:pt x="1654" y="41"/>
                      <a:pt x="1312" y="122"/>
                      <a:pt x="1029" y="363"/>
                    </a:cubicBezTo>
                    <a:cubicBezTo>
                      <a:pt x="566" y="767"/>
                      <a:pt x="505" y="1432"/>
                      <a:pt x="364" y="2017"/>
                    </a:cubicBezTo>
                    <a:cubicBezTo>
                      <a:pt x="303" y="2360"/>
                      <a:pt x="203" y="2702"/>
                      <a:pt x="61" y="3025"/>
                    </a:cubicBezTo>
                    <a:cubicBezTo>
                      <a:pt x="41" y="3106"/>
                      <a:pt x="21" y="3186"/>
                      <a:pt x="1" y="3267"/>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6" name="Google Shape;1025;p39">
                <a:extLst>
                  <a:ext uri="{FF2B5EF4-FFF2-40B4-BE49-F238E27FC236}">
                    <a16:creationId xmlns:a16="http://schemas.microsoft.com/office/drawing/2014/main" id="{6F6123BC-2DE0-1D4A-90DC-E960BE29D69C}"/>
                  </a:ext>
                </a:extLst>
              </p:cNvPr>
              <p:cNvSpPr/>
              <p:nvPr/>
            </p:nvSpPr>
            <p:spPr>
              <a:xfrm>
                <a:off x="655126" y="3940858"/>
                <a:ext cx="2463970" cy="1718065"/>
              </a:xfrm>
              <a:custGeom>
                <a:avLst/>
                <a:gdLst/>
                <a:ahLst/>
                <a:cxnLst/>
                <a:rect l="l" t="t" r="r" b="b"/>
                <a:pathLst>
                  <a:path w="31636" h="22059" extrusionOk="0">
                    <a:moveTo>
                      <a:pt x="6994" y="0"/>
                    </a:moveTo>
                    <a:cubicBezTo>
                      <a:pt x="5192" y="0"/>
                      <a:pt x="3553" y="2547"/>
                      <a:pt x="2521" y="4135"/>
                    </a:cubicBezTo>
                    <a:cubicBezTo>
                      <a:pt x="2400" y="4337"/>
                      <a:pt x="2279" y="4498"/>
                      <a:pt x="2178" y="4660"/>
                    </a:cubicBezTo>
                    <a:cubicBezTo>
                      <a:pt x="1251" y="6031"/>
                      <a:pt x="1" y="7886"/>
                      <a:pt x="1291" y="9317"/>
                    </a:cubicBezTo>
                    <a:cubicBezTo>
                      <a:pt x="3327" y="11555"/>
                      <a:pt x="7279" y="12725"/>
                      <a:pt x="10183" y="13087"/>
                    </a:cubicBezTo>
                    <a:cubicBezTo>
                      <a:pt x="10828" y="13168"/>
                      <a:pt x="11513" y="13229"/>
                      <a:pt x="12098" y="13491"/>
                    </a:cubicBezTo>
                    <a:cubicBezTo>
                      <a:pt x="12542" y="13692"/>
                      <a:pt x="12905" y="13995"/>
                      <a:pt x="13288" y="14297"/>
                    </a:cubicBezTo>
                    <a:cubicBezTo>
                      <a:pt x="14538" y="15346"/>
                      <a:pt x="16030" y="16354"/>
                      <a:pt x="17078" y="17624"/>
                    </a:cubicBezTo>
                    <a:cubicBezTo>
                      <a:pt x="18107" y="18854"/>
                      <a:pt x="19256" y="19882"/>
                      <a:pt x="20667" y="20709"/>
                    </a:cubicBezTo>
                    <a:cubicBezTo>
                      <a:pt x="22104" y="21543"/>
                      <a:pt x="23777" y="22058"/>
                      <a:pt x="25417" y="22058"/>
                    </a:cubicBezTo>
                    <a:cubicBezTo>
                      <a:pt x="26355" y="22058"/>
                      <a:pt x="27282" y="21890"/>
                      <a:pt x="28148" y="21515"/>
                    </a:cubicBezTo>
                    <a:cubicBezTo>
                      <a:pt x="30063" y="20709"/>
                      <a:pt x="31555" y="18713"/>
                      <a:pt x="31595" y="16596"/>
                    </a:cubicBezTo>
                    <a:cubicBezTo>
                      <a:pt x="31636" y="14096"/>
                      <a:pt x="28954" y="12886"/>
                      <a:pt x="27039" y="11777"/>
                    </a:cubicBezTo>
                    <a:cubicBezTo>
                      <a:pt x="25204" y="10728"/>
                      <a:pt x="23349" y="9720"/>
                      <a:pt x="21474" y="8712"/>
                    </a:cubicBezTo>
                    <a:cubicBezTo>
                      <a:pt x="19921" y="7886"/>
                      <a:pt x="18167" y="7200"/>
                      <a:pt x="16836" y="6051"/>
                    </a:cubicBezTo>
                    <a:cubicBezTo>
                      <a:pt x="14860" y="4297"/>
                      <a:pt x="12763" y="2260"/>
                      <a:pt x="10364" y="1111"/>
                    </a:cubicBezTo>
                    <a:cubicBezTo>
                      <a:pt x="9719" y="808"/>
                      <a:pt x="9054" y="546"/>
                      <a:pt x="8368" y="304"/>
                    </a:cubicBezTo>
                    <a:cubicBezTo>
                      <a:pt x="7965" y="163"/>
                      <a:pt x="7521" y="22"/>
                      <a:pt x="7078" y="2"/>
                    </a:cubicBezTo>
                    <a:cubicBezTo>
                      <a:pt x="7050" y="1"/>
                      <a:pt x="7022" y="0"/>
                      <a:pt x="69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 name="Google Shape;1026;p39">
                <a:extLst>
                  <a:ext uri="{FF2B5EF4-FFF2-40B4-BE49-F238E27FC236}">
                    <a16:creationId xmlns:a16="http://schemas.microsoft.com/office/drawing/2014/main" id="{EEAFE14C-4F96-E04E-88AC-3CB991DB12F2}"/>
                  </a:ext>
                </a:extLst>
              </p:cNvPr>
              <p:cNvSpPr/>
              <p:nvPr/>
            </p:nvSpPr>
            <p:spPr>
              <a:xfrm>
                <a:off x="655126" y="3934705"/>
                <a:ext cx="2463970" cy="1761992"/>
              </a:xfrm>
              <a:custGeom>
                <a:avLst/>
                <a:gdLst/>
                <a:ahLst/>
                <a:cxnLst/>
                <a:rect l="l" t="t" r="r" b="b"/>
                <a:pathLst>
                  <a:path w="31636" h="22623" fill="none" extrusionOk="0">
                    <a:moveTo>
                      <a:pt x="2521" y="4214"/>
                    </a:moveTo>
                    <a:cubicBezTo>
                      <a:pt x="2400" y="4416"/>
                      <a:pt x="2279" y="4577"/>
                      <a:pt x="2178" y="4739"/>
                    </a:cubicBezTo>
                    <a:cubicBezTo>
                      <a:pt x="1251" y="6110"/>
                      <a:pt x="1" y="7965"/>
                      <a:pt x="1291" y="9396"/>
                    </a:cubicBezTo>
                    <a:cubicBezTo>
                      <a:pt x="3327" y="11634"/>
                      <a:pt x="7279" y="12804"/>
                      <a:pt x="10183" y="13166"/>
                    </a:cubicBezTo>
                    <a:cubicBezTo>
                      <a:pt x="10828" y="13247"/>
                      <a:pt x="11513" y="13308"/>
                      <a:pt x="12098" y="13570"/>
                    </a:cubicBezTo>
                    <a:cubicBezTo>
                      <a:pt x="12542" y="13771"/>
                      <a:pt x="12905" y="14074"/>
                      <a:pt x="13288" y="14376"/>
                    </a:cubicBezTo>
                    <a:cubicBezTo>
                      <a:pt x="14538" y="15425"/>
                      <a:pt x="16030" y="16433"/>
                      <a:pt x="17078" y="17703"/>
                    </a:cubicBezTo>
                    <a:cubicBezTo>
                      <a:pt x="18107" y="18933"/>
                      <a:pt x="19256" y="19961"/>
                      <a:pt x="20667" y="20788"/>
                    </a:cubicBezTo>
                    <a:cubicBezTo>
                      <a:pt x="22925" y="22099"/>
                      <a:pt x="25768" y="22623"/>
                      <a:pt x="28148" y="21594"/>
                    </a:cubicBezTo>
                    <a:cubicBezTo>
                      <a:pt x="30063" y="20788"/>
                      <a:pt x="31555" y="18792"/>
                      <a:pt x="31595" y="16675"/>
                    </a:cubicBezTo>
                    <a:cubicBezTo>
                      <a:pt x="31636" y="14175"/>
                      <a:pt x="28954" y="12965"/>
                      <a:pt x="27039" y="11856"/>
                    </a:cubicBezTo>
                    <a:cubicBezTo>
                      <a:pt x="25204" y="10807"/>
                      <a:pt x="23349" y="9799"/>
                      <a:pt x="21474" y="8791"/>
                    </a:cubicBezTo>
                    <a:cubicBezTo>
                      <a:pt x="19921" y="7965"/>
                      <a:pt x="18167" y="7279"/>
                      <a:pt x="16836" y="6130"/>
                    </a:cubicBezTo>
                    <a:cubicBezTo>
                      <a:pt x="14860" y="4376"/>
                      <a:pt x="12763" y="2339"/>
                      <a:pt x="10364" y="1190"/>
                    </a:cubicBezTo>
                    <a:cubicBezTo>
                      <a:pt x="9719" y="887"/>
                      <a:pt x="9054" y="625"/>
                      <a:pt x="8368" y="383"/>
                    </a:cubicBezTo>
                    <a:cubicBezTo>
                      <a:pt x="7965" y="242"/>
                      <a:pt x="7521" y="101"/>
                      <a:pt x="7078" y="81"/>
                    </a:cubicBezTo>
                    <a:cubicBezTo>
                      <a:pt x="5243" y="0"/>
                      <a:pt x="3569" y="2601"/>
                      <a:pt x="2521" y="4214"/>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8" name="Google Shape;1027;p39">
                <a:extLst>
                  <a:ext uri="{FF2B5EF4-FFF2-40B4-BE49-F238E27FC236}">
                    <a16:creationId xmlns:a16="http://schemas.microsoft.com/office/drawing/2014/main" id="{34A18BC1-BAE0-B946-B947-5DC610F9485E}"/>
                  </a:ext>
                </a:extLst>
              </p:cNvPr>
              <p:cNvSpPr/>
              <p:nvPr/>
            </p:nvSpPr>
            <p:spPr>
              <a:xfrm>
                <a:off x="22318" y="3679789"/>
                <a:ext cx="386387" cy="210134"/>
              </a:xfrm>
              <a:custGeom>
                <a:avLst/>
                <a:gdLst/>
                <a:ahLst/>
                <a:cxnLst/>
                <a:rect l="l" t="t" r="r" b="b"/>
                <a:pathLst>
                  <a:path w="4961" h="2698" extrusionOk="0">
                    <a:moveTo>
                      <a:pt x="1401" y="0"/>
                    </a:moveTo>
                    <a:cubicBezTo>
                      <a:pt x="1258" y="0"/>
                      <a:pt x="1114" y="14"/>
                      <a:pt x="968" y="47"/>
                    </a:cubicBezTo>
                    <a:cubicBezTo>
                      <a:pt x="464" y="168"/>
                      <a:pt x="0" y="632"/>
                      <a:pt x="81" y="1156"/>
                    </a:cubicBezTo>
                    <a:cubicBezTo>
                      <a:pt x="141" y="1439"/>
                      <a:pt x="343" y="1701"/>
                      <a:pt x="605" y="1842"/>
                    </a:cubicBezTo>
                    <a:cubicBezTo>
                      <a:pt x="867" y="2003"/>
                      <a:pt x="1149" y="2084"/>
                      <a:pt x="1452" y="2164"/>
                    </a:cubicBezTo>
                    <a:cubicBezTo>
                      <a:pt x="1895" y="2285"/>
                      <a:pt x="2359" y="2406"/>
                      <a:pt x="2803" y="2527"/>
                    </a:cubicBezTo>
                    <a:cubicBezTo>
                      <a:pt x="3126" y="2612"/>
                      <a:pt x="3465" y="2698"/>
                      <a:pt x="3805" y="2698"/>
                    </a:cubicBezTo>
                    <a:cubicBezTo>
                      <a:pt x="3867" y="2698"/>
                      <a:pt x="3930" y="2695"/>
                      <a:pt x="3992" y="2689"/>
                    </a:cubicBezTo>
                    <a:cubicBezTo>
                      <a:pt x="4395" y="2628"/>
                      <a:pt x="4799" y="2386"/>
                      <a:pt x="4920" y="2003"/>
                    </a:cubicBezTo>
                    <a:cubicBezTo>
                      <a:pt x="4960" y="1842"/>
                      <a:pt x="4960" y="1660"/>
                      <a:pt x="4920" y="1499"/>
                    </a:cubicBezTo>
                    <a:cubicBezTo>
                      <a:pt x="4758" y="733"/>
                      <a:pt x="4214" y="491"/>
                      <a:pt x="3528" y="430"/>
                    </a:cubicBezTo>
                    <a:cubicBezTo>
                      <a:pt x="2821" y="363"/>
                      <a:pt x="2128" y="0"/>
                      <a:pt x="14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 name="Google Shape;1028;p39">
                <a:extLst>
                  <a:ext uri="{FF2B5EF4-FFF2-40B4-BE49-F238E27FC236}">
                    <a16:creationId xmlns:a16="http://schemas.microsoft.com/office/drawing/2014/main" id="{5B3E4499-7446-0542-BF38-F7BEDAA0D4BE}"/>
                  </a:ext>
                </a:extLst>
              </p:cNvPr>
              <p:cNvSpPr/>
              <p:nvPr/>
            </p:nvSpPr>
            <p:spPr>
              <a:xfrm>
                <a:off x="22318" y="3667717"/>
                <a:ext cx="386387" cy="224620"/>
              </a:xfrm>
              <a:custGeom>
                <a:avLst/>
                <a:gdLst/>
                <a:ahLst/>
                <a:cxnLst/>
                <a:rect l="l" t="t" r="r" b="b"/>
                <a:pathLst>
                  <a:path w="4961" h="2884" fill="none" extrusionOk="0">
                    <a:moveTo>
                      <a:pt x="968" y="202"/>
                    </a:moveTo>
                    <a:cubicBezTo>
                      <a:pt x="464" y="323"/>
                      <a:pt x="0" y="787"/>
                      <a:pt x="81" y="1311"/>
                    </a:cubicBezTo>
                    <a:cubicBezTo>
                      <a:pt x="141" y="1594"/>
                      <a:pt x="343" y="1856"/>
                      <a:pt x="605" y="1997"/>
                    </a:cubicBezTo>
                    <a:cubicBezTo>
                      <a:pt x="867" y="2158"/>
                      <a:pt x="1149" y="2239"/>
                      <a:pt x="1452" y="2319"/>
                    </a:cubicBezTo>
                    <a:cubicBezTo>
                      <a:pt x="1895" y="2440"/>
                      <a:pt x="2359" y="2561"/>
                      <a:pt x="2803" y="2682"/>
                    </a:cubicBezTo>
                    <a:cubicBezTo>
                      <a:pt x="3186" y="2783"/>
                      <a:pt x="3589" y="2884"/>
                      <a:pt x="3992" y="2844"/>
                    </a:cubicBezTo>
                    <a:cubicBezTo>
                      <a:pt x="4395" y="2783"/>
                      <a:pt x="4799" y="2541"/>
                      <a:pt x="4920" y="2158"/>
                    </a:cubicBezTo>
                    <a:cubicBezTo>
                      <a:pt x="4960" y="1997"/>
                      <a:pt x="4960" y="1815"/>
                      <a:pt x="4920" y="1654"/>
                    </a:cubicBezTo>
                    <a:cubicBezTo>
                      <a:pt x="4758" y="888"/>
                      <a:pt x="4214" y="646"/>
                      <a:pt x="3528" y="585"/>
                    </a:cubicBezTo>
                    <a:cubicBezTo>
                      <a:pt x="2682" y="505"/>
                      <a:pt x="1855" y="1"/>
                      <a:pt x="968" y="202"/>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40" name="Google Shape;1029;p39">
                <a:extLst>
                  <a:ext uri="{FF2B5EF4-FFF2-40B4-BE49-F238E27FC236}">
                    <a16:creationId xmlns:a16="http://schemas.microsoft.com/office/drawing/2014/main" id="{2EF70BA0-AFEE-D54A-9333-EAA51D6E0F42}"/>
                  </a:ext>
                </a:extLst>
              </p:cNvPr>
              <p:cNvSpPr/>
              <p:nvPr/>
            </p:nvSpPr>
            <p:spPr>
              <a:xfrm>
                <a:off x="44281" y="3062942"/>
                <a:ext cx="1427554" cy="1693298"/>
              </a:xfrm>
              <a:custGeom>
                <a:avLst/>
                <a:gdLst/>
                <a:ahLst/>
                <a:cxnLst/>
                <a:rect l="l" t="t" r="r" b="b"/>
                <a:pathLst>
                  <a:path w="18329" h="21741" extrusionOk="0">
                    <a:moveTo>
                      <a:pt x="8505" y="1"/>
                    </a:moveTo>
                    <a:cubicBezTo>
                      <a:pt x="8357" y="1"/>
                      <a:pt x="8209" y="21"/>
                      <a:pt x="8065" y="64"/>
                    </a:cubicBezTo>
                    <a:lnTo>
                      <a:pt x="1089" y="2140"/>
                    </a:lnTo>
                    <a:cubicBezTo>
                      <a:pt x="343" y="2362"/>
                      <a:pt x="0" y="3108"/>
                      <a:pt x="323" y="3814"/>
                    </a:cubicBezTo>
                    <a:lnTo>
                      <a:pt x="8307" y="20811"/>
                    </a:lnTo>
                    <a:cubicBezTo>
                      <a:pt x="8584" y="21381"/>
                      <a:pt x="9204" y="21741"/>
                      <a:pt x="9825" y="21741"/>
                    </a:cubicBezTo>
                    <a:cubicBezTo>
                      <a:pt x="9972" y="21741"/>
                      <a:pt x="10120" y="21720"/>
                      <a:pt x="10263" y="21678"/>
                    </a:cubicBezTo>
                    <a:lnTo>
                      <a:pt x="17239" y="19601"/>
                    </a:lnTo>
                    <a:cubicBezTo>
                      <a:pt x="18006" y="19379"/>
                      <a:pt x="18328" y="18633"/>
                      <a:pt x="18006" y="17928"/>
                    </a:cubicBezTo>
                    <a:lnTo>
                      <a:pt x="10021" y="931"/>
                    </a:lnTo>
                    <a:cubicBezTo>
                      <a:pt x="9760" y="360"/>
                      <a:pt x="9131" y="1"/>
                      <a:pt x="85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1030;p39">
                <a:extLst>
                  <a:ext uri="{FF2B5EF4-FFF2-40B4-BE49-F238E27FC236}">
                    <a16:creationId xmlns:a16="http://schemas.microsoft.com/office/drawing/2014/main" id="{17D4D04F-2F2E-9B45-B25E-5B7C9897E3F1}"/>
                  </a:ext>
                </a:extLst>
              </p:cNvPr>
              <p:cNvSpPr/>
              <p:nvPr/>
            </p:nvSpPr>
            <p:spPr>
              <a:xfrm>
                <a:off x="94517" y="3056712"/>
                <a:ext cx="1372567" cy="1654823"/>
              </a:xfrm>
              <a:custGeom>
                <a:avLst/>
                <a:gdLst/>
                <a:ahLst/>
                <a:cxnLst/>
                <a:rect l="l" t="t" r="r" b="b"/>
                <a:pathLst>
                  <a:path w="17623" h="21247" extrusionOk="0">
                    <a:moveTo>
                      <a:pt x="8343" y="0"/>
                    </a:moveTo>
                    <a:cubicBezTo>
                      <a:pt x="8250" y="0"/>
                      <a:pt x="8156" y="14"/>
                      <a:pt x="8066" y="43"/>
                    </a:cubicBezTo>
                    <a:lnTo>
                      <a:pt x="626" y="2240"/>
                    </a:lnTo>
                    <a:cubicBezTo>
                      <a:pt x="182" y="2382"/>
                      <a:pt x="1" y="2805"/>
                      <a:pt x="182" y="3208"/>
                    </a:cubicBezTo>
                    <a:lnTo>
                      <a:pt x="8408" y="20709"/>
                    </a:lnTo>
                    <a:cubicBezTo>
                      <a:pt x="8556" y="21038"/>
                      <a:pt x="8919" y="21246"/>
                      <a:pt x="9288" y="21246"/>
                    </a:cubicBezTo>
                    <a:cubicBezTo>
                      <a:pt x="9372" y="21246"/>
                      <a:pt x="9456" y="21236"/>
                      <a:pt x="9537" y="21213"/>
                    </a:cubicBezTo>
                    <a:lnTo>
                      <a:pt x="16977" y="18996"/>
                    </a:lnTo>
                    <a:cubicBezTo>
                      <a:pt x="17421" y="18875"/>
                      <a:pt x="17623" y="18451"/>
                      <a:pt x="17421" y="18028"/>
                    </a:cubicBezTo>
                    <a:lnTo>
                      <a:pt x="9195" y="527"/>
                    </a:lnTo>
                    <a:cubicBezTo>
                      <a:pt x="9050" y="206"/>
                      <a:pt x="8702" y="0"/>
                      <a:pt x="83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 name="Google Shape;1031;p39">
                <a:extLst>
                  <a:ext uri="{FF2B5EF4-FFF2-40B4-BE49-F238E27FC236}">
                    <a16:creationId xmlns:a16="http://schemas.microsoft.com/office/drawing/2014/main" id="{EB9BF558-9471-184C-9F20-CE0F3A33BD32}"/>
                  </a:ext>
                </a:extLst>
              </p:cNvPr>
              <p:cNvSpPr/>
              <p:nvPr/>
            </p:nvSpPr>
            <p:spPr>
              <a:xfrm>
                <a:off x="397564" y="3174084"/>
                <a:ext cx="116282" cy="43460"/>
              </a:xfrm>
              <a:custGeom>
                <a:avLst/>
                <a:gdLst/>
                <a:ahLst/>
                <a:cxnLst/>
                <a:rect l="l" t="t" r="r" b="b"/>
                <a:pathLst>
                  <a:path w="1493" h="558" extrusionOk="0">
                    <a:moveTo>
                      <a:pt x="1376" y="0"/>
                    </a:moveTo>
                    <a:cubicBezTo>
                      <a:pt x="1362" y="0"/>
                      <a:pt x="1347" y="3"/>
                      <a:pt x="1332" y="8"/>
                    </a:cubicBezTo>
                    <a:lnTo>
                      <a:pt x="82" y="371"/>
                    </a:lnTo>
                    <a:cubicBezTo>
                      <a:pt x="21" y="391"/>
                      <a:pt x="1" y="451"/>
                      <a:pt x="21" y="492"/>
                    </a:cubicBezTo>
                    <a:cubicBezTo>
                      <a:pt x="38" y="524"/>
                      <a:pt x="81" y="557"/>
                      <a:pt x="129" y="557"/>
                    </a:cubicBezTo>
                    <a:cubicBezTo>
                      <a:pt x="140" y="557"/>
                      <a:pt x="151" y="556"/>
                      <a:pt x="162" y="552"/>
                    </a:cubicBezTo>
                    <a:lnTo>
                      <a:pt x="1412" y="169"/>
                    </a:lnTo>
                    <a:cubicBezTo>
                      <a:pt x="1473" y="169"/>
                      <a:pt x="1493" y="108"/>
                      <a:pt x="1473" y="68"/>
                    </a:cubicBezTo>
                    <a:cubicBezTo>
                      <a:pt x="1458" y="23"/>
                      <a:pt x="1420" y="0"/>
                      <a:pt x="13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1032;p39">
                <a:extLst>
                  <a:ext uri="{FF2B5EF4-FFF2-40B4-BE49-F238E27FC236}">
                    <a16:creationId xmlns:a16="http://schemas.microsoft.com/office/drawing/2014/main" id="{533D7826-A4F8-F447-888B-79C8064154FE}"/>
                  </a:ext>
                </a:extLst>
              </p:cNvPr>
              <p:cNvSpPr/>
              <p:nvPr/>
            </p:nvSpPr>
            <p:spPr>
              <a:xfrm>
                <a:off x="554656" y="3155781"/>
                <a:ext cx="18926" cy="14798"/>
              </a:xfrm>
              <a:custGeom>
                <a:avLst/>
                <a:gdLst/>
                <a:ahLst/>
                <a:cxnLst/>
                <a:rect l="l" t="t" r="r" b="b"/>
                <a:pathLst>
                  <a:path w="243" h="190" extrusionOk="0">
                    <a:moveTo>
                      <a:pt x="81" y="1"/>
                    </a:moveTo>
                    <a:cubicBezTo>
                      <a:pt x="40" y="21"/>
                      <a:pt x="0" y="81"/>
                      <a:pt x="40" y="122"/>
                    </a:cubicBezTo>
                    <a:cubicBezTo>
                      <a:pt x="56" y="167"/>
                      <a:pt x="93" y="190"/>
                      <a:pt x="128" y="190"/>
                    </a:cubicBezTo>
                    <a:cubicBezTo>
                      <a:pt x="140" y="190"/>
                      <a:pt x="151" y="187"/>
                      <a:pt x="161" y="182"/>
                    </a:cubicBezTo>
                    <a:cubicBezTo>
                      <a:pt x="222" y="162"/>
                      <a:pt x="242" y="122"/>
                      <a:pt x="222" y="61"/>
                    </a:cubicBezTo>
                    <a:cubicBezTo>
                      <a:pt x="202" y="21"/>
                      <a:pt x="141" y="1"/>
                      <a:pt x="8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44" name="Google Shape;1033;p39">
                <a:extLst>
                  <a:ext uri="{FF2B5EF4-FFF2-40B4-BE49-F238E27FC236}">
                    <a16:creationId xmlns:a16="http://schemas.microsoft.com/office/drawing/2014/main" id="{1177663F-07A2-BC4C-943D-9CF254B39E49}"/>
                  </a:ext>
                </a:extLst>
              </p:cNvPr>
              <p:cNvSpPr/>
              <p:nvPr/>
            </p:nvSpPr>
            <p:spPr>
              <a:xfrm>
                <a:off x="292342" y="3814373"/>
                <a:ext cx="61373" cy="82091"/>
              </a:xfrm>
              <a:custGeom>
                <a:avLst/>
                <a:gdLst/>
                <a:ahLst/>
                <a:cxnLst/>
                <a:rect l="l" t="t" r="r" b="b"/>
                <a:pathLst>
                  <a:path w="788" h="1054" extrusionOk="0">
                    <a:moveTo>
                      <a:pt x="217" y="0"/>
                    </a:moveTo>
                    <a:cubicBezTo>
                      <a:pt x="193" y="0"/>
                      <a:pt x="168" y="4"/>
                      <a:pt x="142" y="13"/>
                    </a:cubicBezTo>
                    <a:cubicBezTo>
                      <a:pt x="41" y="33"/>
                      <a:pt x="1" y="134"/>
                      <a:pt x="41" y="235"/>
                    </a:cubicBezTo>
                    <a:lnTo>
                      <a:pt x="364" y="920"/>
                    </a:lnTo>
                    <a:cubicBezTo>
                      <a:pt x="411" y="1000"/>
                      <a:pt x="496" y="1054"/>
                      <a:pt x="580" y="1054"/>
                    </a:cubicBezTo>
                    <a:cubicBezTo>
                      <a:pt x="602" y="1054"/>
                      <a:pt x="625" y="1050"/>
                      <a:pt x="646" y="1041"/>
                    </a:cubicBezTo>
                    <a:cubicBezTo>
                      <a:pt x="747" y="1021"/>
                      <a:pt x="787" y="900"/>
                      <a:pt x="747" y="819"/>
                    </a:cubicBezTo>
                    <a:lnTo>
                      <a:pt x="424" y="134"/>
                    </a:lnTo>
                    <a:cubicBezTo>
                      <a:pt x="377" y="55"/>
                      <a:pt x="304" y="0"/>
                      <a:pt x="21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5" name="Google Shape;1034;p39">
                <a:extLst>
                  <a:ext uri="{FF2B5EF4-FFF2-40B4-BE49-F238E27FC236}">
                    <a16:creationId xmlns:a16="http://schemas.microsoft.com/office/drawing/2014/main" id="{4B2ACD0F-BF97-C140-83C8-E5AF364FE9FE}"/>
                  </a:ext>
                </a:extLst>
              </p:cNvPr>
              <p:cNvSpPr/>
              <p:nvPr/>
            </p:nvSpPr>
            <p:spPr>
              <a:xfrm>
                <a:off x="121231" y="3450029"/>
                <a:ext cx="113089" cy="192064"/>
              </a:xfrm>
              <a:custGeom>
                <a:avLst/>
                <a:gdLst/>
                <a:ahLst/>
                <a:cxnLst/>
                <a:rect l="l" t="t" r="r" b="b"/>
                <a:pathLst>
                  <a:path w="1452" h="2466" extrusionOk="0">
                    <a:moveTo>
                      <a:pt x="228" y="1"/>
                    </a:moveTo>
                    <a:cubicBezTo>
                      <a:pt x="206" y="1"/>
                      <a:pt x="183" y="5"/>
                      <a:pt x="162" y="13"/>
                    </a:cubicBezTo>
                    <a:cubicBezTo>
                      <a:pt x="61" y="33"/>
                      <a:pt x="0" y="134"/>
                      <a:pt x="41" y="235"/>
                    </a:cubicBezTo>
                    <a:lnTo>
                      <a:pt x="1029" y="2332"/>
                    </a:lnTo>
                    <a:cubicBezTo>
                      <a:pt x="1076" y="2411"/>
                      <a:pt x="1161" y="2466"/>
                      <a:pt x="1244" y="2466"/>
                    </a:cubicBezTo>
                    <a:cubicBezTo>
                      <a:pt x="1267" y="2466"/>
                      <a:pt x="1289" y="2462"/>
                      <a:pt x="1311" y="2453"/>
                    </a:cubicBezTo>
                    <a:cubicBezTo>
                      <a:pt x="1412" y="2433"/>
                      <a:pt x="1452" y="2332"/>
                      <a:pt x="1412" y="2231"/>
                    </a:cubicBezTo>
                    <a:lnTo>
                      <a:pt x="424" y="134"/>
                    </a:lnTo>
                    <a:cubicBezTo>
                      <a:pt x="392" y="55"/>
                      <a:pt x="310" y="1"/>
                      <a:pt x="228" y="1"/>
                    </a:cubicBezTo>
                    <a:close/>
                  </a:path>
                </a:pathLst>
              </a:custGeom>
              <a:solidFill>
                <a:srgbClr val="8EDDA3"/>
              </a:solidFill>
              <a:ln>
                <a:noFill/>
              </a:ln>
            </p:spPr>
            <p:txBody>
              <a:bodyPr spcFirstLastPara="1" wrap="square" lIns="91425" tIns="91425" rIns="91425" bIns="91425" anchor="ctr" anchorCtr="0">
                <a:noAutofit/>
              </a:bodyPr>
              <a:lstStyle/>
              <a:p>
                <a:endParaRPr/>
              </a:p>
            </p:txBody>
          </p:sp>
          <p:sp>
            <p:nvSpPr>
              <p:cNvPr id="146" name="Google Shape;1035;p39">
                <a:extLst>
                  <a:ext uri="{FF2B5EF4-FFF2-40B4-BE49-F238E27FC236}">
                    <a16:creationId xmlns:a16="http://schemas.microsoft.com/office/drawing/2014/main" id="{3DCD863E-948C-6E42-8C98-77ED2DC5938E}"/>
                  </a:ext>
                </a:extLst>
              </p:cNvPr>
              <p:cNvSpPr/>
              <p:nvPr/>
            </p:nvSpPr>
            <p:spPr>
              <a:xfrm>
                <a:off x="113365" y="3452210"/>
                <a:ext cx="113167" cy="192454"/>
              </a:xfrm>
              <a:custGeom>
                <a:avLst/>
                <a:gdLst/>
                <a:ahLst/>
                <a:cxnLst/>
                <a:rect l="l" t="t" r="r" b="b"/>
                <a:pathLst>
                  <a:path w="1453" h="2471" extrusionOk="0">
                    <a:moveTo>
                      <a:pt x="213" y="0"/>
                    </a:moveTo>
                    <a:cubicBezTo>
                      <a:pt x="196" y="0"/>
                      <a:pt x="179" y="2"/>
                      <a:pt x="162" y="5"/>
                    </a:cubicBezTo>
                    <a:cubicBezTo>
                      <a:pt x="61" y="46"/>
                      <a:pt x="0" y="147"/>
                      <a:pt x="41" y="247"/>
                    </a:cubicBezTo>
                    <a:lnTo>
                      <a:pt x="1029" y="2344"/>
                    </a:lnTo>
                    <a:cubicBezTo>
                      <a:pt x="1079" y="2428"/>
                      <a:pt x="1172" y="2470"/>
                      <a:pt x="1259" y="2470"/>
                    </a:cubicBezTo>
                    <a:cubicBezTo>
                      <a:pt x="1277" y="2470"/>
                      <a:pt x="1294" y="2469"/>
                      <a:pt x="1311" y="2465"/>
                    </a:cubicBezTo>
                    <a:cubicBezTo>
                      <a:pt x="1412" y="2425"/>
                      <a:pt x="1452" y="2324"/>
                      <a:pt x="1412" y="2223"/>
                    </a:cubicBezTo>
                    <a:lnTo>
                      <a:pt x="424" y="126"/>
                    </a:lnTo>
                    <a:cubicBezTo>
                      <a:pt x="390" y="42"/>
                      <a:pt x="301" y="0"/>
                      <a:pt x="2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1036;p39">
                <a:extLst>
                  <a:ext uri="{FF2B5EF4-FFF2-40B4-BE49-F238E27FC236}">
                    <a16:creationId xmlns:a16="http://schemas.microsoft.com/office/drawing/2014/main" id="{27A37E4E-AE0B-A441-96F6-5F1066F05782}"/>
                  </a:ext>
                </a:extLst>
              </p:cNvPr>
              <p:cNvSpPr/>
              <p:nvPr/>
            </p:nvSpPr>
            <p:spPr>
              <a:xfrm>
                <a:off x="284554" y="3816554"/>
                <a:ext cx="61295" cy="82402"/>
              </a:xfrm>
              <a:custGeom>
                <a:avLst/>
                <a:gdLst/>
                <a:ahLst/>
                <a:cxnLst/>
                <a:rect l="l" t="t" r="r" b="b"/>
                <a:pathLst>
                  <a:path w="787" h="1058" extrusionOk="0">
                    <a:moveTo>
                      <a:pt x="200" y="0"/>
                    </a:moveTo>
                    <a:cubicBezTo>
                      <a:pt x="181" y="0"/>
                      <a:pt x="161" y="2"/>
                      <a:pt x="141" y="5"/>
                    </a:cubicBezTo>
                    <a:cubicBezTo>
                      <a:pt x="41" y="45"/>
                      <a:pt x="0" y="146"/>
                      <a:pt x="41" y="227"/>
                    </a:cubicBezTo>
                    <a:lnTo>
                      <a:pt x="363" y="933"/>
                    </a:lnTo>
                    <a:cubicBezTo>
                      <a:pt x="416" y="1003"/>
                      <a:pt x="514" y="1057"/>
                      <a:pt x="605" y="1057"/>
                    </a:cubicBezTo>
                    <a:cubicBezTo>
                      <a:pt x="619" y="1057"/>
                      <a:pt x="632" y="1056"/>
                      <a:pt x="645" y="1054"/>
                    </a:cubicBezTo>
                    <a:cubicBezTo>
                      <a:pt x="746" y="1013"/>
                      <a:pt x="787" y="912"/>
                      <a:pt x="746" y="812"/>
                    </a:cubicBezTo>
                    <a:lnTo>
                      <a:pt x="424" y="126"/>
                    </a:lnTo>
                    <a:cubicBezTo>
                      <a:pt x="373" y="42"/>
                      <a:pt x="295"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1037;p39">
                <a:extLst>
                  <a:ext uri="{FF2B5EF4-FFF2-40B4-BE49-F238E27FC236}">
                    <a16:creationId xmlns:a16="http://schemas.microsoft.com/office/drawing/2014/main" id="{0AF7BF87-199E-7146-B544-CF0FB87B406A}"/>
                  </a:ext>
                </a:extLst>
              </p:cNvPr>
              <p:cNvSpPr/>
              <p:nvPr/>
            </p:nvSpPr>
            <p:spPr>
              <a:xfrm>
                <a:off x="337904" y="3909159"/>
                <a:ext cx="59738" cy="82558"/>
              </a:xfrm>
              <a:custGeom>
                <a:avLst/>
                <a:gdLst/>
                <a:ahLst/>
                <a:cxnLst/>
                <a:rect l="l" t="t" r="r" b="b"/>
                <a:pathLst>
                  <a:path w="767" h="1060" extrusionOk="0">
                    <a:moveTo>
                      <a:pt x="193" y="1"/>
                    </a:moveTo>
                    <a:cubicBezTo>
                      <a:pt x="176" y="1"/>
                      <a:pt x="159" y="2"/>
                      <a:pt x="142" y="6"/>
                    </a:cubicBezTo>
                    <a:cubicBezTo>
                      <a:pt x="41" y="46"/>
                      <a:pt x="1" y="147"/>
                      <a:pt x="41" y="248"/>
                    </a:cubicBezTo>
                    <a:lnTo>
                      <a:pt x="364" y="933"/>
                    </a:lnTo>
                    <a:cubicBezTo>
                      <a:pt x="397" y="1017"/>
                      <a:pt x="487" y="1059"/>
                      <a:pt x="574" y="1059"/>
                    </a:cubicBezTo>
                    <a:cubicBezTo>
                      <a:pt x="592" y="1059"/>
                      <a:pt x="609" y="1058"/>
                      <a:pt x="626" y="1054"/>
                    </a:cubicBezTo>
                    <a:cubicBezTo>
                      <a:pt x="727" y="1014"/>
                      <a:pt x="767" y="913"/>
                      <a:pt x="727" y="812"/>
                    </a:cubicBezTo>
                    <a:lnTo>
                      <a:pt x="404" y="127"/>
                    </a:lnTo>
                    <a:cubicBezTo>
                      <a:pt x="370" y="43"/>
                      <a:pt x="281" y="1"/>
                      <a:pt x="193" y="1"/>
                    </a:cubicBezTo>
                    <a:close/>
                  </a:path>
                </a:pathLst>
              </a:custGeom>
              <a:solidFill>
                <a:srgbClr val="AFB4BE"/>
              </a:solidFill>
              <a:ln>
                <a:noFill/>
              </a:ln>
            </p:spPr>
            <p:txBody>
              <a:bodyPr spcFirstLastPara="1" wrap="square" lIns="91425" tIns="91425" rIns="91425" bIns="91425" anchor="ctr" anchorCtr="0">
                <a:noAutofit/>
              </a:bodyPr>
              <a:lstStyle/>
              <a:p>
                <a:endParaRPr/>
              </a:p>
            </p:txBody>
          </p:sp>
          <p:sp>
            <p:nvSpPr>
              <p:cNvPr id="149" name="Google Shape;1038;p39">
                <a:extLst>
                  <a:ext uri="{FF2B5EF4-FFF2-40B4-BE49-F238E27FC236}">
                    <a16:creationId xmlns:a16="http://schemas.microsoft.com/office/drawing/2014/main" id="{913AFEE2-13E8-8544-A406-2673203061D2}"/>
                  </a:ext>
                </a:extLst>
              </p:cNvPr>
              <p:cNvSpPr/>
              <p:nvPr/>
            </p:nvSpPr>
            <p:spPr>
              <a:xfrm>
                <a:off x="330038" y="3911729"/>
                <a:ext cx="59816" cy="82091"/>
              </a:xfrm>
              <a:custGeom>
                <a:avLst/>
                <a:gdLst/>
                <a:ahLst/>
                <a:cxnLst/>
                <a:rect l="l" t="t" r="r" b="b"/>
                <a:pathLst>
                  <a:path w="768" h="1054" extrusionOk="0">
                    <a:moveTo>
                      <a:pt x="208" y="0"/>
                    </a:moveTo>
                    <a:cubicBezTo>
                      <a:pt x="186" y="0"/>
                      <a:pt x="164" y="4"/>
                      <a:pt x="142" y="13"/>
                    </a:cubicBezTo>
                    <a:cubicBezTo>
                      <a:pt x="41" y="33"/>
                      <a:pt x="1" y="134"/>
                      <a:pt x="41" y="235"/>
                    </a:cubicBezTo>
                    <a:lnTo>
                      <a:pt x="364" y="920"/>
                    </a:lnTo>
                    <a:cubicBezTo>
                      <a:pt x="396" y="1000"/>
                      <a:pt x="477" y="1054"/>
                      <a:pt x="560" y="1054"/>
                    </a:cubicBezTo>
                    <a:cubicBezTo>
                      <a:pt x="582" y="1054"/>
                      <a:pt x="604" y="1050"/>
                      <a:pt x="626" y="1041"/>
                    </a:cubicBezTo>
                    <a:cubicBezTo>
                      <a:pt x="727" y="1021"/>
                      <a:pt x="767" y="920"/>
                      <a:pt x="727" y="820"/>
                    </a:cubicBezTo>
                    <a:lnTo>
                      <a:pt x="404" y="134"/>
                    </a:lnTo>
                    <a:cubicBezTo>
                      <a:pt x="372" y="55"/>
                      <a:pt x="291" y="0"/>
                      <a:pt x="20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0" name="Google Shape;1039;p39">
                <a:extLst>
                  <a:ext uri="{FF2B5EF4-FFF2-40B4-BE49-F238E27FC236}">
                    <a16:creationId xmlns:a16="http://schemas.microsoft.com/office/drawing/2014/main" id="{27A1E45B-0FFA-D940-AFD2-0316C82108FB}"/>
                  </a:ext>
                </a:extLst>
              </p:cNvPr>
              <p:cNvSpPr/>
              <p:nvPr/>
            </p:nvSpPr>
            <p:spPr>
              <a:xfrm>
                <a:off x="127462" y="3135375"/>
                <a:ext cx="1312907" cy="1509178"/>
              </a:xfrm>
              <a:custGeom>
                <a:avLst/>
                <a:gdLst/>
                <a:ahLst/>
                <a:cxnLst/>
                <a:rect l="l" t="t" r="r" b="b"/>
                <a:pathLst>
                  <a:path w="16857" h="19377" extrusionOk="0">
                    <a:moveTo>
                      <a:pt x="9014" y="1"/>
                    </a:moveTo>
                    <a:lnTo>
                      <a:pt x="1" y="2662"/>
                    </a:lnTo>
                    <a:lnTo>
                      <a:pt x="7844" y="19377"/>
                    </a:lnTo>
                    <a:lnTo>
                      <a:pt x="16857" y="16695"/>
                    </a:lnTo>
                    <a:lnTo>
                      <a:pt x="901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040;p39">
                <a:extLst>
                  <a:ext uri="{FF2B5EF4-FFF2-40B4-BE49-F238E27FC236}">
                    <a16:creationId xmlns:a16="http://schemas.microsoft.com/office/drawing/2014/main" id="{1D72E0AF-2318-9A41-8CFA-A287952D640C}"/>
                  </a:ext>
                </a:extLst>
              </p:cNvPr>
              <p:cNvSpPr/>
              <p:nvPr/>
            </p:nvSpPr>
            <p:spPr>
              <a:xfrm>
                <a:off x="127462" y="3135375"/>
                <a:ext cx="1312907" cy="1509178"/>
              </a:xfrm>
              <a:custGeom>
                <a:avLst/>
                <a:gdLst/>
                <a:ahLst/>
                <a:cxnLst/>
                <a:rect l="l" t="t" r="r" b="b"/>
                <a:pathLst>
                  <a:path w="16857" h="19377" fill="none" extrusionOk="0">
                    <a:moveTo>
                      <a:pt x="7844" y="19377"/>
                    </a:moveTo>
                    <a:lnTo>
                      <a:pt x="16857" y="16695"/>
                    </a:lnTo>
                    <a:lnTo>
                      <a:pt x="9014" y="1"/>
                    </a:lnTo>
                    <a:lnTo>
                      <a:pt x="1" y="2662"/>
                    </a:ln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2" name="Google Shape;1041;p39">
                <a:extLst>
                  <a:ext uri="{FF2B5EF4-FFF2-40B4-BE49-F238E27FC236}">
                    <a16:creationId xmlns:a16="http://schemas.microsoft.com/office/drawing/2014/main" id="{46A58E63-C9E1-EF4B-BBE6-3CFB721495A9}"/>
                  </a:ext>
                </a:extLst>
              </p:cNvPr>
              <p:cNvSpPr/>
              <p:nvPr/>
            </p:nvSpPr>
            <p:spPr>
              <a:xfrm>
                <a:off x="85093" y="3050169"/>
                <a:ext cx="1389858" cy="1667051"/>
              </a:xfrm>
              <a:custGeom>
                <a:avLst/>
                <a:gdLst/>
                <a:ahLst/>
                <a:cxnLst/>
                <a:rect l="l" t="t" r="r" b="b"/>
                <a:pathLst>
                  <a:path w="17845" h="21404" extrusionOk="0">
                    <a:moveTo>
                      <a:pt x="8375" y="215"/>
                    </a:moveTo>
                    <a:cubicBezTo>
                      <a:pt x="8745" y="215"/>
                      <a:pt x="9107" y="423"/>
                      <a:pt x="9255" y="752"/>
                    </a:cubicBezTo>
                    <a:lnTo>
                      <a:pt x="17381" y="18051"/>
                    </a:lnTo>
                    <a:cubicBezTo>
                      <a:pt x="17582" y="18455"/>
                      <a:pt x="17381" y="18898"/>
                      <a:pt x="16937" y="19019"/>
                    </a:cubicBezTo>
                    <a:lnTo>
                      <a:pt x="9719" y="21156"/>
                    </a:lnTo>
                    <a:cubicBezTo>
                      <a:pt x="9629" y="21185"/>
                      <a:pt x="9536" y="21199"/>
                      <a:pt x="9444" y="21199"/>
                    </a:cubicBezTo>
                    <a:cubicBezTo>
                      <a:pt x="9083" y="21199"/>
                      <a:pt x="8734" y="20989"/>
                      <a:pt x="8590" y="20652"/>
                    </a:cubicBezTo>
                    <a:lnTo>
                      <a:pt x="464" y="3373"/>
                    </a:lnTo>
                    <a:cubicBezTo>
                      <a:pt x="263" y="2970"/>
                      <a:pt x="464" y="2526"/>
                      <a:pt x="908" y="2405"/>
                    </a:cubicBezTo>
                    <a:lnTo>
                      <a:pt x="8126" y="248"/>
                    </a:lnTo>
                    <a:cubicBezTo>
                      <a:pt x="8208" y="225"/>
                      <a:pt x="8292" y="215"/>
                      <a:pt x="8375" y="215"/>
                    </a:cubicBezTo>
                    <a:close/>
                    <a:moveTo>
                      <a:pt x="8363" y="1"/>
                    </a:moveTo>
                    <a:cubicBezTo>
                      <a:pt x="8256" y="1"/>
                      <a:pt x="8149" y="15"/>
                      <a:pt x="8045" y="46"/>
                    </a:cubicBezTo>
                    <a:lnTo>
                      <a:pt x="807" y="2203"/>
                    </a:lnTo>
                    <a:cubicBezTo>
                      <a:pt x="263" y="2365"/>
                      <a:pt x="1" y="2909"/>
                      <a:pt x="242" y="3433"/>
                    </a:cubicBezTo>
                    <a:lnTo>
                      <a:pt x="8368" y="20733"/>
                    </a:lnTo>
                    <a:cubicBezTo>
                      <a:pt x="8564" y="21141"/>
                      <a:pt x="9023" y="21403"/>
                      <a:pt x="9491" y="21403"/>
                    </a:cubicBezTo>
                    <a:cubicBezTo>
                      <a:pt x="9601" y="21403"/>
                      <a:pt x="9712" y="21389"/>
                      <a:pt x="9820" y="21358"/>
                    </a:cubicBezTo>
                    <a:lnTo>
                      <a:pt x="17038" y="19221"/>
                    </a:lnTo>
                    <a:cubicBezTo>
                      <a:pt x="17582" y="19059"/>
                      <a:pt x="17844" y="18495"/>
                      <a:pt x="17602" y="17991"/>
                    </a:cubicBezTo>
                    <a:lnTo>
                      <a:pt x="9477" y="691"/>
                    </a:lnTo>
                    <a:cubicBezTo>
                      <a:pt x="9281" y="267"/>
                      <a:pt x="8820" y="1"/>
                      <a:pt x="8363" y="1"/>
                    </a:cubicBezTo>
                    <a:close/>
                  </a:path>
                </a:pathLst>
              </a:custGeom>
              <a:solidFill>
                <a:srgbClr val="8EDDA3"/>
              </a:solidFill>
              <a:ln>
                <a:noFill/>
              </a:ln>
            </p:spPr>
            <p:txBody>
              <a:bodyPr spcFirstLastPara="1" wrap="square" lIns="91425" tIns="91425" rIns="91425" bIns="91425" anchor="ctr" anchorCtr="0">
                <a:noAutofit/>
              </a:bodyPr>
              <a:lstStyle/>
              <a:p>
                <a:endParaRPr/>
              </a:p>
            </p:txBody>
          </p:sp>
          <p:sp>
            <p:nvSpPr>
              <p:cNvPr id="153" name="Google Shape;1042;p39">
                <a:extLst>
                  <a:ext uri="{FF2B5EF4-FFF2-40B4-BE49-F238E27FC236}">
                    <a16:creationId xmlns:a16="http://schemas.microsoft.com/office/drawing/2014/main" id="{903A35CC-8E4D-1547-BF6E-77FF98C7CA8B}"/>
                  </a:ext>
                </a:extLst>
              </p:cNvPr>
              <p:cNvSpPr/>
              <p:nvPr/>
            </p:nvSpPr>
            <p:spPr>
              <a:xfrm>
                <a:off x="97632" y="3059983"/>
                <a:ext cx="1366337" cy="1650539"/>
              </a:xfrm>
              <a:custGeom>
                <a:avLst/>
                <a:gdLst/>
                <a:ahLst/>
                <a:cxnLst/>
                <a:rect l="l" t="t" r="r" b="b"/>
                <a:pathLst>
                  <a:path w="17543" h="21192" extrusionOk="0">
                    <a:moveTo>
                      <a:pt x="8225" y="69"/>
                    </a:moveTo>
                    <a:cubicBezTo>
                      <a:pt x="8584" y="69"/>
                      <a:pt x="8946" y="277"/>
                      <a:pt x="9094" y="606"/>
                    </a:cubicBezTo>
                    <a:lnTo>
                      <a:pt x="17260" y="17966"/>
                    </a:lnTo>
                    <a:cubicBezTo>
                      <a:pt x="17441" y="18369"/>
                      <a:pt x="17240" y="18792"/>
                      <a:pt x="16816" y="18933"/>
                    </a:cubicBezTo>
                    <a:lnTo>
                      <a:pt x="9558" y="21071"/>
                    </a:lnTo>
                    <a:cubicBezTo>
                      <a:pt x="9471" y="21100"/>
                      <a:pt x="9381" y="21113"/>
                      <a:pt x="9291" y="21113"/>
                    </a:cubicBezTo>
                    <a:cubicBezTo>
                      <a:pt x="8941" y="21113"/>
                      <a:pt x="8593" y="20907"/>
                      <a:pt x="8449" y="20587"/>
                    </a:cubicBezTo>
                    <a:lnTo>
                      <a:pt x="283" y="3207"/>
                    </a:lnTo>
                    <a:cubicBezTo>
                      <a:pt x="102" y="2823"/>
                      <a:pt x="303" y="2380"/>
                      <a:pt x="727" y="2259"/>
                    </a:cubicBezTo>
                    <a:lnTo>
                      <a:pt x="7985" y="102"/>
                    </a:lnTo>
                    <a:cubicBezTo>
                      <a:pt x="8063" y="79"/>
                      <a:pt x="8144" y="69"/>
                      <a:pt x="8225" y="69"/>
                    </a:cubicBezTo>
                    <a:close/>
                    <a:moveTo>
                      <a:pt x="8221" y="1"/>
                    </a:moveTo>
                    <a:cubicBezTo>
                      <a:pt x="8128" y="1"/>
                      <a:pt x="8034" y="14"/>
                      <a:pt x="7945" y="41"/>
                    </a:cubicBezTo>
                    <a:lnTo>
                      <a:pt x="686" y="2178"/>
                    </a:lnTo>
                    <a:cubicBezTo>
                      <a:pt x="223" y="2319"/>
                      <a:pt x="1" y="2803"/>
                      <a:pt x="202" y="3247"/>
                    </a:cubicBezTo>
                    <a:lnTo>
                      <a:pt x="8368" y="20607"/>
                    </a:lnTo>
                    <a:cubicBezTo>
                      <a:pt x="8531" y="20965"/>
                      <a:pt x="8917" y="21192"/>
                      <a:pt x="9314" y="21192"/>
                    </a:cubicBezTo>
                    <a:cubicBezTo>
                      <a:pt x="9409" y="21192"/>
                      <a:pt x="9505" y="21179"/>
                      <a:pt x="9598" y="21151"/>
                    </a:cubicBezTo>
                    <a:lnTo>
                      <a:pt x="16857" y="18994"/>
                    </a:lnTo>
                    <a:cubicBezTo>
                      <a:pt x="17321" y="18853"/>
                      <a:pt x="17542" y="18389"/>
                      <a:pt x="17341" y="17945"/>
                    </a:cubicBezTo>
                    <a:lnTo>
                      <a:pt x="9175" y="585"/>
                    </a:lnTo>
                    <a:cubicBezTo>
                      <a:pt x="9012" y="227"/>
                      <a:pt x="8613" y="1"/>
                      <a:pt x="82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4" name="Google Shape;1043;p39">
                <a:extLst>
                  <a:ext uri="{FF2B5EF4-FFF2-40B4-BE49-F238E27FC236}">
                    <a16:creationId xmlns:a16="http://schemas.microsoft.com/office/drawing/2014/main" id="{001A41D6-259F-1249-9EBF-CC6DE56818AF}"/>
                  </a:ext>
                </a:extLst>
              </p:cNvPr>
              <p:cNvSpPr/>
              <p:nvPr/>
            </p:nvSpPr>
            <p:spPr>
              <a:xfrm>
                <a:off x="162042" y="3188804"/>
                <a:ext cx="1250054" cy="1418052"/>
              </a:xfrm>
              <a:custGeom>
                <a:avLst/>
                <a:gdLst/>
                <a:ahLst/>
                <a:cxnLst/>
                <a:rect l="l" t="t" r="r" b="b"/>
                <a:pathLst>
                  <a:path w="16050" h="18207" extrusionOk="0">
                    <a:moveTo>
                      <a:pt x="8650" y="0"/>
                    </a:moveTo>
                    <a:lnTo>
                      <a:pt x="0" y="2621"/>
                    </a:lnTo>
                    <a:lnTo>
                      <a:pt x="7400" y="18207"/>
                    </a:lnTo>
                    <a:lnTo>
                      <a:pt x="16050" y="15566"/>
                    </a:lnTo>
                    <a:lnTo>
                      <a:pt x="8650" y="0"/>
                    </a:ln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155" name="Google Shape;1055;p39">
                <a:extLst>
                  <a:ext uri="{FF2B5EF4-FFF2-40B4-BE49-F238E27FC236}">
                    <a16:creationId xmlns:a16="http://schemas.microsoft.com/office/drawing/2014/main" id="{7A1383E2-DD06-BB42-8057-7D735164A54E}"/>
                  </a:ext>
                </a:extLst>
              </p:cNvPr>
              <p:cNvSpPr/>
              <p:nvPr/>
            </p:nvSpPr>
            <p:spPr>
              <a:xfrm>
                <a:off x="873435" y="4454507"/>
                <a:ext cx="48756" cy="40890"/>
              </a:xfrm>
              <a:custGeom>
                <a:avLst/>
                <a:gdLst/>
                <a:ahLst/>
                <a:cxnLst/>
                <a:rect l="l" t="t" r="r" b="b"/>
                <a:pathLst>
                  <a:path w="626" h="525" fill="none" extrusionOk="0">
                    <a:moveTo>
                      <a:pt x="565" y="182"/>
                    </a:moveTo>
                    <a:cubicBezTo>
                      <a:pt x="625" y="303"/>
                      <a:pt x="565" y="444"/>
                      <a:pt x="424" y="484"/>
                    </a:cubicBezTo>
                    <a:cubicBezTo>
                      <a:pt x="282" y="524"/>
                      <a:pt x="121" y="464"/>
                      <a:pt x="61" y="343"/>
                    </a:cubicBezTo>
                    <a:cubicBezTo>
                      <a:pt x="0" y="222"/>
                      <a:pt x="61" y="81"/>
                      <a:pt x="202" y="40"/>
                    </a:cubicBezTo>
                    <a:cubicBezTo>
                      <a:pt x="343" y="0"/>
                      <a:pt x="504" y="61"/>
                      <a:pt x="565" y="182"/>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6" name="Google Shape;1056;p39">
                <a:extLst>
                  <a:ext uri="{FF2B5EF4-FFF2-40B4-BE49-F238E27FC236}">
                    <a16:creationId xmlns:a16="http://schemas.microsoft.com/office/drawing/2014/main" id="{F694863B-7B30-3E44-9BE3-9DF3C241FBB5}"/>
                  </a:ext>
                </a:extLst>
              </p:cNvPr>
              <p:cNvSpPr/>
              <p:nvPr/>
            </p:nvSpPr>
            <p:spPr>
              <a:xfrm>
                <a:off x="915804" y="4485895"/>
                <a:ext cx="17368" cy="9502"/>
              </a:xfrm>
              <a:custGeom>
                <a:avLst/>
                <a:gdLst/>
                <a:ahLst/>
                <a:cxnLst/>
                <a:rect l="l" t="t" r="r" b="b"/>
                <a:pathLst>
                  <a:path w="223" h="122" fill="none" extrusionOk="0">
                    <a:moveTo>
                      <a:pt x="222" y="121"/>
                    </a:moveTo>
                    <a:lnTo>
                      <a:pt x="1" y="0"/>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7" name="Google Shape;1057;p39">
                <a:extLst>
                  <a:ext uri="{FF2B5EF4-FFF2-40B4-BE49-F238E27FC236}">
                    <a16:creationId xmlns:a16="http://schemas.microsoft.com/office/drawing/2014/main" id="{BE8017FB-E3DD-BA4E-BC5D-20490C3D927B}"/>
                  </a:ext>
                </a:extLst>
              </p:cNvPr>
              <p:cNvSpPr/>
              <p:nvPr/>
            </p:nvSpPr>
            <p:spPr>
              <a:xfrm>
                <a:off x="739942" y="4498434"/>
                <a:ext cx="55065" cy="51949"/>
              </a:xfrm>
              <a:custGeom>
                <a:avLst/>
                <a:gdLst/>
                <a:ahLst/>
                <a:cxnLst/>
                <a:rect l="l" t="t" r="r" b="b"/>
                <a:pathLst>
                  <a:path w="707" h="667" fill="none" extrusionOk="0">
                    <a:moveTo>
                      <a:pt x="162" y="1"/>
                    </a:moveTo>
                    <a:lnTo>
                      <a:pt x="0" y="303"/>
                    </a:lnTo>
                    <a:lnTo>
                      <a:pt x="162" y="666"/>
                    </a:lnTo>
                    <a:lnTo>
                      <a:pt x="343" y="606"/>
                    </a:lnTo>
                    <a:lnTo>
                      <a:pt x="262" y="424"/>
                    </a:lnTo>
                    <a:cubicBezTo>
                      <a:pt x="242" y="384"/>
                      <a:pt x="262" y="323"/>
                      <a:pt x="323" y="323"/>
                    </a:cubicBezTo>
                    <a:cubicBezTo>
                      <a:pt x="383" y="303"/>
                      <a:pt x="444" y="323"/>
                      <a:pt x="464" y="364"/>
                    </a:cubicBezTo>
                    <a:lnTo>
                      <a:pt x="545" y="545"/>
                    </a:lnTo>
                    <a:lnTo>
                      <a:pt x="706" y="505"/>
                    </a:lnTo>
                    <a:lnTo>
                      <a:pt x="545" y="142"/>
                    </a:ln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8" name="Google Shape;1058;p39">
                <a:extLst>
                  <a:ext uri="{FF2B5EF4-FFF2-40B4-BE49-F238E27FC236}">
                    <a16:creationId xmlns:a16="http://schemas.microsoft.com/office/drawing/2014/main" id="{089780CA-F6FB-044D-9644-FB9F07ADC4D4}"/>
                  </a:ext>
                </a:extLst>
              </p:cNvPr>
              <p:cNvSpPr/>
              <p:nvPr/>
            </p:nvSpPr>
            <p:spPr>
              <a:xfrm>
                <a:off x="1033565" y="4423042"/>
                <a:ext cx="12695" cy="26792"/>
              </a:xfrm>
              <a:custGeom>
                <a:avLst/>
                <a:gdLst/>
                <a:ahLst/>
                <a:cxnLst/>
                <a:rect l="l" t="t" r="r" b="b"/>
                <a:pathLst>
                  <a:path w="163" h="344" fill="none" extrusionOk="0">
                    <a:moveTo>
                      <a:pt x="1" y="1"/>
                    </a:moveTo>
                    <a:lnTo>
                      <a:pt x="162" y="344"/>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9" name="Google Shape;1059;p39">
                <a:extLst>
                  <a:ext uri="{FF2B5EF4-FFF2-40B4-BE49-F238E27FC236}">
                    <a16:creationId xmlns:a16="http://schemas.microsoft.com/office/drawing/2014/main" id="{C116953C-9250-EB49-B186-2BA9D4DEE869}"/>
                  </a:ext>
                </a:extLst>
              </p:cNvPr>
              <p:cNvSpPr/>
              <p:nvPr/>
            </p:nvSpPr>
            <p:spPr>
              <a:xfrm>
                <a:off x="1025699" y="4432466"/>
                <a:ext cx="29986" cy="9502"/>
              </a:xfrm>
              <a:custGeom>
                <a:avLst/>
                <a:gdLst/>
                <a:ahLst/>
                <a:cxnLst/>
                <a:rect l="l" t="t" r="r" b="b"/>
                <a:pathLst>
                  <a:path w="385" h="122" fill="none" extrusionOk="0">
                    <a:moveTo>
                      <a:pt x="1" y="122"/>
                    </a:moveTo>
                    <a:lnTo>
                      <a:pt x="384"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0" name="Google Shape;1060;p39">
                <a:extLst>
                  <a:ext uri="{FF2B5EF4-FFF2-40B4-BE49-F238E27FC236}">
                    <a16:creationId xmlns:a16="http://schemas.microsoft.com/office/drawing/2014/main" id="{7B3C06FF-C03D-5B4A-83DC-34570E6BB4DA}"/>
                  </a:ext>
                </a:extLst>
              </p:cNvPr>
              <p:cNvSpPr/>
              <p:nvPr/>
            </p:nvSpPr>
            <p:spPr>
              <a:xfrm>
                <a:off x="1008486" y="4410502"/>
                <a:ext cx="62853" cy="53507"/>
              </a:xfrm>
              <a:custGeom>
                <a:avLst/>
                <a:gdLst/>
                <a:ahLst/>
                <a:cxnLst/>
                <a:rect l="l" t="t" r="r" b="b"/>
                <a:pathLst>
                  <a:path w="807" h="687" fill="none" extrusionOk="0">
                    <a:moveTo>
                      <a:pt x="585" y="605"/>
                    </a:moveTo>
                    <a:lnTo>
                      <a:pt x="484" y="646"/>
                    </a:lnTo>
                    <a:cubicBezTo>
                      <a:pt x="343" y="686"/>
                      <a:pt x="161" y="605"/>
                      <a:pt x="101" y="484"/>
                    </a:cubicBezTo>
                    <a:lnTo>
                      <a:pt x="61" y="384"/>
                    </a:lnTo>
                    <a:cubicBezTo>
                      <a:pt x="0" y="263"/>
                      <a:pt x="61" y="122"/>
                      <a:pt x="222" y="61"/>
                    </a:cubicBezTo>
                    <a:lnTo>
                      <a:pt x="323" y="41"/>
                    </a:lnTo>
                    <a:cubicBezTo>
                      <a:pt x="464" y="1"/>
                      <a:pt x="645" y="61"/>
                      <a:pt x="706" y="202"/>
                    </a:cubicBezTo>
                    <a:lnTo>
                      <a:pt x="746" y="283"/>
                    </a:lnTo>
                    <a:cubicBezTo>
                      <a:pt x="807" y="424"/>
                      <a:pt x="746" y="565"/>
                      <a:pt x="585" y="605"/>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1" name="Google Shape;1061;p39">
                <a:extLst>
                  <a:ext uri="{FF2B5EF4-FFF2-40B4-BE49-F238E27FC236}">
                    <a16:creationId xmlns:a16="http://schemas.microsoft.com/office/drawing/2014/main" id="{F3CF1E29-ED3D-C04F-AC4D-371A2A4DBC2B}"/>
                  </a:ext>
                </a:extLst>
              </p:cNvPr>
              <p:cNvSpPr/>
              <p:nvPr/>
            </p:nvSpPr>
            <p:spPr>
              <a:xfrm>
                <a:off x="1143537" y="4364940"/>
                <a:ext cx="58180" cy="50392"/>
              </a:xfrm>
              <a:custGeom>
                <a:avLst/>
                <a:gdLst/>
                <a:ahLst/>
                <a:cxnLst/>
                <a:rect l="l" t="t" r="r" b="b"/>
                <a:pathLst>
                  <a:path w="747" h="647" fill="none" extrusionOk="0">
                    <a:moveTo>
                      <a:pt x="444" y="102"/>
                    </a:moveTo>
                    <a:cubicBezTo>
                      <a:pt x="383" y="142"/>
                      <a:pt x="383" y="223"/>
                      <a:pt x="383" y="223"/>
                    </a:cubicBezTo>
                    <a:cubicBezTo>
                      <a:pt x="383" y="223"/>
                      <a:pt x="282" y="162"/>
                      <a:pt x="222" y="162"/>
                    </a:cubicBezTo>
                    <a:cubicBezTo>
                      <a:pt x="20" y="182"/>
                      <a:pt x="0" y="344"/>
                      <a:pt x="141" y="444"/>
                    </a:cubicBezTo>
                    <a:cubicBezTo>
                      <a:pt x="262" y="565"/>
                      <a:pt x="565" y="646"/>
                      <a:pt x="565" y="646"/>
                    </a:cubicBezTo>
                    <a:cubicBezTo>
                      <a:pt x="565" y="646"/>
                      <a:pt x="746" y="404"/>
                      <a:pt x="746" y="263"/>
                    </a:cubicBezTo>
                    <a:cubicBezTo>
                      <a:pt x="746" y="122"/>
                      <a:pt x="605" y="1"/>
                      <a:pt x="444" y="102"/>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2" name="Google Shape;1062;p39">
                <a:extLst>
                  <a:ext uri="{FF2B5EF4-FFF2-40B4-BE49-F238E27FC236}">
                    <a16:creationId xmlns:a16="http://schemas.microsoft.com/office/drawing/2014/main" id="{9DCDE3C8-3E30-F447-82C7-CEC147209CC6}"/>
                  </a:ext>
                </a:extLst>
              </p:cNvPr>
              <p:cNvSpPr/>
              <p:nvPr/>
            </p:nvSpPr>
            <p:spPr>
              <a:xfrm>
                <a:off x="1295800" y="4331605"/>
                <a:ext cx="33101" cy="24456"/>
              </a:xfrm>
              <a:custGeom>
                <a:avLst/>
                <a:gdLst/>
                <a:ahLst/>
                <a:cxnLst/>
                <a:rect l="l" t="t" r="r" b="b"/>
                <a:pathLst>
                  <a:path w="425" h="314" extrusionOk="0">
                    <a:moveTo>
                      <a:pt x="194" y="0"/>
                    </a:moveTo>
                    <a:cubicBezTo>
                      <a:pt x="177" y="0"/>
                      <a:pt x="159" y="2"/>
                      <a:pt x="142" y="5"/>
                    </a:cubicBezTo>
                    <a:cubicBezTo>
                      <a:pt x="61" y="46"/>
                      <a:pt x="1" y="126"/>
                      <a:pt x="41" y="207"/>
                    </a:cubicBezTo>
                    <a:cubicBezTo>
                      <a:pt x="75" y="274"/>
                      <a:pt x="150" y="313"/>
                      <a:pt x="232" y="313"/>
                    </a:cubicBezTo>
                    <a:cubicBezTo>
                      <a:pt x="249" y="313"/>
                      <a:pt x="266" y="311"/>
                      <a:pt x="283" y="308"/>
                    </a:cubicBezTo>
                    <a:cubicBezTo>
                      <a:pt x="364" y="268"/>
                      <a:pt x="424" y="187"/>
                      <a:pt x="384" y="106"/>
                    </a:cubicBezTo>
                    <a:cubicBezTo>
                      <a:pt x="351" y="39"/>
                      <a:pt x="276" y="0"/>
                      <a:pt x="1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063;p39">
                <a:extLst>
                  <a:ext uri="{FF2B5EF4-FFF2-40B4-BE49-F238E27FC236}">
                    <a16:creationId xmlns:a16="http://schemas.microsoft.com/office/drawing/2014/main" id="{0D4A6D37-932F-5E47-8811-8F929076FA05}"/>
                  </a:ext>
                </a:extLst>
              </p:cNvPr>
              <p:cNvSpPr/>
              <p:nvPr/>
            </p:nvSpPr>
            <p:spPr>
              <a:xfrm>
                <a:off x="1297436" y="4352011"/>
                <a:ext cx="53429" cy="27182"/>
              </a:xfrm>
              <a:custGeom>
                <a:avLst/>
                <a:gdLst/>
                <a:ahLst/>
                <a:cxnLst/>
                <a:rect l="l" t="t" r="r" b="b"/>
                <a:pathLst>
                  <a:path w="686" h="349" extrusionOk="0">
                    <a:moveTo>
                      <a:pt x="435" y="1"/>
                    </a:moveTo>
                    <a:cubicBezTo>
                      <a:pt x="417" y="1"/>
                      <a:pt x="400" y="2"/>
                      <a:pt x="383" y="6"/>
                    </a:cubicBezTo>
                    <a:lnTo>
                      <a:pt x="161" y="86"/>
                    </a:lnTo>
                    <a:cubicBezTo>
                      <a:pt x="61" y="106"/>
                      <a:pt x="0" y="207"/>
                      <a:pt x="40" y="308"/>
                    </a:cubicBezTo>
                    <a:lnTo>
                      <a:pt x="81" y="348"/>
                    </a:lnTo>
                    <a:lnTo>
                      <a:pt x="686" y="167"/>
                    </a:lnTo>
                    <a:lnTo>
                      <a:pt x="645" y="127"/>
                    </a:lnTo>
                    <a:cubicBezTo>
                      <a:pt x="612" y="43"/>
                      <a:pt x="522" y="1"/>
                      <a:pt x="4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064;p39">
                <a:extLst>
                  <a:ext uri="{FF2B5EF4-FFF2-40B4-BE49-F238E27FC236}">
                    <a16:creationId xmlns:a16="http://schemas.microsoft.com/office/drawing/2014/main" id="{C036697A-3884-F748-9D75-3164C7DC09BF}"/>
                  </a:ext>
                </a:extLst>
              </p:cNvPr>
              <p:cNvSpPr/>
              <p:nvPr/>
            </p:nvSpPr>
            <p:spPr>
              <a:xfrm>
                <a:off x="220144" y="3403921"/>
                <a:ext cx="62931" cy="48756"/>
              </a:xfrm>
              <a:custGeom>
                <a:avLst/>
                <a:gdLst/>
                <a:ahLst/>
                <a:cxnLst/>
                <a:rect l="l" t="t" r="r" b="b"/>
                <a:pathLst>
                  <a:path w="808" h="626" fill="none" extrusionOk="0">
                    <a:moveTo>
                      <a:pt x="424" y="21"/>
                    </a:moveTo>
                    <a:lnTo>
                      <a:pt x="384" y="21"/>
                    </a:lnTo>
                    <a:cubicBezTo>
                      <a:pt x="363" y="0"/>
                      <a:pt x="323" y="0"/>
                      <a:pt x="303" y="0"/>
                    </a:cubicBezTo>
                    <a:lnTo>
                      <a:pt x="283" y="21"/>
                    </a:lnTo>
                    <a:lnTo>
                      <a:pt x="242" y="41"/>
                    </a:lnTo>
                    <a:lnTo>
                      <a:pt x="222" y="41"/>
                    </a:lnTo>
                    <a:cubicBezTo>
                      <a:pt x="182" y="41"/>
                      <a:pt x="162" y="61"/>
                      <a:pt x="162" y="81"/>
                    </a:cubicBezTo>
                    <a:lnTo>
                      <a:pt x="142" y="121"/>
                    </a:lnTo>
                    <a:cubicBezTo>
                      <a:pt x="142" y="141"/>
                      <a:pt x="121" y="141"/>
                      <a:pt x="101" y="162"/>
                    </a:cubicBezTo>
                    <a:lnTo>
                      <a:pt x="61" y="162"/>
                    </a:lnTo>
                    <a:cubicBezTo>
                      <a:pt x="21" y="182"/>
                      <a:pt x="1" y="222"/>
                      <a:pt x="21" y="262"/>
                    </a:cubicBezTo>
                    <a:lnTo>
                      <a:pt x="162" y="565"/>
                    </a:lnTo>
                    <a:cubicBezTo>
                      <a:pt x="182" y="605"/>
                      <a:pt x="222" y="625"/>
                      <a:pt x="283" y="605"/>
                    </a:cubicBezTo>
                    <a:lnTo>
                      <a:pt x="747" y="464"/>
                    </a:lnTo>
                    <a:cubicBezTo>
                      <a:pt x="787" y="444"/>
                      <a:pt x="807" y="404"/>
                      <a:pt x="787" y="363"/>
                    </a:cubicBezTo>
                    <a:lnTo>
                      <a:pt x="646" y="81"/>
                    </a:lnTo>
                    <a:cubicBezTo>
                      <a:pt x="626" y="41"/>
                      <a:pt x="585" y="0"/>
                      <a:pt x="525" y="21"/>
                    </a:cubicBezTo>
                    <a:lnTo>
                      <a:pt x="484" y="41"/>
                    </a:lnTo>
                    <a:cubicBezTo>
                      <a:pt x="464" y="41"/>
                      <a:pt x="444" y="41"/>
                      <a:pt x="424" y="21"/>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5" name="Google Shape;1065;p39">
                <a:extLst>
                  <a:ext uri="{FF2B5EF4-FFF2-40B4-BE49-F238E27FC236}">
                    <a16:creationId xmlns:a16="http://schemas.microsoft.com/office/drawing/2014/main" id="{BA53BE68-8DE2-D549-8D79-09D3F79F0CB6}"/>
                  </a:ext>
                </a:extLst>
              </p:cNvPr>
              <p:cNvSpPr/>
              <p:nvPr/>
            </p:nvSpPr>
            <p:spPr>
              <a:xfrm>
                <a:off x="237434" y="3416461"/>
                <a:ext cx="28350" cy="23677"/>
              </a:xfrm>
              <a:custGeom>
                <a:avLst/>
                <a:gdLst/>
                <a:ahLst/>
                <a:cxnLst/>
                <a:rect l="l" t="t" r="r" b="b"/>
                <a:pathLst>
                  <a:path w="364" h="304" fill="none" extrusionOk="0">
                    <a:moveTo>
                      <a:pt x="323" y="122"/>
                    </a:moveTo>
                    <a:cubicBezTo>
                      <a:pt x="363" y="182"/>
                      <a:pt x="323" y="263"/>
                      <a:pt x="242" y="283"/>
                    </a:cubicBezTo>
                    <a:cubicBezTo>
                      <a:pt x="162" y="303"/>
                      <a:pt x="61" y="263"/>
                      <a:pt x="41" y="202"/>
                    </a:cubicBezTo>
                    <a:cubicBezTo>
                      <a:pt x="0" y="122"/>
                      <a:pt x="41" y="61"/>
                      <a:pt x="121" y="21"/>
                    </a:cubicBezTo>
                    <a:cubicBezTo>
                      <a:pt x="202" y="1"/>
                      <a:pt x="283" y="41"/>
                      <a:pt x="323" y="122"/>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6" name="Google Shape;1066;p39">
                <a:extLst>
                  <a:ext uri="{FF2B5EF4-FFF2-40B4-BE49-F238E27FC236}">
                    <a16:creationId xmlns:a16="http://schemas.microsoft.com/office/drawing/2014/main" id="{F5701776-1ED6-6F4A-A9EC-430EDFB61E5C}"/>
                  </a:ext>
                </a:extLst>
              </p:cNvPr>
              <p:cNvSpPr/>
              <p:nvPr/>
            </p:nvSpPr>
            <p:spPr>
              <a:xfrm>
                <a:off x="763463" y="3232731"/>
                <a:ext cx="50314" cy="45641"/>
              </a:xfrm>
              <a:custGeom>
                <a:avLst/>
                <a:gdLst/>
                <a:ahLst/>
                <a:cxnLst/>
                <a:rect l="l" t="t" r="r" b="b"/>
                <a:pathLst>
                  <a:path w="646" h="586" fill="none" extrusionOk="0">
                    <a:moveTo>
                      <a:pt x="1" y="202"/>
                    </a:moveTo>
                    <a:lnTo>
                      <a:pt x="646" y="1"/>
                    </a:lnTo>
                    <a:lnTo>
                      <a:pt x="505" y="585"/>
                    </a:lnTo>
                    <a:lnTo>
                      <a:pt x="323" y="323"/>
                    </a:ln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7" name="Google Shape;1067;p39">
                <a:extLst>
                  <a:ext uri="{FF2B5EF4-FFF2-40B4-BE49-F238E27FC236}">
                    <a16:creationId xmlns:a16="http://schemas.microsoft.com/office/drawing/2014/main" id="{3C60416C-00DD-094D-BE30-054BE9CC9E0A}"/>
                  </a:ext>
                </a:extLst>
              </p:cNvPr>
              <p:cNvSpPr/>
              <p:nvPr/>
            </p:nvSpPr>
            <p:spPr>
              <a:xfrm>
                <a:off x="788619" y="3232731"/>
                <a:ext cx="25157" cy="25235"/>
              </a:xfrm>
              <a:custGeom>
                <a:avLst/>
                <a:gdLst/>
                <a:ahLst/>
                <a:cxnLst/>
                <a:rect l="l" t="t" r="r" b="b"/>
                <a:pathLst>
                  <a:path w="323" h="324" fill="none" extrusionOk="0">
                    <a:moveTo>
                      <a:pt x="0" y="323"/>
                    </a:moveTo>
                    <a:lnTo>
                      <a:pt x="323"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8" name="Google Shape;1068;p39">
                <a:extLst>
                  <a:ext uri="{FF2B5EF4-FFF2-40B4-BE49-F238E27FC236}">
                    <a16:creationId xmlns:a16="http://schemas.microsoft.com/office/drawing/2014/main" id="{59C9381E-A017-5E4A-9FE6-DDA3371A1E9B}"/>
                  </a:ext>
                </a:extLst>
              </p:cNvPr>
              <p:cNvSpPr/>
              <p:nvPr/>
            </p:nvSpPr>
            <p:spPr>
              <a:xfrm>
                <a:off x="85093" y="3041135"/>
                <a:ext cx="1389858" cy="1685120"/>
              </a:xfrm>
              <a:custGeom>
                <a:avLst/>
                <a:gdLst/>
                <a:ahLst/>
                <a:cxnLst/>
                <a:rect l="l" t="t" r="r" b="b"/>
                <a:pathLst>
                  <a:path w="17845" h="21636" fill="none" extrusionOk="0">
                    <a:moveTo>
                      <a:pt x="908" y="2521"/>
                    </a:moveTo>
                    <a:cubicBezTo>
                      <a:pt x="464" y="2642"/>
                      <a:pt x="263" y="3086"/>
                      <a:pt x="464" y="3489"/>
                    </a:cubicBezTo>
                    <a:lnTo>
                      <a:pt x="8590" y="20768"/>
                    </a:lnTo>
                    <a:cubicBezTo>
                      <a:pt x="8771" y="21192"/>
                      <a:pt x="9275" y="21413"/>
                      <a:pt x="9719" y="21272"/>
                    </a:cubicBezTo>
                    <a:lnTo>
                      <a:pt x="16937" y="19135"/>
                    </a:lnTo>
                    <a:cubicBezTo>
                      <a:pt x="17381" y="19014"/>
                      <a:pt x="17582" y="18571"/>
                      <a:pt x="17381" y="18167"/>
                    </a:cubicBezTo>
                    <a:lnTo>
                      <a:pt x="9255" y="868"/>
                    </a:lnTo>
                    <a:cubicBezTo>
                      <a:pt x="9074" y="465"/>
                      <a:pt x="8570" y="243"/>
                      <a:pt x="8126" y="364"/>
                    </a:cubicBezTo>
                    <a:close/>
                    <a:moveTo>
                      <a:pt x="8368" y="20849"/>
                    </a:moveTo>
                    <a:lnTo>
                      <a:pt x="242" y="3549"/>
                    </a:lnTo>
                    <a:cubicBezTo>
                      <a:pt x="1" y="3025"/>
                      <a:pt x="263" y="2481"/>
                      <a:pt x="807" y="2319"/>
                    </a:cubicBezTo>
                    <a:lnTo>
                      <a:pt x="8045" y="162"/>
                    </a:lnTo>
                    <a:cubicBezTo>
                      <a:pt x="8590" y="1"/>
                      <a:pt x="9235" y="283"/>
                      <a:pt x="9477" y="807"/>
                    </a:cubicBezTo>
                    <a:lnTo>
                      <a:pt x="17602" y="18107"/>
                    </a:lnTo>
                    <a:cubicBezTo>
                      <a:pt x="17844" y="18611"/>
                      <a:pt x="17582" y="19175"/>
                      <a:pt x="17038" y="19337"/>
                    </a:cubicBezTo>
                    <a:lnTo>
                      <a:pt x="9820" y="21474"/>
                    </a:lnTo>
                    <a:cubicBezTo>
                      <a:pt x="9255" y="21635"/>
                      <a:pt x="8610" y="21353"/>
                      <a:pt x="8368" y="20849"/>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9" name="Google Shape;1069;p39">
                <a:extLst>
                  <a:ext uri="{FF2B5EF4-FFF2-40B4-BE49-F238E27FC236}">
                    <a16:creationId xmlns:a16="http://schemas.microsoft.com/office/drawing/2014/main" id="{A738450C-14C4-4C4B-B110-666A615F764C}"/>
                  </a:ext>
                </a:extLst>
              </p:cNvPr>
              <p:cNvSpPr/>
              <p:nvPr/>
            </p:nvSpPr>
            <p:spPr>
              <a:xfrm>
                <a:off x="977021" y="3463425"/>
                <a:ext cx="947004" cy="911021"/>
              </a:xfrm>
              <a:custGeom>
                <a:avLst/>
                <a:gdLst/>
                <a:ahLst/>
                <a:cxnLst/>
                <a:rect l="l" t="t" r="r" b="b"/>
                <a:pathLst>
                  <a:path w="12159" h="11697" extrusionOk="0">
                    <a:moveTo>
                      <a:pt x="906" y="1"/>
                    </a:moveTo>
                    <a:cubicBezTo>
                      <a:pt x="777" y="1"/>
                      <a:pt x="651" y="33"/>
                      <a:pt x="545" y="103"/>
                    </a:cubicBezTo>
                    <a:cubicBezTo>
                      <a:pt x="424" y="184"/>
                      <a:pt x="323" y="325"/>
                      <a:pt x="263" y="466"/>
                    </a:cubicBezTo>
                    <a:cubicBezTo>
                      <a:pt x="41" y="890"/>
                      <a:pt x="1" y="1434"/>
                      <a:pt x="142" y="1898"/>
                    </a:cubicBezTo>
                    <a:cubicBezTo>
                      <a:pt x="263" y="2301"/>
                      <a:pt x="505" y="2644"/>
                      <a:pt x="747" y="2966"/>
                    </a:cubicBezTo>
                    <a:cubicBezTo>
                      <a:pt x="1695" y="4277"/>
                      <a:pt x="3892" y="5346"/>
                      <a:pt x="4094" y="7080"/>
                    </a:cubicBezTo>
                    <a:lnTo>
                      <a:pt x="12159" y="11697"/>
                    </a:lnTo>
                    <a:cubicBezTo>
                      <a:pt x="10627" y="10306"/>
                      <a:pt x="10143" y="8068"/>
                      <a:pt x="8812" y="6495"/>
                    </a:cubicBezTo>
                    <a:cubicBezTo>
                      <a:pt x="8691" y="6374"/>
                      <a:pt x="8570" y="6233"/>
                      <a:pt x="8449" y="6112"/>
                    </a:cubicBezTo>
                    <a:cubicBezTo>
                      <a:pt x="8086" y="5688"/>
                      <a:pt x="7622" y="5386"/>
                      <a:pt x="7159" y="5063"/>
                    </a:cubicBezTo>
                    <a:cubicBezTo>
                      <a:pt x="5525" y="3954"/>
                      <a:pt x="3973" y="2724"/>
                      <a:pt x="2541" y="1353"/>
                    </a:cubicBezTo>
                    <a:cubicBezTo>
                      <a:pt x="2158" y="970"/>
                      <a:pt x="1876" y="426"/>
                      <a:pt x="1392" y="144"/>
                    </a:cubicBezTo>
                    <a:cubicBezTo>
                      <a:pt x="1245" y="53"/>
                      <a:pt x="1072" y="1"/>
                      <a:pt x="9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 name="Google Shape;1070;p39">
                <a:extLst>
                  <a:ext uri="{FF2B5EF4-FFF2-40B4-BE49-F238E27FC236}">
                    <a16:creationId xmlns:a16="http://schemas.microsoft.com/office/drawing/2014/main" id="{92C50D57-F6C9-6449-86C1-263B435E84F4}"/>
                  </a:ext>
                </a:extLst>
              </p:cNvPr>
              <p:cNvSpPr/>
              <p:nvPr/>
            </p:nvSpPr>
            <p:spPr>
              <a:xfrm>
                <a:off x="977021" y="3458908"/>
                <a:ext cx="947004" cy="915538"/>
              </a:xfrm>
              <a:custGeom>
                <a:avLst/>
                <a:gdLst/>
                <a:ahLst/>
                <a:cxnLst/>
                <a:rect l="l" t="t" r="r" b="b"/>
                <a:pathLst>
                  <a:path w="12159" h="11755" fill="none" extrusionOk="0">
                    <a:moveTo>
                      <a:pt x="12159" y="11755"/>
                    </a:moveTo>
                    <a:cubicBezTo>
                      <a:pt x="10627" y="10364"/>
                      <a:pt x="10143" y="8126"/>
                      <a:pt x="8812" y="6553"/>
                    </a:cubicBezTo>
                    <a:cubicBezTo>
                      <a:pt x="8691" y="6432"/>
                      <a:pt x="8570" y="6291"/>
                      <a:pt x="8449" y="6170"/>
                    </a:cubicBezTo>
                    <a:cubicBezTo>
                      <a:pt x="8086" y="5746"/>
                      <a:pt x="7622" y="5444"/>
                      <a:pt x="7159" y="5121"/>
                    </a:cubicBezTo>
                    <a:cubicBezTo>
                      <a:pt x="5525" y="4012"/>
                      <a:pt x="3973" y="2782"/>
                      <a:pt x="2541" y="1411"/>
                    </a:cubicBezTo>
                    <a:cubicBezTo>
                      <a:pt x="2158" y="1028"/>
                      <a:pt x="1876" y="484"/>
                      <a:pt x="1392" y="202"/>
                    </a:cubicBezTo>
                    <a:cubicBezTo>
                      <a:pt x="1130" y="40"/>
                      <a:pt x="787" y="0"/>
                      <a:pt x="545" y="161"/>
                    </a:cubicBezTo>
                    <a:cubicBezTo>
                      <a:pt x="424" y="242"/>
                      <a:pt x="323" y="383"/>
                      <a:pt x="263" y="524"/>
                    </a:cubicBezTo>
                    <a:cubicBezTo>
                      <a:pt x="41" y="948"/>
                      <a:pt x="1" y="1492"/>
                      <a:pt x="142" y="1956"/>
                    </a:cubicBezTo>
                    <a:cubicBezTo>
                      <a:pt x="263" y="2359"/>
                      <a:pt x="505" y="2702"/>
                      <a:pt x="747" y="3024"/>
                    </a:cubicBezTo>
                    <a:cubicBezTo>
                      <a:pt x="1695" y="4335"/>
                      <a:pt x="3892" y="5404"/>
                      <a:pt x="4094" y="7138"/>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1" name="Google Shape;1071;p39">
                <a:extLst>
                  <a:ext uri="{FF2B5EF4-FFF2-40B4-BE49-F238E27FC236}">
                    <a16:creationId xmlns:a16="http://schemas.microsoft.com/office/drawing/2014/main" id="{4F795AD9-D131-D34A-AC6E-D4398302A881}"/>
                  </a:ext>
                </a:extLst>
              </p:cNvPr>
              <p:cNvSpPr/>
              <p:nvPr/>
            </p:nvSpPr>
            <p:spPr>
              <a:xfrm>
                <a:off x="374043" y="4271790"/>
                <a:ext cx="234044" cy="212003"/>
              </a:xfrm>
              <a:custGeom>
                <a:avLst/>
                <a:gdLst/>
                <a:ahLst/>
                <a:cxnLst/>
                <a:rect l="l" t="t" r="r" b="b"/>
                <a:pathLst>
                  <a:path w="3005" h="2722" extrusionOk="0">
                    <a:moveTo>
                      <a:pt x="2146" y="0"/>
                    </a:moveTo>
                    <a:cubicBezTo>
                      <a:pt x="2048" y="0"/>
                      <a:pt x="1949" y="17"/>
                      <a:pt x="1855" y="48"/>
                    </a:cubicBezTo>
                    <a:cubicBezTo>
                      <a:pt x="1452" y="169"/>
                      <a:pt x="1190" y="471"/>
                      <a:pt x="867" y="693"/>
                    </a:cubicBezTo>
                    <a:cubicBezTo>
                      <a:pt x="565" y="894"/>
                      <a:pt x="242" y="1136"/>
                      <a:pt x="121" y="1479"/>
                    </a:cubicBezTo>
                    <a:cubicBezTo>
                      <a:pt x="0" y="1842"/>
                      <a:pt x="162" y="2265"/>
                      <a:pt x="444" y="2487"/>
                    </a:cubicBezTo>
                    <a:cubicBezTo>
                      <a:pt x="645" y="2654"/>
                      <a:pt x="881" y="2721"/>
                      <a:pt x="1121" y="2721"/>
                    </a:cubicBezTo>
                    <a:cubicBezTo>
                      <a:pt x="1434" y="2721"/>
                      <a:pt x="1754" y="2607"/>
                      <a:pt x="2017" y="2447"/>
                    </a:cubicBezTo>
                    <a:cubicBezTo>
                      <a:pt x="2037" y="2427"/>
                      <a:pt x="2057" y="2427"/>
                      <a:pt x="2057" y="2407"/>
                    </a:cubicBezTo>
                    <a:cubicBezTo>
                      <a:pt x="2501" y="2104"/>
                      <a:pt x="2924" y="1701"/>
                      <a:pt x="2985" y="1177"/>
                    </a:cubicBezTo>
                    <a:cubicBezTo>
                      <a:pt x="3005" y="935"/>
                      <a:pt x="2944" y="673"/>
                      <a:pt x="2843" y="471"/>
                    </a:cubicBezTo>
                    <a:cubicBezTo>
                      <a:pt x="2783" y="330"/>
                      <a:pt x="2702" y="209"/>
                      <a:pt x="2581" y="128"/>
                    </a:cubicBezTo>
                    <a:cubicBezTo>
                      <a:pt x="2457" y="41"/>
                      <a:pt x="2303" y="0"/>
                      <a:pt x="214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 name="Google Shape;1072;p39">
                <a:extLst>
                  <a:ext uri="{FF2B5EF4-FFF2-40B4-BE49-F238E27FC236}">
                    <a16:creationId xmlns:a16="http://schemas.microsoft.com/office/drawing/2014/main" id="{CCD3DD94-079F-A044-BFE9-294F910F7790}"/>
                  </a:ext>
                </a:extLst>
              </p:cNvPr>
              <p:cNvSpPr/>
              <p:nvPr/>
            </p:nvSpPr>
            <p:spPr>
              <a:xfrm>
                <a:off x="374043" y="4269142"/>
                <a:ext cx="234044" cy="226256"/>
              </a:xfrm>
              <a:custGeom>
                <a:avLst/>
                <a:gdLst/>
                <a:ahLst/>
                <a:cxnLst/>
                <a:rect l="l" t="t" r="r" b="b"/>
                <a:pathLst>
                  <a:path w="3005" h="2905" fill="none" extrusionOk="0">
                    <a:moveTo>
                      <a:pt x="2017" y="2481"/>
                    </a:moveTo>
                    <a:cubicBezTo>
                      <a:pt x="2037" y="2461"/>
                      <a:pt x="2057" y="2461"/>
                      <a:pt x="2057" y="2441"/>
                    </a:cubicBezTo>
                    <a:cubicBezTo>
                      <a:pt x="2501" y="2138"/>
                      <a:pt x="2924" y="1735"/>
                      <a:pt x="2985" y="1211"/>
                    </a:cubicBezTo>
                    <a:cubicBezTo>
                      <a:pt x="3005" y="969"/>
                      <a:pt x="2944" y="707"/>
                      <a:pt x="2843" y="505"/>
                    </a:cubicBezTo>
                    <a:cubicBezTo>
                      <a:pt x="2783" y="364"/>
                      <a:pt x="2702" y="243"/>
                      <a:pt x="2581" y="162"/>
                    </a:cubicBezTo>
                    <a:cubicBezTo>
                      <a:pt x="2380" y="21"/>
                      <a:pt x="2097" y="1"/>
                      <a:pt x="1855" y="82"/>
                    </a:cubicBezTo>
                    <a:cubicBezTo>
                      <a:pt x="1452" y="203"/>
                      <a:pt x="1190" y="505"/>
                      <a:pt x="867" y="727"/>
                    </a:cubicBezTo>
                    <a:cubicBezTo>
                      <a:pt x="565" y="928"/>
                      <a:pt x="242" y="1170"/>
                      <a:pt x="121" y="1513"/>
                    </a:cubicBezTo>
                    <a:cubicBezTo>
                      <a:pt x="0" y="1876"/>
                      <a:pt x="162" y="2299"/>
                      <a:pt x="444" y="2521"/>
                    </a:cubicBezTo>
                    <a:cubicBezTo>
                      <a:pt x="908" y="2904"/>
                      <a:pt x="1553" y="2763"/>
                      <a:pt x="2017" y="2481"/>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3" name="Google Shape;1073;p39">
                <a:extLst>
                  <a:ext uri="{FF2B5EF4-FFF2-40B4-BE49-F238E27FC236}">
                    <a16:creationId xmlns:a16="http://schemas.microsoft.com/office/drawing/2014/main" id="{B5685DDA-A384-7749-A581-77D9FE773295}"/>
                  </a:ext>
                </a:extLst>
              </p:cNvPr>
              <p:cNvSpPr/>
              <p:nvPr/>
            </p:nvSpPr>
            <p:spPr>
              <a:xfrm>
                <a:off x="232683" y="3875902"/>
                <a:ext cx="188560" cy="269638"/>
              </a:xfrm>
              <a:custGeom>
                <a:avLst/>
                <a:gdLst/>
                <a:ahLst/>
                <a:cxnLst/>
                <a:rect l="l" t="t" r="r" b="b"/>
                <a:pathLst>
                  <a:path w="2421" h="3462" extrusionOk="0">
                    <a:moveTo>
                      <a:pt x="1232" y="1"/>
                    </a:moveTo>
                    <a:cubicBezTo>
                      <a:pt x="1178" y="1"/>
                      <a:pt x="1124" y="10"/>
                      <a:pt x="1069" y="29"/>
                    </a:cubicBezTo>
                    <a:cubicBezTo>
                      <a:pt x="868" y="90"/>
                      <a:pt x="767" y="292"/>
                      <a:pt x="666" y="493"/>
                    </a:cubicBezTo>
                    <a:cubicBezTo>
                      <a:pt x="465" y="937"/>
                      <a:pt x="142" y="1481"/>
                      <a:pt x="61" y="1965"/>
                    </a:cubicBezTo>
                    <a:cubicBezTo>
                      <a:pt x="1" y="2409"/>
                      <a:pt x="263" y="2893"/>
                      <a:pt x="586" y="3195"/>
                    </a:cubicBezTo>
                    <a:cubicBezTo>
                      <a:pt x="736" y="3345"/>
                      <a:pt x="953" y="3462"/>
                      <a:pt x="1170" y="3462"/>
                    </a:cubicBezTo>
                    <a:cubicBezTo>
                      <a:pt x="1245" y="3462"/>
                      <a:pt x="1320" y="3448"/>
                      <a:pt x="1392" y="3417"/>
                    </a:cubicBezTo>
                    <a:cubicBezTo>
                      <a:pt x="1533" y="3336"/>
                      <a:pt x="1634" y="3175"/>
                      <a:pt x="1735" y="3014"/>
                    </a:cubicBezTo>
                    <a:cubicBezTo>
                      <a:pt x="1997" y="2509"/>
                      <a:pt x="2420" y="1683"/>
                      <a:pt x="2299" y="1098"/>
                    </a:cubicBezTo>
                    <a:cubicBezTo>
                      <a:pt x="2219" y="735"/>
                      <a:pt x="1997" y="413"/>
                      <a:pt x="1694" y="191"/>
                    </a:cubicBezTo>
                    <a:cubicBezTo>
                      <a:pt x="1558" y="84"/>
                      <a:pt x="1398" y="1"/>
                      <a:pt x="12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 name="Google Shape;1074;p39">
                <a:extLst>
                  <a:ext uri="{FF2B5EF4-FFF2-40B4-BE49-F238E27FC236}">
                    <a16:creationId xmlns:a16="http://schemas.microsoft.com/office/drawing/2014/main" id="{64A2BD39-8FDC-E24A-A284-3337F81F672F}"/>
                  </a:ext>
                </a:extLst>
              </p:cNvPr>
              <p:cNvSpPr/>
              <p:nvPr/>
            </p:nvSpPr>
            <p:spPr>
              <a:xfrm>
                <a:off x="232683" y="3871852"/>
                <a:ext cx="188560" cy="279607"/>
              </a:xfrm>
              <a:custGeom>
                <a:avLst/>
                <a:gdLst/>
                <a:ahLst/>
                <a:cxnLst/>
                <a:rect l="l" t="t" r="r" b="b"/>
                <a:pathLst>
                  <a:path w="2421" h="3590" fill="none" extrusionOk="0">
                    <a:moveTo>
                      <a:pt x="666" y="545"/>
                    </a:moveTo>
                    <a:cubicBezTo>
                      <a:pt x="767" y="344"/>
                      <a:pt x="868" y="142"/>
                      <a:pt x="1069" y="81"/>
                    </a:cubicBezTo>
                    <a:cubicBezTo>
                      <a:pt x="1291" y="1"/>
                      <a:pt x="1513" y="102"/>
                      <a:pt x="1694" y="243"/>
                    </a:cubicBezTo>
                    <a:cubicBezTo>
                      <a:pt x="1997" y="465"/>
                      <a:pt x="2219" y="787"/>
                      <a:pt x="2299" y="1150"/>
                    </a:cubicBezTo>
                    <a:cubicBezTo>
                      <a:pt x="2420" y="1735"/>
                      <a:pt x="1997" y="2561"/>
                      <a:pt x="1735" y="3066"/>
                    </a:cubicBezTo>
                    <a:cubicBezTo>
                      <a:pt x="1634" y="3227"/>
                      <a:pt x="1533" y="3388"/>
                      <a:pt x="1392" y="3469"/>
                    </a:cubicBezTo>
                    <a:cubicBezTo>
                      <a:pt x="1110" y="3590"/>
                      <a:pt x="787" y="3449"/>
                      <a:pt x="586" y="3247"/>
                    </a:cubicBezTo>
                    <a:cubicBezTo>
                      <a:pt x="263" y="2945"/>
                      <a:pt x="1" y="2461"/>
                      <a:pt x="61" y="2017"/>
                    </a:cubicBezTo>
                    <a:cubicBezTo>
                      <a:pt x="142" y="1533"/>
                      <a:pt x="465" y="989"/>
                      <a:pt x="666" y="545"/>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5" name="Google Shape;1075;p39">
                <a:extLst>
                  <a:ext uri="{FF2B5EF4-FFF2-40B4-BE49-F238E27FC236}">
                    <a16:creationId xmlns:a16="http://schemas.microsoft.com/office/drawing/2014/main" id="{6AA36979-3DA5-7043-922D-468EAF80DFF1}"/>
                  </a:ext>
                </a:extLst>
              </p:cNvPr>
              <p:cNvSpPr/>
              <p:nvPr/>
            </p:nvSpPr>
            <p:spPr>
              <a:xfrm>
                <a:off x="286111" y="4002932"/>
                <a:ext cx="237160" cy="242768"/>
              </a:xfrm>
              <a:custGeom>
                <a:avLst/>
                <a:gdLst/>
                <a:ahLst/>
                <a:cxnLst/>
                <a:rect l="l" t="t" r="r" b="b"/>
                <a:pathLst>
                  <a:path w="3045" h="3117" extrusionOk="0">
                    <a:moveTo>
                      <a:pt x="1620" y="0"/>
                    </a:moveTo>
                    <a:cubicBezTo>
                      <a:pt x="1541" y="0"/>
                      <a:pt x="1462" y="16"/>
                      <a:pt x="1392" y="52"/>
                    </a:cubicBezTo>
                    <a:cubicBezTo>
                      <a:pt x="1069" y="193"/>
                      <a:pt x="1008" y="616"/>
                      <a:pt x="847" y="939"/>
                    </a:cubicBezTo>
                    <a:cubicBezTo>
                      <a:pt x="686" y="1262"/>
                      <a:pt x="464" y="1544"/>
                      <a:pt x="303" y="1866"/>
                    </a:cubicBezTo>
                    <a:cubicBezTo>
                      <a:pt x="202" y="2068"/>
                      <a:pt x="101" y="2270"/>
                      <a:pt x="61" y="2471"/>
                    </a:cubicBezTo>
                    <a:cubicBezTo>
                      <a:pt x="0" y="2693"/>
                      <a:pt x="21" y="2935"/>
                      <a:pt x="141" y="3117"/>
                    </a:cubicBezTo>
                    <a:lnTo>
                      <a:pt x="2420" y="2935"/>
                    </a:lnTo>
                    <a:cubicBezTo>
                      <a:pt x="3045" y="2028"/>
                      <a:pt x="3005" y="475"/>
                      <a:pt x="1916" y="72"/>
                    </a:cubicBezTo>
                    <a:cubicBezTo>
                      <a:pt x="1825" y="27"/>
                      <a:pt x="1722" y="0"/>
                      <a:pt x="162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 name="Google Shape;1076;p39">
                <a:extLst>
                  <a:ext uri="{FF2B5EF4-FFF2-40B4-BE49-F238E27FC236}">
                    <a16:creationId xmlns:a16="http://schemas.microsoft.com/office/drawing/2014/main" id="{69F866AE-432B-6A4E-A726-F342B0B2C39B}"/>
                  </a:ext>
                </a:extLst>
              </p:cNvPr>
              <p:cNvSpPr/>
              <p:nvPr/>
            </p:nvSpPr>
            <p:spPr>
              <a:xfrm>
                <a:off x="286111" y="4000673"/>
                <a:ext cx="237160" cy="245026"/>
              </a:xfrm>
              <a:custGeom>
                <a:avLst/>
                <a:gdLst/>
                <a:ahLst/>
                <a:cxnLst/>
                <a:rect l="l" t="t" r="r" b="b"/>
                <a:pathLst>
                  <a:path w="3045" h="3146" fill="none" extrusionOk="0">
                    <a:moveTo>
                      <a:pt x="2420" y="2964"/>
                    </a:moveTo>
                    <a:cubicBezTo>
                      <a:pt x="3045" y="2057"/>
                      <a:pt x="3005" y="504"/>
                      <a:pt x="1916" y="101"/>
                    </a:cubicBezTo>
                    <a:cubicBezTo>
                      <a:pt x="1754" y="20"/>
                      <a:pt x="1553" y="0"/>
                      <a:pt x="1392" y="81"/>
                    </a:cubicBezTo>
                    <a:cubicBezTo>
                      <a:pt x="1069" y="222"/>
                      <a:pt x="1008" y="645"/>
                      <a:pt x="847" y="968"/>
                    </a:cubicBezTo>
                    <a:cubicBezTo>
                      <a:pt x="686" y="1291"/>
                      <a:pt x="464" y="1573"/>
                      <a:pt x="303" y="1895"/>
                    </a:cubicBezTo>
                    <a:cubicBezTo>
                      <a:pt x="202" y="2097"/>
                      <a:pt x="101" y="2299"/>
                      <a:pt x="61" y="2500"/>
                    </a:cubicBezTo>
                    <a:cubicBezTo>
                      <a:pt x="0" y="2722"/>
                      <a:pt x="21" y="2964"/>
                      <a:pt x="141" y="3146"/>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7" name="Google Shape;1077;p39">
                <a:extLst>
                  <a:ext uri="{FF2B5EF4-FFF2-40B4-BE49-F238E27FC236}">
                    <a16:creationId xmlns:a16="http://schemas.microsoft.com/office/drawing/2014/main" id="{AAB0E4EF-DACF-9F45-8025-232309375373}"/>
                  </a:ext>
                </a:extLst>
              </p:cNvPr>
              <p:cNvSpPr/>
              <p:nvPr/>
            </p:nvSpPr>
            <p:spPr>
              <a:xfrm>
                <a:off x="1456008" y="4536130"/>
                <a:ext cx="75471" cy="81779"/>
              </a:xfrm>
              <a:custGeom>
                <a:avLst/>
                <a:gdLst/>
                <a:ahLst/>
                <a:cxnLst/>
                <a:rect l="l" t="t" r="r" b="b"/>
                <a:pathLst>
                  <a:path w="969" h="1050" fill="none" extrusionOk="0">
                    <a:moveTo>
                      <a:pt x="0" y="1"/>
                    </a:moveTo>
                    <a:cubicBezTo>
                      <a:pt x="283" y="384"/>
                      <a:pt x="605" y="747"/>
                      <a:pt x="968" y="1049"/>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8" name="Google Shape;1078;p39">
                <a:extLst>
                  <a:ext uri="{FF2B5EF4-FFF2-40B4-BE49-F238E27FC236}">
                    <a16:creationId xmlns:a16="http://schemas.microsoft.com/office/drawing/2014/main" id="{7B10244C-3AA5-4C4D-B46A-6D3EE1408B14}"/>
                  </a:ext>
                </a:extLst>
              </p:cNvPr>
              <p:cNvSpPr/>
              <p:nvPr/>
            </p:nvSpPr>
            <p:spPr>
              <a:xfrm>
                <a:off x="339462" y="4014770"/>
                <a:ext cx="78586" cy="116282"/>
              </a:xfrm>
              <a:custGeom>
                <a:avLst/>
                <a:gdLst/>
                <a:ahLst/>
                <a:cxnLst/>
                <a:rect l="l" t="t" r="r" b="b"/>
                <a:pathLst>
                  <a:path w="1009" h="1493" fill="none" extrusionOk="0">
                    <a:moveTo>
                      <a:pt x="565" y="1"/>
                    </a:moveTo>
                    <a:cubicBezTo>
                      <a:pt x="545" y="202"/>
                      <a:pt x="606" y="404"/>
                      <a:pt x="747" y="545"/>
                    </a:cubicBezTo>
                    <a:cubicBezTo>
                      <a:pt x="888" y="686"/>
                      <a:pt x="1009" y="747"/>
                      <a:pt x="928" y="928"/>
                    </a:cubicBezTo>
                    <a:cubicBezTo>
                      <a:pt x="848" y="1110"/>
                      <a:pt x="707" y="1311"/>
                      <a:pt x="545" y="1432"/>
                    </a:cubicBezTo>
                    <a:cubicBezTo>
                      <a:pt x="525" y="1472"/>
                      <a:pt x="505" y="1493"/>
                      <a:pt x="485" y="1493"/>
                    </a:cubicBezTo>
                    <a:cubicBezTo>
                      <a:pt x="444" y="1493"/>
                      <a:pt x="424" y="1493"/>
                      <a:pt x="384" y="1493"/>
                    </a:cubicBezTo>
                    <a:cubicBezTo>
                      <a:pt x="303" y="1472"/>
                      <a:pt x="243" y="1432"/>
                      <a:pt x="182" y="1392"/>
                    </a:cubicBezTo>
                    <a:cubicBezTo>
                      <a:pt x="102" y="1311"/>
                      <a:pt x="61" y="1190"/>
                      <a:pt x="1" y="1110"/>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9" name="Google Shape;1079;p39">
                <a:extLst>
                  <a:ext uri="{FF2B5EF4-FFF2-40B4-BE49-F238E27FC236}">
                    <a16:creationId xmlns:a16="http://schemas.microsoft.com/office/drawing/2014/main" id="{D162BA07-4CB1-4F42-A35B-7BA622F6F968}"/>
                  </a:ext>
                </a:extLst>
              </p:cNvPr>
              <p:cNvSpPr/>
              <p:nvPr/>
            </p:nvSpPr>
            <p:spPr>
              <a:xfrm>
                <a:off x="262513" y="3886027"/>
                <a:ext cx="51949" cy="100550"/>
              </a:xfrm>
              <a:custGeom>
                <a:avLst/>
                <a:gdLst/>
                <a:ahLst/>
                <a:cxnLst/>
                <a:rect l="l" t="t" r="r" b="b"/>
                <a:pathLst>
                  <a:path w="667" h="1291" fill="none" extrusionOk="0">
                    <a:moveTo>
                      <a:pt x="525" y="0"/>
                    </a:moveTo>
                    <a:cubicBezTo>
                      <a:pt x="444" y="222"/>
                      <a:pt x="485" y="424"/>
                      <a:pt x="565" y="625"/>
                    </a:cubicBezTo>
                    <a:cubicBezTo>
                      <a:pt x="666" y="867"/>
                      <a:pt x="465" y="1008"/>
                      <a:pt x="324" y="1210"/>
                    </a:cubicBezTo>
                    <a:cubicBezTo>
                      <a:pt x="303" y="1250"/>
                      <a:pt x="263" y="1291"/>
                      <a:pt x="223" y="1291"/>
                    </a:cubicBezTo>
                    <a:cubicBezTo>
                      <a:pt x="182" y="1291"/>
                      <a:pt x="162" y="1271"/>
                      <a:pt x="142" y="1250"/>
                    </a:cubicBezTo>
                    <a:cubicBezTo>
                      <a:pt x="61" y="1170"/>
                      <a:pt x="1" y="1069"/>
                      <a:pt x="1" y="948"/>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0" name="Google Shape;1080;p39">
                <a:extLst>
                  <a:ext uri="{FF2B5EF4-FFF2-40B4-BE49-F238E27FC236}">
                    <a16:creationId xmlns:a16="http://schemas.microsoft.com/office/drawing/2014/main" id="{DC71708D-F56E-9A47-90BA-88C9C7030E8B}"/>
                  </a:ext>
                </a:extLst>
              </p:cNvPr>
              <p:cNvSpPr/>
              <p:nvPr/>
            </p:nvSpPr>
            <p:spPr>
              <a:xfrm>
                <a:off x="461974" y="4278566"/>
                <a:ext cx="69162" cy="89646"/>
              </a:xfrm>
              <a:custGeom>
                <a:avLst/>
                <a:gdLst/>
                <a:ahLst/>
                <a:cxnLst/>
                <a:rect l="l" t="t" r="r" b="b"/>
                <a:pathLst>
                  <a:path w="888" h="1151" fill="none" extrusionOk="0">
                    <a:moveTo>
                      <a:pt x="706" y="1"/>
                    </a:moveTo>
                    <a:cubicBezTo>
                      <a:pt x="706" y="303"/>
                      <a:pt x="767" y="465"/>
                      <a:pt x="868" y="747"/>
                    </a:cubicBezTo>
                    <a:cubicBezTo>
                      <a:pt x="888" y="767"/>
                      <a:pt x="888" y="787"/>
                      <a:pt x="868" y="787"/>
                    </a:cubicBezTo>
                    <a:cubicBezTo>
                      <a:pt x="868" y="807"/>
                      <a:pt x="868" y="807"/>
                      <a:pt x="847" y="807"/>
                    </a:cubicBezTo>
                    <a:cubicBezTo>
                      <a:pt x="646" y="949"/>
                      <a:pt x="323" y="1150"/>
                      <a:pt x="142" y="868"/>
                    </a:cubicBezTo>
                    <a:cubicBezTo>
                      <a:pt x="81" y="727"/>
                      <a:pt x="21" y="565"/>
                      <a:pt x="1" y="424"/>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1" name="Google Shape;1081;p39">
                <a:extLst>
                  <a:ext uri="{FF2B5EF4-FFF2-40B4-BE49-F238E27FC236}">
                    <a16:creationId xmlns:a16="http://schemas.microsoft.com/office/drawing/2014/main" id="{52F4C37A-B2CB-1740-BB78-98F96E382E88}"/>
                  </a:ext>
                </a:extLst>
              </p:cNvPr>
              <p:cNvSpPr/>
              <p:nvPr/>
            </p:nvSpPr>
            <p:spPr>
              <a:xfrm>
                <a:off x="1107399" y="3744667"/>
                <a:ext cx="11060" cy="18926"/>
              </a:xfrm>
              <a:custGeom>
                <a:avLst/>
                <a:gdLst/>
                <a:ahLst/>
                <a:cxnLst/>
                <a:rect l="l" t="t" r="r" b="b"/>
                <a:pathLst>
                  <a:path w="142" h="243" fill="none" extrusionOk="0">
                    <a:moveTo>
                      <a:pt x="142" y="1"/>
                    </a:moveTo>
                    <a:cubicBezTo>
                      <a:pt x="61" y="41"/>
                      <a:pt x="0" y="142"/>
                      <a:pt x="21" y="24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2" name="Google Shape;1082;p39">
                <a:extLst>
                  <a:ext uri="{FF2B5EF4-FFF2-40B4-BE49-F238E27FC236}">
                    <a16:creationId xmlns:a16="http://schemas.microsoft.com/office/drawing/2014/main" id="{28CC7C71-7AA4-734B-B5CE-72C2B3A5E9EA}"/>
                  </a:ext>
                </a:extLst>
              </p:cNvPr>
              <p:cNvSpPr/>
              <p:nvPr/>
            </p:nvSpPr>
            <p:spPr>
              <a:xfrm>
                <a:off x="1091666" y="3711721"/>
                <a:ext cx="33101" cy="44005"/>
              </a:xfrm>
              <a:custGeom>
                <a:avLst/>
                <a:gdLst/>
                <a:ahLst/>
                <a:cxnLst/>
                <a:rect l="l" t="t" r="r" b="b"/>
                <a:pathLst>
                  <a:path w="425" h="565" fill="none" extrusionOk="0">
                    <a:moveTo>
                      <a:pt x="1" y="565"/>
                    </a:moveTo>
                    <a:cubicBezTo>
                      <a:pt x="223" y="464"/>
                      <a:pt x="384" y="242"/>
                      <a:pt x="424"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3" name="Google Shape;1083;p39">
                <a:extLst>
                  <a:ext uri="{FF2B5EF4-FFF2-40B4-BE49-F238E27FC236}">
                    <a16:creationId xmlns:a16="http://schemas.microsoft.com/office/drawing/2014/main" id="{D74B8D4D-43F7-C545-B98C-8D880497E2BB}"/>
                  </a:ext>
                </a:extLst>
              </p:cNvPr>
              <p:cNvSpPr/>
              <p:nvPr/>
            </p:nvSpPr>
            <p:spPr>
              <a:xfrm>
                <a:off x="1650718" y="4010097"/>
                <a:ext cx="73913" cy="106858"/>
              </a:xfrm>
              <a:custGeom>
                <a:avLst/>
                <a:gdLst/>
                <a:ahLst/>
                <a:cxnLst/>
                <a:rect l="l" t="t" r="r" b="b"/>
                <a:pathLst>
                  <a:path w="949" h="1372" fill="none" extrusionOk="0">
                    <a:moveTo>
                      <a:pt x="1" y="0"/>
                    </a:moveTo>
                    <a:cubicBezTo>
                      <a:pt x="384" y="424"/>
                      <a:pt x="706" y="887"/>
                      <a:pt x="948" y="137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4" name="Google Shape;1084;p39">
                <a:extLst>
                  <a:ext uri="{FF2B5EF4-FFF2-40B4-BE49-F238E27FC236}">
                    <a16:creationId xmlns:a16="http://schemas.microsoft.com/office/drawing/2014/main" id="{114775AB-2982-EA49-BE9C-5BBB98288E0E}"/>
                  </a:ext>
                </a:extLst>
              </p:cNvPr>
              <p:cNvSpPr/>
              <p:nvPr/>
            </p:nvSpPr>
            <p:spPr>
              <a:xfrm>
                <a:off x="1733976" y="4134090"/>
                <a:ext cx="36139" cy="72355"/>
              </a:xfrm>
              <a:custGeom>
                <a:avLst/>
                <a:gdLst/>
                <a:ahLst/>
                <a:cxnLst/>
                <a:rect l="l" t="t" r="r" b="b"/>
                <a:pathLst>
                  <a:path w="464" h="929" fill="none" extrusionOk="0">
                    <a:moveTo>
                      <a:pt x="0" y="1"/>
                    </a:moveTo>
                    <a:cubicBezTo>
                      <a:pt x="162" y="324"/>
                      <a:pt x="303" y="626"/>
                      <a:pt x="464" y="928"/>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5" name="Google Shape;1085;p39">
                <a:extLst>
                  <a:ext uri="{FF2B5EF4-FFF2-40B4-BE49-F238E27FC236}">
                    <a16:creationId xmlns:a16="http://schemas.microsoft.com/office/drawing/2014/main" id="{4104966B-AC4C-DF47-9560-3E3B550DA3E4}"/>
                  </a:ext>
                </a:extLst>
              </p:cNvPr>
              <p:cNvSpPr/>
              <p:nvPr/>
            </p:nvSpPr>
            <p:spPr>
              <a:xfrm>
                <a:off x="1707262" y="4119993"/>
                <a:ext cx="11060" cy="20484"/>
              </a:xfrm>
              <a:custGeom>
                <a:avLst/>
                <a:gdLst/>
                <a:ahLst/>
                <a:cxnLst/>
                <a:rect l="l" t="t" r="r" b="b"/>
                <a:pathLst>
                  <a:path w="142" h="263" fill="none" extrusionOk="0">
                    <a:moveTo>
                      <a:pt x="0" y="0"/>
                    </a:moveTo>
                    <a:cubicBezTo>
                      <a:pt x="61" y="81"/>
                      <a:pt x="101" y="182"/>
                      <a:pt x="142" y="26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6" name="Google Shape;1086;p39">
                <a:extLst>
                  <a:ext uri="{FF2B5EF4-FFF2-40B4-BE49-F238E27FC236}">
                    <a16:creationId xmlns:a16="http://schemas.microsoft.com/office/drawing/2014/main" id="{2D3C9CCB-AD33-0542-BF08-DDE019C4B974}"/>
                  </a:ext>
                </a:extLst>
              </p:cNvPr>
              <p:cNvSpPr/>
              <p:nvPr/>
            </p:nvSpPr>
            <p:spPr>
              <a:xfrm>
                <a:off x="999062" y="3527992"/>
                <a:ext cx="18926" cy="102107"/>
              </a:xfrm>
              <a:custGeom>
                <a:avLst/>
                <a:gdLst/>
                <a:ahLst/>
                <a:cxnLst/>
                <a:rect l="l" t="t" r="r" b="b"/>
                <a:pathLst>
                  <a:path w="243" h="1311" fill="none" extrusionOk="0">
                    <a:moveTo>
                      <a:pt x="101" y="0"/>
                    </a:moveTo>
                    <a:cubicBezTo>
                      <a:pt x="0" y="424"/>
                      <a:pt x="40" y="908"/>
                      <a:pt x="242" y="131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7" name="Google Shape;1087;p39">
                <a:extLst>
                  <a:ext uri="{FF2B5EF4-FFF2-40B4-BE49-F238E27FC236}">
                    <a16:creationId xmlns:a16="http://schemas.microsoft.com/office/drawing/2014/main" id="{E9FF2C7D-9B66-D54A-8EAE-845E1ACAC127}"/>
                  </a:ext>
                </a:extLst>
              </p:cNvPr>
              <p:cNvSpPr/>
              <p:nvPr/>
            </p:nvSpPr>
            <p:spPr>
              <a:xfrm>
                <a:off x="1024141" y="3644195"/>
                <a:ext cx="15811" cy="29908"/>
              </a:xfrm>
              <a:custGeom>
                <a:avLst/>
                <a:gdLst/>
                <a:ahLst/>
                <a:cxnLst/>
                <a:rect l="l" t="t" r="r" b="b"/>
                <a:pathLst>
                  <a:path w="203" h="384" fill="none" extrusionOk="0">
                    <a:moveTo>
                      <a:pt x="1" y="0"/>
                    </a:moveTo>
                    <a:cubicBezTo>
                      <a:pt x="61" y="141"/>
                      <a:pt x="122" y="262"/>
                      <a:pt x="202" y="38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8" name="Google Shape;1088;p39">
                <a:extLst>
                  <a:ext uri="{FF2B5EF4-FFF2-40B4-BE49-F238E27FC236}">
                    <a16:creationId xmlns:a16="http://schemas.microsoft.com/office/drawing/2014/main" id="{976E9305-44B3-BD4E-A54A-B8C18F061050}"/>
                  </a:ext>
                </a:extLst>
              </p:cNvPr>
              <p:cNvSpPr/>
              <p:nvPr/>
            </p:nvSpPr>
            <p:spPr>
              <a:xfrm>
                <a:off x="1028892" y="3620596"/>
                <a:ext cx="11060" cy="22119"/>
              </a:xfrm>
              <a:custGeom>
                <a:avLst/>
                <a:gdLst/>
                <a:ahLst/>
                <a:cxnLst/>
                <a:rect l="l" t="t" r="r" b="b"/>
                <a:pathLst>
                  <a:path w="142" h="284" fill="none" extrusionOk="0">
                    <a:moveTo>
                      <a:pt x="0" y="1"/>
                    </a:moveTo>
                    <a:cubicBezTo>
                      <a:pt x="61" y="81"/>
                      <a:pt x="101" y="182"/>
                      <a:pt x="141" y="28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9" name="Google Shape;1089;p39">
                <a:extLst>
                  <a:ext uri="{FF2B5EF4-FFF2-40B4-BE49-F238E27FC236}">
                    <a16:creationId xmlns:a16="http://schemas.microsoft.com/office/drawing/2014/main" id="{C0A94C3A-5BD8-8B42-A2E3-B65AC1CB65DD}"/>
                  </a:ext>
                </a:extLst>
              </p:cNvPr>
              <p:cNvSpPr/>
              <p:nvPr/>
            </p:nvSpPr>
            <p:spPr>
              <a:xfrm>
                <a:off x="551462" y="4341419"/>
                <a:ext cx="45641" cy="77028"/>
              </a:xfrm>
              <a:custGeom>
                <a:avLst/>
                <a:gdLst/>
                <a:ahLst/>
                <a:cxnLst/>
                <a:rect l="l" t="t" r="r" b="b"/>
                <a:pathLst>
                  <a:path w="586" h="989" fill="none" extrusionOk="0">
                    <a:moveTo>
                      <a:pt x="586" y="0"/>
                    </a:moveTo>
                    <a:cubicBezTo>
                      <a:pt x="545" y="384"/>
                      <a:pt x="344" y="767"/>
                      <a:pt x="1" y="988"/>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0" name="Google Shape;1090;p39">
                <a:extLst>
                  <a:ext uri="{FF2B5EF4-FFF2-40B4-BE49-F238E27FC236}">
                    <a16:creationId xmlns:a16="http://schemas.microsoft.com/office/drawing/2014/main" id="{12CE0CCA-3FE5-984E-A3F8-AB0D138AB410}"/>
                  </a:ext>
                </a:extLst>
              </p:cNvPr>
              <p:cNvSpPr/>
              <p:nvPr/>
            </p:nvSpPr>
            <p:spPr>
              <a:xfrm>
                <a:off x="783869" y="4625620"/>
                <a:ext cx="83337" cy="26792"/>
              </a:xfrm>
              <a:custGeom>
                <a:avLst/>
                <a:gdLst/>
                <a:ahLst/>
                <a:cxnLst/>
                <a:rect l="l" t="t" r="r" b="b"/>
                <a:pathLst>
                  <a:path w="1070" h="344" fill="none" extrusionOk="0">
                    <a:moveTo>
                      <a:pt x="1" y="344"/>
                    </a:moveTo>
                    <a:lnTo>
                      <a:pt x="1070"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1" name="Google Shape;1091;p39">
                <a:extLst>
                  <a:ext uri="{FF2B5EF4-FFF2-40B4-BE49-F238E27FC236}">
                    <a16:creationId xmlns:a16="http://schemas.microsoft.com/office/drawing/2014/main" id="{5B2546D0-70CA-6A4F-8FF0-C2EE6F333054}"/>
                  </a:ext>
                </a:extLst>
              </p:cNvPr>
              <p:cNvSpPr/>
              <p:nvPr/>
            </p:nvSpPr>
            <p:spPr>
              <a:xfrm>
                <a:off x="892283" y="4611523"/>
                <a:ext cx="18926" cy="6387"/>
              </a:xfrm>
              <a:custGeom>
                <a:avLst/>
                <a:gdLst/>
                <a:ahLst/>
                <a:cxnLst/>
                <a:rect l="l" t="t" r="r" b="b"/>
                <a:pathLst>
                  <a:path w="243" h="82" fill="none" extrusionOk="0">
                    <a:moveTo>
                      <a:pt x="0" y="81"/>
                    </a:moveTo>
                    <a:cubicBezTo>
                      <a:pt x="81" y="61"/>
                      <a:pt x="161" y="21"/>
                      <a:pt x="242"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2" name="Google Shape;1092;p39">
                <a:extLst>
                  <a:ext uri="{FF2B5EF4-FFF2-40B4-BE49-F238E27FC236}">
                    <a16:creationId xmlns:a16="http://schemas.microsoft.com/office/drawing/2014/main" id="{712E1C7D-61F1-334F-BF2E-02B160E6E19D}"/>
                  </a:ext>
                </a:extLst>
              </p:cNvPr>
              <p:cNvSpPr/>
              <p:nvPr/>
            </p:nvSpPr>
            <p:spPr>
              <a:xfrm>
                <a:off x="860818" y="4639795"/>
                <a:ext cx="20484" cy="4751"/>
              </a:xfrm>
              <a:custGeom>
                <a:avLst/>
                <a:gdLst/>
                <a:ahLst/>
                <a:cxnLst/>
                <a:rect l="l" t="t" r="r" b="b"/>
                <a:pathLst>
                  <a:path w="263" h="61" fill="none" extrusionOk="0">
                    <a:moveTo>
                      <a:pt x="1" y="61"/>
                    </a:moveTo>
                    <a:cubicBezTo>
                      <a:pt x="102" y="41"/>
                      <a:pt x="182" y="20"/>
                      <a:pt x="263"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3" name="Google Shape;1095;p39">
                <a:extLst>
                  <a:ext uri="{FF2B5EF4-FFF2-40B4-BE49-F238E27FC236}">
                    <a16:creationId xmlns:a16="http://schemas.microsoft.com/office/drawing/2014/main" id="{41665030-F704-6049-A8F9-173262AF3B90}"/>
                  </a:ext>
                </a:extLst>
              </p:cNvPr>
              <p:cNvSpPr/>
              <p:nvPr/>
            </p:nvSpPr>
            <p:spPr>
              <a:xfrm>
                <a:off x="130655" y="3261003"/>
                <a:ext cx="15733" cy="58180"/>
              </a:xfrm>
              <a:custGeom>
                <a:avLst/>
                <a:gdLst/>
                <a:ahLst/>
                <a:cxnLst/>
                <a:rect l="l" t="t" r="r" b="b"/>
                <a:pathLst>
                  <a:path w="202" h="747" fill="none" extrusionOk="0">
                    <a:moveTo>
                      <a:pt x="202" y="1"/>
                    </a:moveTo>
                    <a:cubicBezTo>
                      <a:pt x="0" y="182"/>
                      <a:pt x="0" y="525"/>
                      <a:pt x="162" y="747"/>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4" name="Google Shape;1096;p39">
                <a:extLst>
                  <a:ext uri="{FF2B5EF4-FFF2-40B4-BE49-F238E27FC236}">
                    <a16:creationId xmlns:a16="http://schemas.microsoft.com/office/drawing/2014/main" id="{7A264039-DB00-1B46-91C0-BF851D6FBE4B}"/>
                  </a:ext>
                </a:extLst>
              </p:cNvPr>
              <p:cNvSpPr/>
              <p:nvPr/>
            </p:nvSpPr>
            <p:spPr>
              <a:xfrm>
                <a:off x="206047" y="3798095"/>
                <a:ext cx="20484" cy="23599"/>
              </a:xfrm>
              <a:custGeom>
                <a:avLst/>
                <a:gdLst/>
                <a:ahLst/>
                <a:cxnLst/>
                <a:rect l="l" t="t" r="r" b="b"/>
                <a:pathLst>
                  <a:path w="263" h="303" fill="none" extrusionOk="0">
                    <a:moveTo>
                      <a:pt x="262" y="0"/>
                    </a:moveTo>
                    <a:cubicBezTo>
                      <a:pt x="182" y="101"/>
                      <a:pt x="81" y="202"/>
                      <a:pt x="0" y="30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5" name="Google Shape;1097;p39">
                <a:extLst>
                  <a:ext uri="{FF2B5EF4-FFF2-40B4-BE49-F238E27FC236}">
                    <a16:creationId xmlns:a16="http://schemas.microsoft.com/office/drawing/2014/main" id="{1A12A7D3-585A-1A4E-AF55-E92C416DF325}"/>
                  </a:ext>
                </a:extLst>
              </p:cNvPr>
              <p:cNvSpPr/>
              <p:nvPr/>
            </p:nvSpPr>
            <p:spPr>
              <a:xfrm>
                <a:off x="198180" y="3823174"/>
                <a:ext cx="23599" cy="20484"/>
              </a:xfrm>
              <a:custGeom>
                <a:avLst/>
                <a:gdLst/>
                <a:ahLst/>
                <a:cxnLst/>
                <a:rect l="l" t="t" r="r" b="b"/>
                <a:pathLst>
                  <a:path w="303" h="263" fill="none" extrusionOk="0">
                    <a:moveTo>
                      <a:pt x="0" y="263"/>
                    </a:moveTo>
                    <a:cubicBezTo>
                      <a:pt x="121" y="202"/>
                      <a:pt x="222" y="102"/>
                      <a:pt x="303" y="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6" name="Google Shape;1098;p39">
                <a:extLst>
                  <a:ext uri="{FF2B5EF4-FFF2-40B4-BE49-F238E27FC236}">
                    <a16:creationId xmlns:a16="http://schemas.microsoft.com/office/drawing/2014/main" id="{2802A557-A2A6-A747-BD11-32C295D95D6D}"/>
                  </a:ext>
                </a:extLst>
              </p:cNvPr>
              <p:cNvSpPr/>
              <p:nvPr/>
            </p:nvSpPr>
            <p:spPr>
              <a:xfrm>
                <a:off x="419605" y="4233081"/>
                <a:ext cx="51871" cy="78"/>
              </a:xfrm>
              <a:custGeom>
                <a:avLst/>
                <a:gdLst/>
                <a:ahLst/>
                <a:cxnLst/>
                <a:rect l="l" t="t" r="r" b="b"/>
                <a:pathLst>
                  <a:path w="666" h="1" fill="none" extrusionOk="0">
                    <a:moveTo>
                      <a:pt x="666" y="0"/>
                    </a:moveTo>
                    <a:cubicBezTo>
                      <a:pt x="444" y="0"/>
                      <a:pt x="222" y="0"/>
                      <a:pt x="0"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7" name="Google Shape;1099;p39">
                <a:extLst>
                  <a:ext uri="{FF2B5EF4-FFF2-40B4-BE49-F238E27FC236}">
                    <a16:creationId xmlns:a16="http://schemas.microsoft.com/office/drawing/2014/main" id="{04A28CFF-14DF-8A46-B9B1-C48C65769B71}"/>
                  </a:ext>
                </a:extLst>
              </p:cNvPr>
              <p:cNvSpPr/>
              <p:nvPr/>
            </p:nvSpPr>
            <p:spPr>
              <a:xfrm>
                <a:off x="480822" y="4110569"/>
                <a:ext cx="9502" cy="48756"/>
              </a:xfrm>
              <a:custGeom>
                <a:avLst/>
                <a:gdLst/>
                <a:ahLst/>
                <a:cxnLst/>
                <a:rect l="l" t="t" r="r" b="b"/>
                <a:pathLst>
                  <a:path w="122" h="626" fill="none" extrusionOk="0">
                    <a:moveTo>
                      <a:pt x="61" y="1"/>
                    </a:moveTo>
                    <a:cubicBezTo>
                      <a:pt x="121" y="202"/>
                      <a:pt x="81" y="424"/>
                      <a:pt x="1" y="626"/>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8" name="Google Shape;1100;p39">
                <a:extLst>
                  <a:ext uri="{FF2B5EF4-FFF2-40B4-BE49-F238E27FC236}">
                    <a16:creationId xmlns:a16="http://schemas.microsoft.com/office/drawing/2014/main" id="{7CA19A6B-CC5C-F940-80FA-EB48DC78E080}"/>
                  </a:ext>
                </a:extLst>
              </p:cNvPr>
              <p:cNvSpPr/>
              <p:nvPr/>
            </p:nvSpPr>
            <p:spPr>
              <a:xfrm>
                <a:off x="1203196" y="4867451"/>
                <a:ext cx="51871" cy="14253"/>
              </a:xfrm>
              <a:custGeom>
                <a:avLst/>
                <a:gdLst/>
                <a:ahLst/>
                <a:cxnLst/>
                <a:rect l="l" t="t" r="r" b="b"/>
                <a:pathLst>
                  <a:path w="666" h="183" fill="none" extrusionOk="0">
                    <a:moveTo>
                      <a:pt x="0" y="1"/>
                    </a:moveTo>
                    <a:cubicBezTo>
                      <a:pt x="222" y="61"/>
                      <a:pt x="444" y="122"/>
                      <a:pt x="666" y="182"/>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9" name="Google Shape;1105;p39">
                <a:extLst>
                  <a:ext uri="{FF2B5EF4-FFF2-40B4-BE49-F238E27FC236}">
                    <a16:creationId xmlns:a16="http://schemas.microsoft.com/office/drawing/2014/main" id="{87775CBB-3896-2943-BD99-2B7C7A195BDE}"/>
                  </a:ext>
                </a:extLst>
              </p:cNvPr>
              <p:cNvSpPr/>
              <p:nvPr/>
            </p:nvSpPr>
            <p:spPr>
              <a:xfrm>
                <a:off x="915804" y="3926605"/>
                <a:ext cx="248219" cy="217533"/>
              </a:xfrm>
              <a:custGeom>
                <a:avLst/>
                <a:gdLst/>
                <a:ahLst/>
                <a:cxnLst/>
                <a:rect l="l" t="t" r="r" b="b"/>
                <a:pathLst>
                  <a:path w="3187" h="2793" extrusionOk="0">
                    <a:moveTo>
                      <a:pt x="559" y="0"/>
                    </a:moveTo>
                    <a:cubicBezTo>
                      <a:pt x="357" y="0"/>
                      <a:pt x="154" y="84"/>
                      <a:pt x="81" y="266"/>
                    </a:cubicBezTo>
                    <a:cubicBezTo>
                      <a:pt x="1" y="447"/>
                      <a:pt x="101" y="649"/>
                      <a:pt x="182" y="830"/>
                    </a:cubicBezTo>
                    <a:cubicBezTo>
                      <a:pt x="446" y="1392"/>
                      <a:pt x="1374" y="2793"/>
                      <a:pt x="2233" y="2793"/>
                    </a:cubicBezTo>
                    <a:cubicBezTo>
                      <a:pt x="2422" y="2793"/>
                      <a:pt x="2608" y="2724"/>
                      <a:pt x="2783" y="2564"/>
                    </a:cubicBezTo>
                    <a:cubicBezTo>
                      <a:pt x="3106" y="2282"/>
                      <a:pt x="3186" y="1778"/>
                      <a:pt x="2964" y="1415"/>
                    </a:cubicBezTo>
                    <a:cubicBezTo>
                      <a:pt x="2944" y="1375"/>
                      <a:pt x="2924" y="1334"/>
                      <a:pt x="2884" y="1294"/>
                    </a:cubicBezTo>
                    <a:cubicBezTo>
                      <a:pt x="2622" y="1112"/>
                      <a:pt x="2057" y="1133"/>
                      <a:pt x="1795" y="991"/>
                    </a:cubicBezTo>
                    <a:cubicBezTo>
                      <a:pt x="1311" y="709"/>
                      <a:pt x="1230" y="64"/>
                      <a:pt x="626" y="3"/>
                    </a:cubicBezTo>
                    <a:cubicBezTo>
                      <a:pt x="604" y="1"/>
                      <a:pt x="581" y="0"/>
                      <a:pt x="55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pic>
        <p:nvPicPr>
          <p:cNvPr id="200" name="Image 199">
            <a:extLst>
              <a:ext uri="{FF2B5EF4-FFF2-40B4-BE49-F238E27FC236}">
                <a16:creationId xmlns:a16="http://schemas.microsoft.com/office/drawing/2014/main" id="{62BC6764-4F11-2349-B1EE-42B90D040B62}"/>
              </a:ext>
            </a:extLst>
          </p:cNvPr>
          <p:cNvPicPr>
            <a:picLocks noChangeAspect="1"/>
          </p:cNvPicPr>
          <p:nvPr/>
        </p:nvPicPr>
        <p:blipFill rotWithShape="1">
          <a:blip r:embed="rId2">
            <a:extLst>
              <a:ext uri="{28A0092B-C50C-407E-A947-70E740481C1C}">
                <a14:useLocalDpi xmlns:a14="http://schemas.microsoft.com/office/drawing/2010/main" val="0"/>
              </a:ext>
            </a:extLst>
          </a:blip>
          <a:srcRect t="13125"/>
          <a:stretch/>
        </p:blipFill>
        <p:spPr>
          <a:xfrm rot="1122592">
            <a:off x="1364784" y="4000683"/>
            <a:ext cx="599066" cy="804190"/>
          </a:xfrm>
          <a:prstGeom prst="rect">
            <a:avLst/>
          </a:prstGeom>
        </p:spPr>
      </p:pic>
      <p:sp>
        <p:nvSpPr>
          <p:cNvPr id="201" name="Google Shape;1330;p43">
            <a:extLst>
              <a:ext uri="{FF2B5EF4-FFF2-40B4-BE49-F238E27FC236}">
                <a16:creationId xmlns:a16="http://schemas.microsoft.com/office/drawing/2014/main" id="{2532C886-C44C-6544-AA85-E10A26E2970C}"/>
              </a:ext>
            </a:extLst>
          </p:cNvPr>
          <p:cNvSpPr txBox="1">
            <a:spLocks/>
          </p:cNvSpPr>
          <p:nvPr/>
        </p:nvSpPr>
        <p:spPr>
          <a:xfrm>
            <a:off x="6060200" y="2296710"/>
            <a:ext cx="2520968"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spcAft>
                <a:spcPts val="1200"/>
              </a:spcAft>
            </a:pPr>
            <a:r>
              <a:rPr lang="fr-FR" dirty="0"/>
              <a:t>En augmentant leur pouvoir d’achat !</a:t>
            </a:r>
          </a:p>
          <a:p>
            <a:pPr marL="0" indent="0" algn="ctr" hangingPunct="1"/>
            <a:r>
              <a:rPr lang="fr-FR" sz="1200" b="0" dirty="0"/>
              <a:t>(soit une économie moyenne de </a:t>
            </a:r>
            <a:r>
              <a:rPr lang="fr-FR" sz="1200" b="0" dirty="0">
                <a:solidFill>
                  <a:schemeClr val="tx1"/>
                </a:solidFill>
              </a:rPr>
              <a:t>600 €/an/salarié)</a:t>
            </a:r>
          </a:p>
        </p:txBody>
      </p:sp>
      <p:sp>
        <p:nvSpPr>
          <p:cNvPr id="202" name="Google Shape;1333;p43">
            <a:extLst>
              <a:ext uri="{FF2B5EF4-FFF2-40B4-BE49-F238E27FC236}">
                <a16:creationId xmlns:a16="http://schemas.microsoft.com/office/drawing/2014/main" id="{8453F2EC-5DC8-6E44-9EB0-63C8E91FE18C}"/>
              </a:ext>
            </a:extLst>
          </p:cNvPr>
          <p:cNvSpPr/>
          <p:nvPr/>
        </p:nvSpPr>
        <p:spPr>
          <a:xfrm>
            <a:off x="6911536" y="1251064"/>
            <a:ext cx="753900" cy="753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3" name="Google Shape;1362;p43">
            <a:extLst>
              <a:ext uri="{FF2B5EF4-FFF2-40B4-BE49-F238E27FC236}">
                <a16:creationId xmlns:a16="http://schemas.microsoft.com/office/drawing/2014/main" id="{265081D8-C67F-FD4C-B0E8-66F6463E64AE}"/>
              </a:ext>
            </a:extLst>
          </p:cNvPr>
          <p:cNvGrpSpPr/>
          <p:nvPr/>
        </p:nvGrpSpPr>
        <p:grpSpPr>
          <a:xfrm>
            <a:off x="7071216" y="1437256"/>
            <a:ext cx="416449" cy="381539"/>
            <a:chOff x="7063030" y="1895180"/>
            <a:chExt cx="416449" cy="381539"/>
          </a:xfrm>
        </p:grpSpPr>
        <p:grpSp>
          <p:nvGrpSpPr>
            <p:cNvPr id="204" name="Google Shape;1363;p43">
              <a:extLst>
                <a:ext uri="{FF2B5EF4-FFF2-40B4-BE49-F238E27FC236}">
                  <a16:creationId xmlns:a16="http://schemas.microsoft.com/office/drawing/2014/main" id="{D3C02C97-ADF7-D449-B509-5C51FB739514}"/>
                </a:ext>
              </a:extLst>
            </p:cNvPr>
            <p:cNvGrpSpPr/>
            <p:nvPr/>
          </p:nvGrpSpPr>
          <p:grpSpPr>
            <a:xfrm>
              <a:off x="7069723" y="1901178"/>
              <a:ext cx="400782" cy="369594"/>
              <a:chOff x="1741551" y="2441075"/>
              <a:chExt cx="378489" cy="349036"/>
            </a:xfrm>
          </p:grpSpPr>
          <p:sp>
            <p:nvSpPr>
              <p:cNvPr id="206" name="Google Shape;1364;p43">
                <a:extLst>
                  <a:ext uri="{FF2B5EF4-FFF2-40B4-BE49-F238E27FC236}">
                    <a16:creationId xmlns:a16="http://schemas.microsoft.com/office/drawing/2014/main" id="{10157403-698C-314B-958B-326A6D67FB19}"/>
                  </a:ext>
                </a:extLst>
              </p:cNvPr>
              <p:cNvSpPr/>
              <p:nvPr/>
            </p:nvSpPr>
            <p:spPr>
              <a:xfrm>
                <a:off x="1841241"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65;p43">
                <a:extLst>
                  <a:ext uri="{FF2B5EF4-FFF2-40B4-BE49-F238E27FC236}">
                    <a16:creationId xmlns:a16="http://schemas.microsoft.com/office/drawing/2014/main" id="{13FB8242-77E8-2745-97AB-64A8A9853EC2}"/>
                  </a:ext>
                </a:extLst>
              </p:cNvPr>
              <p:cNvSpPr/>
              <p:nvPr/>
            </p:nvSpPr>
            <p:spPr>
              <a:xfrm>
                <a:off x="1866734" y="2739176"/>
                <a:ext cx="37138" cy="31814"/>
              </a:xfrm>
              <a:custGeom>
                <a:avLst/>
                <a:gdLst/>
                <a:ahLst/>
                <a:cxnLst/>
                <a:rect l="l" t="t" r="r" b="b"/>
                <a:pathLst>
                  <a:path w="1416" h="1213" extrusionOk="0">
                    <a:moveTo>
                      <a:pt x="809" y="0"/>
                    </a:moveTo>
                    <a:cubicBezTo>
                      <a:pt x="270" y="0"/>
                      <a:pt x="1" y="650"/>
                      <a:pt x="381" y="1035"/>
                    </a:cubicBezTo>
                    <a:cubicBezTo>
                      <a:pt x="505" y="1158"/>
                      <a:pt x="657" y="1213"/>
                      <a:pt x="806" y="1213"/>
                    </a:cubicBezTo>
                    <a:cubicBezTo>
                      <a:pt x="1118" y="1213"/>
                      <a:pt x="1415" y="971"/>
                      <a:pt x="1415" y="607"/>
                    </a:cubicBezTo>
                    <a:cubicBezTo>
                      <a:pt x="1415" y="270"/>
                      <a:pt x="1146"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66;p43">
                <a:extLst>
                  <a:ext uri="{FF2B5EF4-FFF2-40B4-BE49-F238E27FC236}">
                    <a16:creationId xmlns:a16="http://schemas.microsoft.com/office/drawing/2014/main" id="{9F95A1F7-65E4-3949-B83E-29808381CC75}"/>
                  </a:ext>
                </a:extLst>
              </p:cNvPr>
              <p:cNvSpPr/>
              <p:nvPr/>
            </p:nvSpPr>
            <p:spPr>
              <a:xfrm>
                <a:off x="1980063"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67;p43">
                <a:extLst>
                  <a:ext uri="{FF2B5EF4-FFF2-40B4-BE49-F238E27FC236}">
                    <a16:creationId xmlns:a16="http://schemas.microsoft.com/office/drawing/2014/main" id="{0F5747DC-D157-0B46-AE20-5072E87AAF08}"/>
                  </a:ext>
                </a:extLst>
              </p:cNvPr>
              <p:cNvSpPr/>
              <p:nvPr/>
            </p:nvSpPr>
            <p:spPr>
              <a:xfrm>
                <a:off x="2005557" y="2739176"/>
                <a:ext cx="37138" cy="31814"/>
              </a:xfrm>
              <a:custGeom>
                <a:avLst/>
                <a:gdLst/>
                <a:ahLst/>
                <a:cxnLst/>
                <a:rect l="l" t="t" r="r" b="b"/>
                <a:pathLst>
                  <a:path w="1416" h="1213" extrusionOk="0">
                    <a:moveTo>
                      <a:pt x="809" y="0"/>
                    </a:moveTo>
                    <a:cubicBezTo>
                      <a:pt x="270" y="0"/>
                      <a:pt x="1" y="650"/>
                      <a:pt x="381" y="1035"/>
                    </a:cubicBezTo>
                    <a:cubicBezTo>
                      <a:pt x="503" y="1158"/>
                      <a:pt x="655" y="1213"/>
                      <a:pt x="804" y="1213"/>
                    </a:cubicBezTo>
                    <a:cubicBezTo>
                      <a:pt x="1115" y="1213"/>
                      <a:pt x="1415" y="971"/>
                      <a:pt x="1415" y="607"/>
                    </a:cubicBezTo>
                    <a:cubicBezTo>
                      <a:pt x="1415" y="270"/>
                      <a:pt x="1141"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68;p43">
                <a:extLst>
                  <a:ext uri="{FF2B5EF4-FFF2-40B4-BE49-F238E27FC236}">
                    <a16:creationId xmlns:a16="http://schemas.microsoft.com/office/drawing/2014/main" id="{02CC85DE-8E58-3049-9F58-500811694A0A}"/>
                  </a:ext>
                </a:extLst>
              </p:cNvPr>
              <p:cNvSpPr/>
              <p:nvPr/>
            </p:nvSpPr>
            <p:spPr>
              <a:xfrm>
                <a:off x="1816771" y="2466463"/>
                <a:ext cx="303137" cy="159542"/>
              </a:xfrm>
              <a:custGeom>
                <a:avLst/>
                <a:gdLst/>
                <a:ahLst/>
                <a:cxnLst/>
                <a:rect l="l" t="t" r="r" b="b"/>
                <a:pathLst>
                  <a:path w="11558" h="6083" extrusionOk="0">
                    <a:moveTo>
                      <a:pt x="0" y="0"/>
                    </a:moveTo>
                    <a:lnTo>
                      <a:pt x="404" y="1155"/>
                    </a:lnTo>
                    <a:lnTo>
                      <a:pt x="10345" y="1155"/>
                    </a:lnTo>
                    <a:lnTo>
                      <a:pt x="9215" y="6082"/>
                    </a:lnTo>
                    <a:lnTo>
                      <a:pt x="10398" y="6082"/>
                    </a:lnTo>
                    <a:lnTo>
                      <a:pt x="11481" y="1371"/>
                    </a:lnTo>
                    <a:cubicBezTo>
                      <a:pt x="11558" y="1039"/>
                      <a:pt x="11481" y="688"/>
                      <a:pt x="11269" y="424"/>
                    </a:cubicBezTo>
                    <a:cubicBezTo>
                      <a:pt x="11058" y="154"/>
                      <a:pt x="10735" y="0"/>
                      <a:pt x="10394"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69;p43">
                <a:extLst>
                  <a:ext uri="{FF2B5EF4-FFF2-40B4-BE49-F238E27FC236}">
                    <a16:creationId xmlns:a16="http://schemas.microsoft.com/office/drawing/2014/main" id="{D444524F-4189-3743-84AB-CC813E1884DE}"/>
                  </a:ext>
                </a:extLst>
              </p:cNvPr>
              <p:cNvSpPr/>
              <p:nvPr/>
            </p:nvSpPr>
            <p:spPr>
              <a:xfrm>
                <a:off x="2072437" y="2466463"/>
                <a:ext cx="47603" cy="159542"/>
              </a:xfrm>
              <a:custGeom>
                <a:avLst/>
                <a:gdLst/>
                <a:ahLst/>
                <a:cxnLst/>
                <a:rect l="l" t="t" r="r" b="b"/>
                <a:pathLst>
                  <a:path w="1815" h="6083" extrusionOk="0">
                    <a:moveTo>
                      <a:pt x="1" y="0"/>
                    </a:moveTo>
                    <a:cubicBezTo>
                      <a:pt x="718" y="0"/>
                      <a:pt x="1252" y="669"/>
                      <a:pt x="1093" y="1371"/>
                    </a:cubicBezTo>
                    <a:lnTo>
                      <a:pt x="10" y="6082"/>
                    </a:lnTo>
                    <a:lnTo>
                      <a:pt x="655" y="6082"/>
                    </a:lnTo>
                    <a:lnTo>
                      <a:pt x="1738" y="1371"/>
                    </a:lnTo>
                    <a:cubicBezTo>
                      <a:pt x="1815" y="1039"/>
                      <a:pt x="1733" y="688"/>
                      <a:pt x="1521" y="424"/>
                    </a:cubicBezTo>
                    <a:cubicBezTo>
                      <a:pt x="1310" y="154"/>
                      <a:pt x="987" y="0"/>
                      <a:pt x="646"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70;p43">
                <a:extLst>
                  <a:ext uri="{FF2B5EF4-FFF2-40B4-BE49-F238E27FC236}">
                    <a16:creationId xmlns:a16="http://schemas.microsoft.com/office/drawing/2014/main" id="{F460A631-CD35-5344-80AA-67F6F5D3704E}"/>
                  </a:ext>
                </a:extLst>
              </p:cNvPr>
              <p:cNvSpPr/>
              <p:nvPr/>
            </p:nvSpPr>
            <p:spPr>
              <a:xfrm>
                <a:off x="1741551" y="2441075"/>
                <a:ext cx="376470" cy="215197"/>
              </a:xfrm>
              <a:custGeom>
                <a:avLst/>
                <a:gdLst/>
                <a:ahLst/>
                <a:cxnLst/>
                <a:rect l="l" t="t" r="r" b="b"/>
                <a:pathLst>
                  <a:path w="14354" h="8205" extrusionOk="0">
                    <a:moveTo>
                      <a:pt x="1634" y="1"/>
                    </a:moveTo>
                    <a:cubicBezTo>
                      <a:pt x="1630" y="1"/>
                      <a:pt x="1626" y="1"/>
                      <a:pt x="1622" y="1"/>
                    </a:cubicBezTo>
                    <a:lnTo>
                      <a:pt x="578" y="1"/>
                    </a:lnTo>
                    <a:cubicBezTo>
                      <a:pt x="255" y="1"/>
                      <a:pt x="0" y="256"/>
                      <a:pt x="0" y="578"/>
                    </a:cubicBezTo>
                    <a:cubicBezTo>
                      <a:pt x="0" y="896"/>
                      <a:pt x="255" y="1156"/>
                      <a:pt x="578" y="1156"/>
                    </a:cubicBezTo>
                    <a:lnTo>
                      <a:pt x="1622" y="1156"/>
                    </a:lnTo>
                    <a:cubicBezTo>
                      <a:pt x="1670" y="1156"/>
                      <a:pt x="1718" y="1185"/>
                      <a:pt x="1737" y="1233"/>
                    </a:cubicBezTo>
                    <a:lnTo>
                      <a:pt x="2984" y="4755"/>
                    </a:lnTo>
                    <a:lnTo>
                      <a:pt x="3253" y="5515"/>
                    </a:lnTo>
                    <a:lnTo>
                      <a:pt x="3696" y="6761"/>
                    </a:lnTo>
                    <a:cubicBezTo>
                      <a:pt x="4061" y="7637"/>
                      <a:pt x="4918" y="8205"/>
                      <a:pt x="5866" y="8205"/>
                    </a:cubicBezTo>
                    <a:lnTo>
                      <a:pt x="13776" y="8205"/>
                    </a:lnTo>
                    <a:cubicBezTo>
                      <a:pt x="14094" y="8205"/>
                      <a:pt x="14354" y="7945"/>
                      <a:pt x="14354" y="7623"/>
                    </a:cubicBezTo>
                    <a:cubicBezTo>
                      <a:pt x="14354" y="7305"/>
                      <a:pt x="14094" y="7045"/>
                      <a:pt x="13776" y="7045"/>
                    </a:cubicBezTo>
                    <a:lnTo>
                      <a:pt x="5866" y="7045"/>
                    </a:lnTo>
                    <a:cubicBezTo>
                      <a:pt x="5385" y="7045"/>
                      <a:pt x="4947" y="6757"/>
                      <a:pt x="4759" y="6314"/>
                    </a:cubicBezTo>
                    <a:lnTo>
                      <a:pt x="2801" y="780"/>
                    </a:lnTo>
                    <a:cubicBezTo>
                      <a:pt x="2605" y="308"/>
                      <a:pt x="2144" y="1"/>
                      <a:pt x="1634" y="1"/>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71;p43">
                <a:extLst>
                  <a:ext uri="{FF2B5EF4-FFF2-40B4-BE49-F238E27FC236}">
                    <a16:creationId xmlns:a16="http://schemas.microsoft.com/office/drawing/2014/main" id="{2AB00754-1F72-8A45-9F5E-CBA8F9F6401C}"/>
                  </a:ext>
                </a:extLst>
              </p:cNvPr>
              <p:cNvSpPr/>
              <p:nvPr/>
            </p:nvSpPr>
            <p:spPr>
              <a:xfrm>
                <a:off x="1846172" y="2626215"/>
                <a:ext cx="272477" cy="30057"/>
              </a:xfrm>
              <a:custGeom>
                <a:avLst/>
                <a:gdLst/>
                <a:ahLst/>
                <a:cxnLst/>
                <a:rect l="l" t="t" r="r" b="b"/>
                <a:pathLst>
                  <a:path w="10389" h="1146" extrusionOk="0">
                    <a:moveTo>
                      <a:pt x="9903" y="1"/>
                    </a:moveTo>
                    <a:lnTo>
                      <a:pt x="9903" y="1"/>
                    </a:lnTo>
                    <a:cubicBezTo>
                      <a:pt x="9975" y="357"/>
                      <a:pt x="9701" y="689"/>
                      <a:pt x="9335" y="694"/>
                    </a:cubicBezTo>
                    <a:lnTo>
                      <a:pt x="1425" y="694"/>
                    </a:lnTo>
                    <a:cubicBezTo>
                      <a:pt x="910" y="694"/>
                      <a:pt x="409" y="525"/>
                      <a:pt x="0" y="212"/>
                    </a:cubicBezTo>
                    <a:lnTo>
                      <a:pt x="0" y="212"/>
                    </a:lnTo>
                    <a:cubicBezTo>
                      <a:pt x="443" y="800"/>
                      <a:pt x="1141" y="1146"/>
                      <a:pt x="1877" y="1146"/>
                    </a:cubicBezTo>
                    <a:lnTo>
                      <a:pt x="9787" y="1146"/>
                    </a:lnTo>
                    <a:cubicBezTo>
                      <a:pt x="10081" y="1141"/>
                      <a:pt x="10331" y="915"/>
                      <a:pt x="10360" y="621"/>
                    </a:cubicBezTo>
                    <a:cubicBezTo>
                      <a:pt x="10389" y="328"/>
                      <a:pt x="10192" y="59"/>
                      <a:pt x="9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72;p43">
                <a:extLst>
                  <a:ext uri="{FF2B5EF4-FFF2-40B4-BE49-F238E27FC236}">
                    <a16:creationId xmlns:a16="http://schemas.microsoft.com/office/drawing/2014/main" id="{1F4EBE3E-34E4-CD4A-928B-2F3C3D4991C1}"/>
                  </a:ext>
                </a:extLst>
              </p:cNvPr>
              <p:cNvSpPr/>
              <p:nvPr/>
            </p:nvSpPr>
            <p:spPr>
              <a:xfrm>
                <a:off x="1815748" y="2635814"/>
                <a:ext cx="261908" cy="84321"/>
              </a:xfrm>
              <a:custGeom>
                <a:avLst/>
                <a:gdLst/>
                <a:ahLst/>
                <a:cxnLst/>
                <a:rect l="l" t="t" r="r" b="b"/>
                <a:pathLst>
                  <a:path w="9986" h="3215" extrusionOk="0">
                    <a:moveTo>
                      <a:pt x="1281" y="0"/>
                    </a:moveTo>
                    <a:lnTo>
                      <a:pt x="698" y="843"/>
                    </a:lnTo>
                    <a:cubicBezTo>
                      <a:pt x="1" y="1843"/>
                      <a:pt x="722" y="3215"/>
                      <a:pt x="1940" y="3215"/>
                    </a:cubicBezTo>
                    <a:lnTo>
                      <a:pt x="9408" y="3215"/>
                    </a:lnTo>
                    <a:cubicBezTo>
                      <a:pt x="9725" y="3215"/>
                      <a:pt x="9985" y="2955"/>
                      <a:pt x="9985" y="2637"/>
                    </a:cubicBezTo>
                    <a:cubicBezTo>
                      <a:pt x="9985" y="2315"/>
                      <a:pt x="9725" y="2060"/>
                      <a:pt x="9408" y="2060"/>
                    </a:cubicBezTo>
                    <a:lnTo>
                      <a:pt x="1940" y="2060"/>
                    </a:lnTo>
                    <a:cubicBezTo>
                      <a:pt x="1656" y="2060"/>
                      <a:pt x="1487" y="1738"/>
                      <a:pt x="1651" y="1502"/>
                    </a:cubicBezTo>
                    <a:lnTo>
                      <a:pt x="2243" y="640"/>
                    </a:lnTo>
                    <a:cubicBezTo>
                      <a:pt x="1877" y="511"/>
                      <a:pt x="1545" y="289"/>
                      <a:pt x="1281"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73;p43">
                <a:extLst>
                  <a:ext uri="{FF2B5EF4-FFF2-40B4-BE49-F238E27FC236}">
                    <a16:creationId xmlns:a16="http://schemas.microsoft.com/office/drawing/2014/main" id="{5D574182-D6ED-264D-A4D9-0DDACAA399C5}"/>
                  </a:ext>
                </a:extLst>
              </p:cNvPr>
              <p:cNvSpPr/>
              <p:nvPr/>
            </p:nvSpPr>
            <p:spPr>
              <a:xfrm>
                <a:off x="1825479" y="2677594"/>
                <a:ext cx="252177" cy="42541"/>
              </a:xfrm>
              <a:custGeom>
                <a:avLst/>
                <a:gdLst/>
                <a:ahLst/>
                <a:cxnLst/>
                <a:rect l="l" t="t" r="r" b="b"/>
                <a:pathLst>
                  <a:path w="9615" h="1622" extrusionOk="0">
                    <a:moveTo>
                      <a:pt x="63" y="0"/>
                    </a:moveTo>
                    <a:lnTo>
                      <a:pt x="63" y="0"/>
                    </a:lnTo>
                    <a:cubicBezTo>
                      <a:pt x="0" y="876"/>
                      <a:pt x="693" y="1622"/>
                      <a:pt x="1569" y="1622"/>
                    </a:cubicBezTo>
                    <a:lnTo>
                      <a:pt x="9037" y="1622"/>
                    </a:lnTo>
                    <a:cubicBezTo>
                      <a:pt x="9354" y="1622"/>
                      <a:pt x="9614" y="1362"/>
                      <a:pt x="9614" y="1044"/>
                    </a:cubicBezTo>
                    <a:cubicBezTo>
                      <a:pt x="9614" y="1025"/>
                      <a:pt x="9614" y="1011"/>
                      <a:pt x="9609" y="996"/>
                    </a:cubicBezTo>
                    <a:lnTo>
                      <a:pt x="9609" y="972"/>
                    </a:lnTo>
                    <a:lnTo>
                      <a:pt x="9609" y="953"/>
                    </a:lnTo>
                    <a:cubicBezTo>
                      <a:pt x="9609" y="934"/>
                      <a:pt x="9604" y="914"/>
                      <a:pt x="9600" y="895"/>
                    </a:cubicBezTo>
                    <a:cubicBezTo>
                      <a:pt x="9441" y="1025"/>
                      <a:pt x="9244" y="1102"/>
                      <a:pt x="9041" y="1116"/>
                    </a:cubicBezTo>
                    <a:lnTo>
                      <a:pt x="1569" y="1116"/>
                    </a:lnTo>
                    <a:cubicBezTo>
                      <a:pt x="1011" y="1116"/>
                      <a:pt x="491" y="804"/>
                      <a:pt x="231" y="303"/>
                    </a:cubicBezTo>
                    <a:cubicBezTo>
                      <a:pt x="178" y="207"/>
                      <a:pt x="106" y="106"/>
                      <a:pt x="63"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74;p43">
                <a:extLst>
                  <a:ext uri="{FF2B5EF4-FFF2-40B4-BE49-F238E27FC236}">
                    <a16:creationId xmlns:a16="http://schemas.microsoft.com/office/drawing/2014/main" id="{307F60B5-D090-7849-BB45-1ED23BACCB48}"/>
                  </a:ext>
                </a:extLst>
              </p:cNvPr>
              <p:cNvSpPr/>
              <p:nvPr/>
            </p:nvSpPr>
            <p:spPr>
              <a:xfrm>
                <a:off x="1839484" y="2635814"/>
                <a:ext cx="35092" cy="29926"/>
              </a:xfrm>
              <a:custGeom>
                <a:avLst/>
                <a:gdLst/>
                <a:ahLst/>
                <a:cxnLst/>
                <a:rect l="l" t="t" r="r" b="b"/>
                <a:pathLst>
                  <a:path w="1338" h="1141" extrusionOk="0">
                    <a:moveTo>
                      <a:pt x="376" y="0"/>
                    </a:moveTo>
                    <a:lnTo>
                      <a:pt x="0" y="549"/>
                    </a:lnTo>
                    <a:cubicBezTo>
                      <a:pt x="275" y="828"/>
                      <a:pt x="616" y="1030"/>
                      <a:pt x="991" y="1141"/>
                    </a:cubicBezTo>
                    <a:lnTo>
                      <a:pt x="1338" y="640"/>
                    </a:lnTo>
                    <a:cubicBezTo>
                      <a:pt x="972" y="511"/>
                      <a:pt x="640" y="289"/>
                      <a:pt x="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75;p43">
                <a:extLst>
                  <a:ext uri="{FF2B5EF4-FFF2-40B4-BE49-F238E27FC236}">
                    <a16:creationId xmlns:a16="http://schemas.microsoft.com/office/drawing/2014/main" id="{5DE78A5E-9C1C-BD4C-B529-EA84CFFF19EC}"/>
                  </a:ext>
                </a:extLst>
              </p:cNvPr>
              <p:cNvSpPr/>
              <p:nvPr/>
            </p:nvSpPr>
            <p:spPr>
              <a:xfrm>
                <a:off x="1866472" y="2733433"/>
                <a:ext cx="50383" cy="43249"/>
              </a:xfrm>
              <a:custGeom>
                <a:avLst/>
                <a:gdLst/>
                <a:ahLst/>
                <a:cxnLst/>
                <a:rect l="l" t="t" r="r" b="b"/>
                <a:pathLst>
                  <a:path w="1921" h="1649" extrusionOk="0">
                    <a:moveTo>
                      <a:pt x="819" y="436"/>
                    </a:moveTo>
                    <a:cubicBezTo>
                      <a:pt x="1165" y="436"/>
                      <a:pt x="1339" y="854"/>
                      <a:pt x="1093" y="1100"/>
                    </a:cubicBezTo>
                    <a:cubicBezTo>
                      <a:pt x="1014" y="1179"/>
                      <a:pt x="916" y="1215"/>
                      <a:pt x="820" y="1215"/>
                    </a:cubicBezTo>
                    <a:cubicBezTo>
                      <a:pt x="621" y="1215"/>
                      <a:pt x="429" y="1060"/>
                      <a:pt x="429" y="826"/>
                    </a:cubicBezTo>
                    <a:cubicBezTo>
                      <a:pt x="429" y="609"/>
                      <a:pt x="607" y="436"/>
                      <a:pt x="819" y="436"/>
                    </a:cubicBezTo>
                    <a:close/>
                    <a:moveTo>
                      <a:pt x="827" y="1"/>
                    </a:moveTo>
                    <a:cubicBezTo>
                      <a:pt x="405" y="1"/>
                      <a:pt x="1" y="330"/>
                      <a:pt x="1" y="826"/>
                    </a:cubicBezTo>
                    <a:cubicBezTo>
                      <a:pt x="1" y="1278"/>
                      <a:pt x="367" y="1644"/>
                      <a:pt x="819" y="1648"/>
                    </a:cubicBezTo>
                    <a:cubicBezTo>
                      <a:pt x="1550" y="1648"/>
                      <a:pt x="1921" y="763"/>
                      <a:pt x="1401" y="243"/>
                    </a:cubicBezTo>
                    <a:cubicBezTo>
                      <a:pt x="1233" y="76"/>
                      <a:pt x="1028" y="1"/>
                      <a:pt x="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76;p43">
                <a:extLst>
                  <a:ext uri="{FF2B5EF4-FFF2-40B4-BE49-F238E27FC236}">
                    <a16:creationId xmlns:a16="http://schemas.microsoft.com/office/drawing/2014/main" id="{78F57019-68C1-EC4C-9B5F-D457DC16B98C}"/>
                  </a:ext>
                </a:extLst>
              </p:cNvPr>
              <p:cNvSpPr/>
              <p:nvPr/>
            </p:nvSpPr>
            <p:spPr>
              <a:xfrm>
                <a:off x="2005189" y="2733433"/>
                <a:ext cx="50357" cy="43249"/>
              </a:xfrm>
              <a:custGeom>
                <a:avLst/>
                <a:gdLst/>
                <a:ahLst/>
                <a:cxnLst/>
                <a:rect l="l" t="t" r="r" b="b"/>
                <a:pathLst>
                  <a:path w="1920" h="1649" extrusionOk="0">
                    <a:moveTo>
                      <a:pt x="823" y="436"/>
                    </a:moveTo>
                    <a:cubicBezTo>
                      <a:pt x="1169" y="436"/>
                      <a:pt x="1343" y="854"/>
                      <a:pt x="1097" y="1100"/>
                    </a:cubicBezTo>
                    <a:cubicBezTo>
                      <a:pt x="1018" y="1179"/>
                      <a:pt x="920" y="1215"/>
                      <a:pt x="824" y="1215"/>
                    </a:cubicBezTo>
                    <a:cubicBezTo>
                      <a:pt x="625" y="1215"/>
                      <a:pt x="433" y="1060"/>
                      <a:pt x="433" y="826"/>
                    </a:cubicBezTo>
                    <a:cubicBezTo>
                      <a:pt x="433" y="609"/>
                      <a:pt x="606" y="436"/>
                      <a:pt x="823" y="436"/>
                    </a:cubicBezTo>
                    <a:close/>
                    <a:moveTo>
                      <a:pt x="829" y="1"/>
                    </a:moveTo>
                    <a:cubicBezTo>
                      <a:pt x="406" y="1"/>
                      <a:pt x="0" y="330"/>
                      <a:pt x="0" y="826"/>
                    </a:cubicBezTo>
                    <a:cubicBezTo>
                      <a:pt x="0" y="1278"/>
                      <a:pt x="371" y="1644"/>
                      <a:pt x="823" y="1648"/>
                    </a:cubicBezTo>
                    <a:cubicBezTo>
                      <a:pt x="1554" y="1648"/>
                      <a:pt x="1920" y="763"/>
                      <a:pt x="1405" y="243"/>
                    </a:cubicBezTo>
                    <a:cubicBezTo>
                      <a:pt x="1237" y="76"/>
                      <a:pt x="1031" y="1"/>
                      <a:pt x="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1377;p43">
              <a:extLst>
                <a:ext uri="{FF2B5EF4-FFF2-40B4-BE49-F238E27FC236}">
                  <a16:creationId xmlns:a16="http://schemas.microsoft.com/office/drawing/2014/main" id="{D79CC8C7-90A9-6F49-AE85-F71388BCD1A4}"/>
                </a:ext>
              </a:extLst>
            </p:cNvPr>
            <p:cNvSpPr/>
            <p:nvPr/>
          </p:nvSpPr>
          <p:spPr>
            <a:xfrm>
              <a:off x="7063030" y="1895180"/>
              <a:ext cx="416449" cy="381539"/>
            </a:xfrm>
            <a:custGeom>
              <a:avLst/>
              <a:gdLst/>
              <a:ahLst/>
              <a:cxnLst/>
              <a:rect l="l" t="t" r="r" b="b"/>
              <a:pathLst>
                <a:path w="14995" h="13738" extrusionOk="0">
                  <a:moveTo>
                    <a:pt x="5145" y="2555"/>
                  </a:moveTo>
                  <a:lnTo>
                    <a:pt x="5145" y="3835"/>
                  </a:lnTo>
                  <a:lnTo>
                    <a:pt x="4274" y="3835"/>
                  </a:lnTo>
                  <a:lnTo>
                    <a:pt x="3821" y="2555"/>
                  </a:lnTo>
                  <a:close/>
                  <a:moveTo>
                    <a:pt x="6896" y="2555"/>
                  </a:moveTo>
                  <a:lnTo>
                    <a:pt x="6896" y="3835"/>
                  </a:lnTo>
                  <a:lnTo>
                    <a:pt x="5582" y="3835"/>
                  </a:lnTo>
                  <a:lnTo>
                    <a:pt x="5582" y="2555"/>
                  </a:lnTo>
                  <a:close/>
                  <a:moveTo>
                    <a:pt x="8647" y="2555"/>
                  </a:moveTo>
                  <a:lnTo>
                    <a:pt x="8647" y="3835"/>
                  </a:lnTo>
                  <a:lnTo>
                    <a:pt x="7329" y="3835"/>
                  </a:lnTo>
                  <a:lnTo>
                    <a:pt x="7329" y="2555"/>
                  </a:lnTo>
                  <a:close/>
                  <a:moveTo>
                    <a:pt x="10399" y="2555"/>
                  </a:moveTo>
                  <a:lnTo>
                    <a:pt x="10399" y="3835"/>
                  </a:lnTo>
                  <a:lnTo>
                    <a:pt x="9081" y="3835"/>
                  </a:lnTo>
                  <a:lnTo>
                    <a:pt x="9081" y="2555"/>
                  </a:lnTo>
                  <a:close/>
                  <a:moveTo>
                    <a:pt x="12146" y="2555"/>
                  </a:moveTo>
                  <a:lnTo>
                    <a:pt x="12146" y="3835"/>
                  </a:lnTo>
                  <a:lnTo>
                    <a:pt x="10832" y="3835"/>
                  </a:lnTo>
                  <a:lnTo>
                    <a:pt x="10832" y="2555"/>
                  </a:lnTo>
                  <a:close/>
                  <a:moveTo>
                    <a:pt x="13180" y="2555"/>
                  </a:moveTo>
                  <a:lnTo>
                    <a:pt x="12891" y="3835"/>
                  </a:lnTo>
                  <a:lnTo>
                    <a:pt x="12579" y="3835"/>
                  </a:lnTo>
                  <a:lnTo>
                    <a:pt x="12579" y="2555"/>
                  </a:lnTo>
                  <a:close/>
                  <a:moveTo>
                    <a:pt x="12790" y="4268"/>
                  </a:moveTo>
                  <a:lnTo>
                    <a:pt x="12579" y="5178"/>
                  </a:lnTo>
                  <a:lnTo>
                    <a:pt x="12579" y="4268"/>
                  </a:lnTo>
                  <a:close/>
                  <a:moveTo>
                    <a:pt x="5149" y="4268"/>
                  </a:moveTo>
                  <a:lnTo>
                    <a:pt x="5149" y="5587"/>
                  </a:lnTo>
                  <a:lnTo>
                    <a:pt x="4899" y="5587"/>
                  </a:lnTo>
                  <a:lnTo>
                    <a:pt x="4428" y="4268"/>
                  </a:lnTo>
                  <a:close/>
                  <a:moveTo>
                    <a:pt x="6896" y="4268"/>
                  </a:moveTo>
                  <a:lnTo>
                    <a:pt x="6896" y="5587"/>
                  </a:lnTo>
                  <a:lnTo>
                    <a:pt x="5582" y="5587"/>
                  </a:lnTo>
                  <a:lnTo>
                    <a:pt x="5582" y="4268"/>
                  </a:lnTo>
                  <a:close/>
                  <a:moveTo>
                    <a:pt x="8647" y="4268"/>
                  </a:moveTo>
                  <a:lnTo>
                    <a:pt x="8647" y="5587"/>
                  </a:lnTo>
                  <a:lnTo>
                    <a:pt x="7329" y="5587"/>
                  </a:lnTo>
                  <a:lnTo>
                    <a:pt x="7329" y="4268"/>
                  </a:lnTo>
                  <a:close/>
                  <a:moveTo>
                    <a:pt x="10399" y="4268"/>
                  </a:moveTo>
                  <a:lnTo>
                    <a:pt x="10399" y="5587"/>
                  </a:lnTo>
                  <a:lnTo>
                    <a:pt x="9081" y="5587"/>
                  </a:lnTo>
                  <a:lnTo>
                    <a:pt x="9081" y="4268"/>
                  </a:lnTo>
                  <a:close/>
                  <a:moveTo>
                    <a:pt x="12146" y="4268"/>
                  </a:moveTo>
                  <a:lnTo>
                    <a:pt x="12146" y="5587"/>
                  </a:lnTo>
                  <a:lnTo>
                    <a:pt x="10832" y="5587"/>
                  </a:lnTo>
                  <a:lnTo>
                    <a:pt x="10832" y="4268"/>
                  </a:lnTo>
                  <a:close/>
                  <a:moveTo>
                    <a:pt x="5145" y="6020"/>
                  </a:moveTo>
                  <a:lnTo>
                    <a:pt x="5145" y="6299"/>
                  </a:lnTo>
                  <a:lnTo>
                    <a:pt x="5043" y="6020"/>
                  </a:lnTo>
                  <a:close/>
                  <a:moveTo>
                    <a:pt x="6896" y="6020"/>
                  </a:moveTo>
                  <a:lnTo>
                    <a:pt x="6896" y="7050"/>
                  </a:lnTo>
                  <a:cubicBezTo>
                    <a:pt x="6801" y="7045"/>
                    <a:pt x="6713" y="7043"/>
                    <a:pt x="6630" y="7043"/>
                  </a:cubicBezTo>
                  <a:cubicBezTo>
                    <a:pt x="6471" y="7043"/>
                    <a:pt x="6334" y="7049"/>
                    <a:pt x="6210" y="7049"/>
                  </a:cubicBezTo>
                  <a:cubicBezTo>
                    <a:pt x="5976" y="7049"/>
                    <a:pt x="5788" y="7027"/>
                    <a:pt x="5582" y="6896"/>
                  </a:cubicBezTo>
                  <a:lnTo>
                    <a:pt x="5578" y="6896"/>
                  </a:lnTo>
                  <a:lnTo>
                    <a:pt x="5578" y="6020"/>
                  </a:lnTo>
                  <a:close/>
                  <a:moveTo>
                    <a:pt x="8647" y="6020"/>
                  </a:moveTo>
                  <a:lnTo>
                    <a:pt x="8647" y="7050"/>
                  </a:lnTo>
                  <a:lnTo>
                    <a:pt x="7329" y="7050"/>
                  </a:lnTo>
                  <a:lnTo>
                    <a:pt x="7329" y="6020"/>
                  </a:lnTo>
                  <a:close/>
                  <a:moveTo>
                    <a:pt x="10399" y="6020"/>
                  </a:moveTo>
                  <a:lnTo>
                    <a:pt x="10399" y="7050"/>
                  </a:lnTo>
                  <a:lnTo>
                    <a:pt x="9081" y="7050"/>
                  </a:lnTo>
                  <a:lnTo>
                    <a:pt x="9081" y="6020"/>
                  </a:lnTo>
                  <a:close/>
                  <a:moveTo>
                    <a:pt x="12146" y="6020"/>
                  </a:moveTo>
                  <a:lnTo>
                    <a:pt x="12146" y="7050"/>
                  </a:lnTo>
                  <a:lnTo>
                    <a:pt x="10832" y="7050"/>
                  </a:lnTo>
                  <a:lnTo>
                    <a:pt x="10832" y="6020"/>
                  </a:lnTo>
                  <a:close/>
                  <a:moveTo>
                    <a:pt x="5817" y="11072"/>
                  </a:moveTo>
                  <a:cubicBezTo>
                    <a:pt x="5819" y="11072"/>
                    <a:pt x="5821" y="11072"/>
                    <a:pt x="5823" y="11072"/>
                  </a:cubicBezTo>
                  <a:cubicBezTo>
                    <a:pt x="6439" y="11072"/>
                    <a:pt x="6939" y="11573"/>
                    <a:pt x="6939" y="12189"/>
                  </a:cubicBezTo>
                  <a:cubicBezTo>
                    <a:pt x="6936" y="12861"/>
                    <a:pt x="6387" y="13305"/>
                    <a:pt x="5814" y="13305"/>
                  </a:cubicBezTo>
                  <a:cubicBezTo>
                    <a:pt x="5538" y="13305"/>
                    <a:pt x="5257" y="13203"/>
                    <a:pt x="5029" y="12973"/>
                  </a:cubicBezTo>
                  <a:cubicBezTo>
                    <a:pt x="4328" y="12272"/>
                    <a:pt x="4825" y="11072"/>
                    <a:pt x="5817" y="11072"/>
                  </a:cubicBezTo>
                  <a:close/>
                  <a:moveTo>
                    <a:pt x="11116" y="11072"/>
                  </a:moveTo>
                  <a:cubicBezTo>
                    <a:pt x="11732" y="11072"/>
                    <a:pt x="12232" y="11573"/>
                    <a:pt x="12232" y="12189"/>
                  </a:cubicBezTo>
                  <a:cubicBezTo>
                    <a:pt x="12232" y="12862"/>
                    <a:pt x="11682" y="13307"/>
                    <a:pt x="11107" y="13307"/>
                  </a:cubicBezTo>
                  <a:cubicBezTo>
                    <a:pt x="10832" y="13307"/>
                    <a:pt x="10551" y="13205"/>
                    <a:pt x="10322" y="12978"/>
                  </a:cubicBezTo>
                  <a:cubicBezTo>
                    <a:pt x="9619" y="12275"/>
                    <a:pt x="10120" y="11072"/>
                    <a:pt x="11116" y="11072"/>
                  </a:cubicBezTo>
                  <a:close/>
                  <a:moveTo>
                    <a:pt x="793" y="0"/>
                  </a:moveTo>
                  <a:cubicBezTo>
                    <a:pt x="357" y="0"/>
                    <a:pt x="1" y="356"/>
                    <a:pt x="1" y="794"/>
                  </a:cubicBezTo>
                  <a:cubicBezTo>
                    <a:pt x="1" y="1233"/>
                    <a:pt x="357" y="1589"/>
                    <a:pt x="793" y="1589"/>
                  </a:cubicBezTo>
                  <a:cubicBezTo>
                    <a:pt x="801" y="1589"/>
                    <a:pt x="810" y="1589"/>
                    <a:pt x="819" y="1588"/>
                  </a:cubicBezTo>
                  <a:lnTo>
                    <a:pt x="1796" y="1588"/>
                  </a:lnTo>
                  <a:lnTo>
                    <a:pt x="3018" y="5043"/>
                  </a:lnTo>
                  <a:cubicBezTo>
                    <a:pt x="3054" y="5144"/>
                    <a:pt x="3134" y="5187"/>
                    <a:pt x="3214" y="5187"/>
                  </a:cubicBezTo>
                  <a:cubicBezTo>
                    <a:pt x="3349" y="5187"/>
                    <a:pt x="3487" y="5067"/>
                    <a:pt x="3427" y="4899"/>
                  </a:cubicBezTo>
                  <a:cubicBezTo>
                    <a:pt x="2233" y="1521"/>
                    <a:pt x="2180" y="1377"/>
                    <a:pt x="2176" y="1362"/>
                  </a:cubicBezTo>
                  <a:cubicBezTo>
                    <a:pt x="2123" y="1237"/>
                    <a:pt x="1998" y="1155"/>
                    <a:pt x="1863" y="1155"/>
                  </a:cubicBezTo>
                  <a:lnTo>
                    <a:pt x="819" y="1155"/>
                  </a:lnTo>
                  <a:cubicBezTo>
                    <a:pt x="617" y="1155"/>
                    <a:pt x="458" y="992"/>
                    <a:pt x="458" y="794"/>
                  </a:cubicBezTo>
                  <a:cubicBezTo>
                    <a:pt x="458" y="592"/>
                    <a:pt x="617" y="434"/>
                    <a:pt x="819" y="434"/>
                  </a:cubicBezTo>
                  <a:lnTo>
                    <a:pt x="1863" y="434"/>
                  </a:lnTo>
                  <a:cubicBezTo>
                    <a:pt x="1867" y="433"/>
                    <a:pt x="1871" y="433"/>
                    <a:pt x="1875" y="433"/>
                  </a:cubicBezTo>
                  <a:cubicBezTo>
                    <a:pt x="2293" y="433"/>
                    <a:pt x="2673" y="687"/>
                    <a:pt x="2840" y="1073"/>
                  </a:cubicBezTo>
                  <a:lnTo>
                    <a:pt x="4793" y="6602"/>
                  </a:lnTo>
                  <a:cubicBezTo>
                    <a:pt x="4952" y="7054"/>
                    <a:pt x="5477" y="7478"/>
                    <a:pt x="6107" y="7478"/>
                  </a:cubicBezTo>
                  <a:lnTo>
                    <a:pt x="14017" y="7478"/>
                  </a:lnTo>
                  <a:cubicBezTo>
                    <a:pt x="14215" y="7478"/>
                    <a:pt x="14378" y="7641"/>
                    <a:pt x="14378" y="7839"/>
                  </a:cubicBezTo>
                  <a:cubicBezTo>
                    <a:pt x="14378" y="8041"/>
                    <a:pt x="14215" y="8200"/>
                    <a:pt x="14017" y="8200"/>
                  </a:cubicBezTo>
                  <a:lnTo>
                    <a:pt x="6107" y="8200"/>
                  </a:lnTo>
                  <a:cubicBezTo>
                    <a:pt x="5250" y="8200"/>
                    <a:pt x="4476" y="7690"/>
                    <a:pt x="4139" y="6900"/>
                  </a:cubicBezTo>
                  <a:lnTo>
                    <a:pt x="3701" y="5659"/>
                  </a:lnTo>
                  <a:cubicBezTo>
                    <a:pt x="3665" y="5558"/>
                    <a:pt x="3585" y="5515"/>
                    <a:pt x="3504" y="5515"/>
                  </a:cubicBezTo>
                  <a:cubicBezTo>
                    <a:pt x="3369" y="5515"/>
                    <a:pt x="3232" y="5635"/>
                    <a:pt x="3292" y="5803"/>
                  </a:cubicBezTo>
                  <a:cubicBezTo>
                    <a:pt x="3643" y="6703"/>
                    <a:pt x="3658" y="7107"/>
                    <a:pt x="4086" y="7651"/>
                  </a:cubicBezTo>
                  <a:lnTo>
                    <a:pt x="3595" y="8358"/>
                  </a:lnTo>
                  <a:cubicBezTo>
                    <a:pt x="2864" y="9412"/>
                    <a:pt x="3499" y="10870"/>
                    <a:pt x="4769" y="11053"/>
                  </a:cubicBezTo>
                  <a:cubicBezTo>
                    <a:pt x="3749" y="12006"/>
                    <a:pt x="4418" y="13738"/>
                    <a:pt x="5828" y="13738"/>
                  </a:cubicBezTo>
                  <a:cubicBezTo>
                    <a:pt x="7223" y="13738"/>
                    <a:pt x="7897" y="12030"/>
                    <a:pt x="6901" y="11067"/>
                  </a:cubicBezTo>
                  <a:lnTo>
                    <a:pt x="10043" y="11067"/>
                  </a:lnTo>
                  <a:cubicBezTo>
                    <a:pt x="9047" y="12030"/>
                    <a:pt x="9720" y="13738"/>
                    <a:pt x="11116" y="13738"/>
                  </a:cubicBezTo>
                  <a:cubicBezTo>
                    <a:pt x="12516" y="13738"/>
                    <a:pt x="13190" y="12030"/>
                    <a:pt x="12189" y="11067"/>
                  </a:cubicBezTo>
                  <a:lnTo>
                    <a:pt x="12478" y="11067"/>
                  </a:lnTo>
                  <a:cubicBezTo>
                    <a:pt x="12486" y="11068"/>
                    <a:pt x="12495" y="11068"/>
                    <a:pt x="12504" y="11068"/>
                  </a:cubicBezTo>
                  <a:cubicBezTo>
                    <a:pt x="12939" y="11068"/>
                    <a:pt x="13296" y="10712"/>
                    <a:pt x="13296" y="10273"/>
                  </a:cubicBezTo>
                  <a:cubicBezTo>
                    <a:pt x="13296" y="9832"/>
                    <a:pt x="12935" y="9479"/>
                    <a:pt x="12495" y="9479"/>
                  </a:cubicBezTo>
                  <a:cubicBezTo>
                    <a:pt x="12489" y="9479"/>
                    <a:pt x="12484" y="9479"/>
                    <a:pt x="12478" y="9480"/>
                  </a:cubicBezTo>
                  <a:lnTo>
                    <a:pt x="10495" y="9480"/>
                  </a:lnTo>
                  <a:cubicBezTo>
                    <a:pt x="10206" y="9480"/>
                    <a:pt x="10206" y="9913"/>
                    <a:pt x="10495" y="9913"/>
                  </a:cubicBezTo>
                  <a:lnTo>
                    <a:pt x="12478" y="9913"/>
                  </a:lnTo>
                  <a:cubicBezTo>
                    <a:pt x="12675" y="9913"/>
                    <a:pt x="12838" y="10076"/>
                    <a:pt x="12838" y="10273"/>
                  </a:cubicBezTo>
                  <a:cubicBezTo>
                    <a:pt x="12838" y="10476"/>
                    <a:pt x="12675" y="10634"/>
                    <a:pt x="12478" y="10634"/>
                  </a:cubicBezTo>
                  <a:lnTo>
                    <a:pt x="5010" y="10634"/>
                  </a:lnTo>
                  <a:cubicBezTo>
                    <a:pt x="3966" y="10634"/>
                    <a:pt x="3355" y="9460"/>
                    <a:pt x="3946" y="8604"/>
                  </a:cubicBezTo>
                  <a:lnTo>
                    <a:pt x="4384" y="7973"/>
                  </a:lnTo>
                  <a:cubicBezTo>
                    <a:pt x="4567" y="8137"/>
                    <a:pt x="4769" y="8272"/>
                    <a:pt x="4986" y="8378"/>
                  </a:cubicBezTo>
                  <a:lnTo>
                    <a:pt x="4543" y="9018"/>
                  </a:lnTo>
                  <a:cubicBezTo>
                    <a:pt x="4278" y="9398"/>
                    <a:pt x="4553" y="9917"/>
                    <a:pt x="5015" y="9917"/>
                  </a:cubicBezTo>
                  <a:lnTo>
                    <a:pt x="9687" y="9917"/>
                  </a:lnTo>
                  <a:cubicBezTo>
                    <a:pt x="9971" y="9917"/>
                    <a:pt x="9971" y="9484"/>
                    <a:pt x="9687" y="9484"/>
                  </a:cubicBezTo>
                  <a:lnTo>
                    <a:pt x="5010" y="9484"/>
                  </a:lnTo>
                  <a:cubicBezTo>
                    <a:pt x="4899" y="9484"/>
                    <a:pt x="4832" y="9354"/>
                    <a:pt x="4899" y="9263"/>
                  </a:cubicBezTo>
                  <a:lnTo>
                    <a:pt x="5400" y="8536"/>
                  </a:lnTo>
                  <a:cubicBezTo>
                    <a:pt x="5700" y="8622"/>
                    <a:pt x="5777" y="8639"/>
                    <a:pt x="6766" y="8639"/>
                  </a:cubicBezTo>
                  <a:cubicBezTo>
                    <a:pt x="7471" y="8639"/>
                    <a:pt x="8638" y="8630"/>
                    <a:pt x="10678" y="8630"/>
                  </a:cubicBezTo>
                  <a:cubicBezTo>
                    <a:pt x="11600" y="8630"/>
                    <a:pt x="12701" y="8632"/>
                    <a:pt x="14017" y="8637"/>
                  </a:cubicBezTo>
                  <a:cubicBezTo>
                    <a:pt x="14023" y="8638"/>
                    <a:pt x="14029" y="8638"/>
                    <a:pt x="14035" y="8638"/>
                  </a:cubicBezTo>
                  <a:cubicBezTo>
                    <a:pt x="14475" y="8638"/>
                    <a:pt x="14835" y="8285"/>
                    <a:pt x="14835" y="7844"/>
                  </a:cubicBezTo>
                  <a:cubicBezTo>
                    <a:pt x="14835" y="7405"/>
                    <a:pt x="14479" y="7049"/>
                    <a:pt x="14043" y="7049"/>
                  </a:cubicBezTo>
                  <a:cubicBezTo>
                    <a:pt x="14035" y="7049"/>
                    <a:pt x="14026" y="7049"/>
                    <a:pt x="14017" y="7050"/>
                  </a:cubicBezTo>
                  <a:lnTo>
                    <a:pt x="13782" y="7050"/>
                  </a:lnTo>
                  <a:lnTo>
                    <a:pt x="14802" y="2604"/>
                  </a:lnTo>
                  <a:cubicBezTo>
                    <a:pt x="14994" y="1766"/>
                    <a:pt x="14359" y="968"/>
                    <a:pt x="13503" y="968"/>
                  </a:cubicBezTo>
                  <a:lnTo>
                    <a:pt x="9268" y="968"/>
                  </a:lnTo>
                  <a:cubicBezTo>
                    <a:pt x="8979" y="968"/>
                    <a:pt x="8979" y="1401"/>
                    <a:pt x="9268" y="1401"/>
                  </a:cubicBezTo>
                  <a:lnTo>
                    <a:pt x="13503" y="1401"/>
                  </a:lnTo>
                  <a:cubicBezTo>
                    <a:pt x="14080" y="1401"/>
                    <a:pt x="14513" y="1940"/>
                    <a:pt x="14383" y="2507"/>
                  </a:cubicBezTo>
                  <a:lnTo>
                    <a:pt x="13334" y="7050"/>
                  </a:lnTo>
                  <a:lnTo>
                    <a:pt x="12593" y="7050"/>
                  </a:lnTo>
                  <a:lnTo>
                    <a:pt x="13666" y="2387"/>
                  </a:lnTo>
                  <a:cubicBezTo>
                    <a:pt x="13700" y="2252"/>
                    <a:pt x="13594" y="2122"/>
                    <a:pt x="13454" y="2122"/>
                  </a:cubicBezTo>
                  <a:lnTo>
                    <a:pt x="3667" y="2122"/>
                  </a:lnTo>
                  <a:lnTo>
                    <a:pt x="3412" y="1401"/>
                  </a:lnTo>
                  <a:lnTo>
                    <a:pt x="8460" y="1401"/>
                  </a:lnTo>
                  <a:cubicBezTo>
                    <a:pt x="8749" y="1401"/>
                    <a:pt x="8749" y="968"/>
                    <a:pt x="8460" y="968"/>
                  </a:cubicBezTo>
                  <a:lnTo>
                    <a:pt x="3258" y="968"/>
                  </a:lnTo>
                  <a:cubicBezTo>
                    <a:pt x="3042" y="385"/>
                    <a:pt x="2484" y="0"/>
                    <a:pt x="1863" y="0"/>
                  </a:cubicBezTo>
                  <a:lnTo>
                    <a:pt x="819" y="0"/>
                  </a:lnTo>
                  <a:cubicBezTo>
                    <a:pt x="810" y="0"/>
                    <a:pt x="801"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9" name="Groupe 218">
            <a:extLst>
              <a:ext uri="{FF2B5EF4-FFF2-40B4-BE49-F238E27FC236}">
                <a16:creationId xmlns:a16="http://schemas.microsoft.com/office/drawing/2014/main" id="{CE82B4CD-FAC7-A949-AA22-5B6297A161A0}"/>
              </a:ext>
            </a:extLst>
          </p:cNvPr>
          <p:cNvGrpSpPr/>
          <p:nvPr/>
        </p:nvGrpSpPr>
        <p:grpSpPr>
          <a:xfrm>
            <a:off x="875303" y="1244525"/>
            <a:ext cx="758197" cy="758197"/>
            <a:chOff x="3595032" y="3800528"/>
            <a:chExt cx="617700" cy="617700"/>
          </a:xfrm>
        </p:grpSpPr>
        <p:sp>
          <p:nvSpPr>
            <p:cNvPr id="220" name="Google Shape;2315;p59">
              <a:extLst>
                <a:ext uri="{FF2B5EF4-FFF2-40B4-BE49-F238E27FC236}">
                  <a16:creationId xmlns:a16="http://schemas.microsoft.com/office/drawing/2014/main" id="{89B8B787-E9FC-3948-B1CF-92CE5CF3E3F9}"/>
                </a:ext>
              </a:extLst>
            </p:cNvPr>
            <p:cNvSpPr/>
            <p:nvPr/>
          </p:nvSpPr>
          <p:spPr>
            <a:xfrm>
              <a:off x="3595032" y="3800528"/>
              <a:ext cx="617700" cy="617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23;p59">
              <a:extLst>
                <a:ext uri="{FF2B5EF4-FFF2-40B4-BE49-F238E27FC236}">
                  <a16:creationId xmlns:a16="http://schemas.microsoft.com/office/drawing/2014/main" id="{EA336B04-2600-9247-AA20-A713954C284C}"/>
                </a:ext>
              </a:extLst>
            </p:cNvPr>
            <p:cNvGrpSpPr/>
            <p:nvPr/>
          </p:nvGrpSpPr>
          <p:grpSpPr>
            <a:xfrm>
              <a:off x="3724742" y="3982670"/>
              <a:ext cx="358288" cy="253418"/>
              <a:chOff x="1325898" y="3865479"/>
              <a:chExt cx="358288" cy="253418"/>
            </a:xfrm>
          </p:grpSpPr>
          <p:sp>
            <p:nvSpPr>
              <p:cNvPr id="222" name="Google Shape;2324;p59">
                <a:extLst>
                  <a:ext uri="{FF2B5EF4-FFF2-40B4-BE49-F238E27FC236}">
                    <a16:creationId xmlns:a16="http://schemas.microsoft.com/office/drawing/2014/main" id="{2F721EF6-EEFD-4D42-9E89-6D814F2D373F}"/>
                  </a:ext>
                </a:extLst>
              </p:cNvPr>
              <p:cNvSpPr/>
              <p:nvPr/>
            </p:nvSpPr>
            <p:spPr>
              <a:xfrm>
                <a:off x="1442592" y="3870801"/>
                <a:ext cx="236377" cy="240021"/>
              </a:xfrm>
              <a:custGeom>
                <a:avLst/>
                <a:gdLst/>
                <a:ahLst/>
                <a:cxnLst/>
                <a:rect l="l" t="t" r="r" b="b"/>
                <a:pathLst>
                  <a:path w="9016" h="9155" extrusionOk="0">
                    <a:moveTo>
                      <a:pt x="6060" y="1"/>
                    </a:moveTo>
                    <a:cubicBezTo>
                      <a:pt x="5951" y="1"/>
                      <a:pt x="5852" y="20"/>
                      <a:pt x="5821" y="83"/>
                    </a:cubicBezTo>
                    <a:cubicBezTo>
                      <a:pt x="5448" y="800"/>
                      <a:pt x="4220" y="2219"/>
                      <a:pt x="3470" y="3056"/>
                    </a:cubicBezTo>
                    <a:cubicBezTo>
                      <a:pt x="3116" y="3451"/>
                      <a:pt x="2616" y="3686"/>
                      <a:pt x="2087" y="3711"/>
                    </a:cubicBezTo>
                    <a:lnTo>
                      <a:pt x="1" y="3711"/>
                    </a:lnTo>
                    <a:lnTo>
                      <a:pt x="1" y="8601"/>
                    </a:lnTo>
                    <a:lnTo>
                      <a:pt x="2460" y="8601"/>
                    </a:lnTo>
                    <a:cubicBezTo>
                      <a:pt x="2634" y="8601"/>
                      <a:pt x="2804" y="8666"/>
                      <a:pt x="2938" y="8782"/>
                    </a:cubicBezTo>
                    <a:cubicBezTo>
                      <a:pt x="3210" y="9021"/>
                      <a:pt x="3565" y="9151"/>
                      <a:pt x="3927" y="9155"/>
                    </a:cubicBezTo>
                    <a:lnTo>
                      <a:pt x="7433" y="9155"/>
                    </a:lnTo>
                    <a:cubicBezTo>
                      <a:pt x="7795" y="9155"/>
                      <a:pt x="8088" y="8858"/>
                      <a:pt x="8088" y="8496"/>
                    </a:cubicBezTo>
                    <a:lnTo>
                      <a:pt x="8088" y="8311"/>
                    </a:lnTo>
                    <a:cubicBezTo>
                      <a:pt x="8088" y="7949"/>
                      <a:pt x="7795" y="7656"/>
                      <a:pt x="7433" y="7656"/>
                    </a:cubicBezTo>
                    <a:lnTo>
                      <a:pt x="7845" y="7656"/>
                    </a:lnTo>
                    <a:cubicBezTo>
                      <a:pt x="8222" y="7656"/>
                      <a:pt x="8526" y="7348"/>
                      <a:pt x="8526" y="6971"/>
                    </a:cubicBezTo>
                    <a:lnTo>
                      <a:pt x="8526" y="6841"/>
                    </a:lnTo>
                    <a:cubicBezTo>
                      <a:pt x="8526" y="6464"/>
                      <a:pt x="8222" y="6156"/>
                      <a:pt x="7845" y="6156"/>
                    </a:cubicBezTo>
                    <a:lnTo>
                      <a:pt x="8048" y="6156"/>
                    </a:lnTo>
                    <a:cubicBezTo>
                      <a:pt x="8432" y="6156"/>
                      <a:pt x="8744" y="5845"/>
                      <a:pt x="8744" y="5461"/>
                    </a:cubicBezTo>
                    <a:lnTo>
                      <a:pt x="8744" y="5356"/>
                    </a:lnTo>
                    <a:cubicBezTo>
                      <a:pt x="8744" y="4972"/>
                      <a:pt x="8432" y="4660"/>
                      <a:pt x="8048" y="4660"/>
                    </a:cubicBezTo>
                    <a:lnTo>
                      <a:pt x="8305" y="4660"/>
                    </a:lnTo>
                    <a:cubicBezTo>
                      <a:pt x="8697" y="4660"/>
                      <a:pt x="9015" y="4342"/>
                      <a:pt x="9015" y="3951"/>
                    </a:cubicBezTo>
                    <a:lnTo>
                      <a:pt x="9015" y="3874"/>
                    </a:lnTo>
                    <a:cubicBezTo>
                      <a:pt x="9015" y="3480"/>
                      <a:pt x="8697" y="3161"/>
                      <a:pt x="8305" y="3161"/>
                    </a:cubicBezTo>
                    <a:lnTo>
                      <a:pt x="6111" y="3161"/>
                    </a:lnTo>
                    <a:lnTo>
                      <a:pt x="6926" y="1238"/>
                    </a:lnTo>
                    <a:cubicBezTo>
                      <a:pt x="7049" y="771"/>
                      <a:pt x="6842" y="278"/>
                      <a:pt x="6419" y="46"/>
                    </a:cubicBezTo>
                    <a:cubicBezTo>
                      <a:pt x="6419" y="46"/>
                      <a:pt x="6228" y="1"/>
                      <a:pt x="6060" y="1"/>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5;p59">
                <a:extLst>
                  <a:ext uri="{FF2B5EF4-FFF2-40B4-BE49-F238E27FC236}">
                    <a16:creationId xmlns:a16="http://schemas.microsoft.com/office/drawing/2014/main" id="{32882B89-E811-0A45-90B8-EAA938CB9424}"/>
                  </a:ext>
                </a:extLst>
              </p:cNvPr>
              <p:cNvSpPr/>
              <p:nvPr/>
            </p:nvSpPr>
            <p:spPr>
              <a:xfrm>
                <a:off x="1416584" y="3958315"/>
                <a:ext cx="56997" cy="147762"/>
              </a:xfrm>
              <a:custGeom>
                <a:avLst/>
                <a:gdLst/>
                <a:ahLst/>
                <a:cxnLst/>
                <a:rect l="l" t="t" r="r" b="b"/>
                <a:pathLst>
                  <a:path w="2174" h="5636" extrusionOk="0">
                    <a:moveTo>
                      <a:pt x="0" y="0"/>
                    </a:moveTo>
                    <a:lnTo>
                      <a:pt x="0" y="5636"/>
                    </a:lnTo>
                    <a:lnTo>
                      <a:pt x="2174" y="5636"/>
                    </a:lnTo>
                    <a:lnTo>
                      <a:pt x="2174" y="0"/>
                    </a:lnTo>
                    <a:close/>
                  </a:path>
                </a:pathLst>
              </a:custGeom>
              <a:solidFill>
                <a:srgbClr val="FC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26;p59">
                <a:extLst>
                  <a:ext uri="{FF2B5EF4-FFF2-40B4-BE49-F238E27FC236}">
                    <a16:creationId xmlns:a16="http://schemas.microsoft.com/office/drawing/2014/main" id="{AD75CCDA-970F-2546-95C0-261EE1EF5D42}"/>
                  </a:ext>
                </a:extLst>
              </p:cNvPr>
              <p:cNvSpPr/>
              <p:nvPr/>
            </p:nvSpPr>
            <p:spPr>
              <a:xfrm>
                <a:off x="1331115" y="3950712"/>
                <a:ext cx="89664" cy="163073"/>
              </a:xfrm>
              <a:custGeom>
                <a:avLst/>
                <a:gdLst/>
                <a:ahLst/>
                <a:cxnLst/>
                <a:rect l="l" t="t" r="r" b="b"/>
                <a:pathLst>
                  <a:path w="3420" h="6220" extrusionOk="0">
                    <a:moveTo>
                      <a:pt x="1" y="1"/>
                    </a:moveTo>
                    <a:lnTo>
                      <a:pt x="1" y="6219"/>
                    </a:lnTo>
                    <a:lnTo>
                      <a:pt x="3420" y="6219"/>
                    </a:lnTo>
                    <a:lnTo>
                      <a:pt x="3420" y="1"/>
                    </a:lnTo>
                    <a:close/>
                  </a:path>
                </a:pathLst>
              </a:custGeom>
              <a:solidFill>
                <a:srgbClr val="FC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27;p59">
                <a:extLst>
                  <a:ext uri="{FF2B5EF4-FFF2-40B4-BE49-F238E27FC236}">
                    <a16:creationId xmlns:a16="http://schemas.microsoft.com/office/drawing/2014/main" id="{EEFA610B-B34B-E947-A610-33EE6D69423D}"/>
                  </a:ext>
                </a:extLst>
              </p:cNvPr>
              <p:cNvSpPr/>
              <p:nvPr/>
            </p:nvSpPr>
            <p:spPr>
              <a:xfrm>
                <a:off x="1325898" y="3865479"/>
                <a:ext cx="358288" cy="253418"/>
              </a:xfrm>
              <a:custGeom>
                <a:avLst/>
                <a:gdLst/>
                <a:ahLst/>
                <a:cxnLst/>
                <a:rect l="l" t="t" r="r" b="b"/>
                <a:pathLst>
                  <a:path w="13666" h="9666" extrusionOk="0">
                    <a:moveTo>
                      <a:pt x="10529" y="0"/>
                    </a:moveTo>
                    <a:cubicBezTo>
                      <a:pt x="10344" y="0"/>
                      <a:pt x="10167" y="45"/>
                      <a:pt x="10091" y="191"/>
                    </a:cubicBezTo>
                    <a:cubicBezTo>
                      <a:pt x="9725" y="898"/>
                      <a:pt x="8479" y="2332"/>
                      <a:pt x="7769" y="3121"/>
                    </a:cubicBezTo>
                    <a:cubicBezTo>
                      <a:pt x="7451" y="3476"/>
                      <a:pt x="7005" y="3686"/>
                      <a:pt x="6527" y="3712"/>
                    </a:cubicBezTo>
                    <a:lnTo>
                      <a:pt x="5835" y="3712"/>
                    </a:lnTo>
                    <a:lnTo>
                      <a:pt x="5835" y="3538"/>
                    </a:lnTo>
                    <a:cubicBezTo>
                      <a:pt x="5835" y="3429"/>
                      <a:pt x="5745" y="3339"/>
                      <a:pt x="5633" y="3339"/>
                    </a:cubicBezTo>
                    <a:lnTo>
                      <a:pt x="3818" y="3339"/>
                    </a:lnTo>
                    <a:lnTo>
                      <a:pt x="3818" y="3248"/>
                    </a:lnTo>
                    <a:cubicBezTo>
                      <a:pt x="3818" y="3136"/>
                      <a:pt x="3727" y="3049"/>
                      <a:pt x="3619" y="3049"/>
                    </a:cubicBezTo>
                    <a:lnTo>
                      <a:pt x="200" y="3049"/>
                    </a:lnTo>
                    <a:cubicBezTo>
                      <a:pt x="88" y="3049"/>
                      <a:pt x="1" y="3136"/>
                      <a:pt x="1" y="3248"/>
                    </a:cubicBezTo>
                    <a:lnTo>
                      <a:pt x="1" y="6421"/>
                    </a:lnTo>
                    <a:cubicBezTo>
                      <a:pt x="1" y="6555"/>
                      <a:pt x="100" y="6622"/>
                      <a:pt x="200" y="6622"/>
                    </a:cubicBezTo>
                    <a:cubicBezTo>
                      <a:pt x="300" y="6622"/>
                      <a:pt x="399" y="6555"/>
                      <a:pt x="399" y="6421"/>
                    </a:cubicBezTo>
                    <a:lnTo>
                      <a:pt x="399" y="3455"/>
                    </a:lnTo>
                    <a:lnTo>
                      <a:pt x="3416" y="3455"/>
                    </a:lnTo>
                    <a:lnTo>
                      <a:pt x="3416" y="9271"/>
                    </a:lnTo>
                    <a:lnTo>
                      <a:pt x="399" y="9271"/>
                    </a:lnTo>
                    <a:lnTo>
                      <a:pt x="399" y="7214"/>
                    </a:lnTo>
                    <a:cubicBezTo>
                      <a:pt x="399" y="7080"/>
                      <a:pt x="300" y="7013"/>
                      <a:pt x="200" y="7013"/>
                    </a:cubicBezTo>
                    <a:cubicBezTo>
                      <a:pt x="100" y="7013"/>
                      <a:pt x="1" y="7080"/>
                      <a:pt x="1" y="7214"/>
                    </a:cubicBezTo>
                    <a:lnTo>
                      <a:pt x="1" y="9467"/>
                    </a:lnTo>
                    <a:cubicBezTo>
                      <a:pt x="1" y="9579"/>
                      <a:pt x="88" y="9666"/>
                      <a:pt x="200" y="9666"/>
                    </a:cubicBezTo>
                    <a:lnTo>
                      <a:pt x="3619" y="9666"/>
                    </a:lnTo>
                    <a:cubicBezTo>
                      <a:pt x="3727" y="9666"/>
                      <a:pt x="3818" y="9579"/>
                      <a:pt x="3818" y="9467"/>
                    </a:cubicBezTo>
                    <a:lnTo>
                      <a:pt x="3818" y="9376"/>
                    </a:lnTo>
                    <a:lnTo>
                      <a:pt x="5633" y="9376"/>
                    </a:lnTo>
                    <a:cubicBezTo>
                      <a:pt x="5745" y="9376"/>
                      <a:pt x="5832" y="9285"/>
                      <a:pt x="5832" y="9177"/>
                    </a:cubicBezTo>
                    <a:lnTo>
                      <a:pt x="5832" y="9003"/>
                    </a:lnTo>
                    <a:lnTo>
                      <a:pt x="6911" y="9003"/>
                    </a:lnTo>
                    <a:cubicBezTo>
                      <a:pt x="7038" y="9003"/>
                      <a:pt x="7161" y="9050"/>
                      <a:pt x="7255" y="9133"/>
                    </a:cubicBezTo>
                    <a:cubicBezTo>
                      <a:pt x="7567" y="9405"/>
                      <a:pt x="7965" y="9553"/>
                      <a:pt x="8378" y="9553"/>
                    </a:cubicBezTo>
                    <a:lnTo>
                      <a:pt x="9171" y="9553"/>
                    </a:lnTo>
                    <a:cubicBezTo>
                      <a:pt x="9439" y="9553"/>
                      <a:pt x="9439" y="9155"/>
                      <a:pt x="9171" y="9155"/>
                    </a:cubicBezTo>
                    <a:lnTo>
                      <a:pt x="8378" y="9155"/>
                    </a:lnTo>
                    <a:cubicBezTo>
                      <a:pt x="8063" y="9155"/>
                      <a:pt x="7755" y="9039"/>
                      <a:pt x="7516" y="8833"/>
                    </a:cubicBezTo>
                    <a:cubicBezTo>
                      <a:pt x="7349" y="8684"/>
                      <a:pt x="7132" y="8605"/>
                      <a:pt x="6907" y="8605"/>
                    </a:cubicBezTo>
                    <a:lnTo>
                      <a:pt x="5835" y="8605"/>
                    </a:lnTo>
                    <a:lnTo>
                      <a:pt x="5835" y="5877"/>
                    </a:lnTo>
                    <a:cubicBezTo>
                      <a:pt x="5835" y="5743"/>
                      <a:pt x="5735" y="5676"/>
                      <a:pt x="5634" y="5676"/>
                    </a:cubicBezTo>
                    <a:cubicBezTo>
                      <a:pt x="5534" y="5676"/>
                      <a:pt x="5433" y="5743"/>
                      <a:pt x="5433" y="5877"/>
                    </a:cubicBezTo>
                    <a:lnTo>
                      <a:pt x="5433" y="8978"/>
                    </a:lnTo>
                    <a:lnTo>
                      <a:pt x="3818" y="8978"/>
                    </a:lnTo>
                    <a:lnTo>
                      <a:pt x="3818" y="3744"/>
                    </a:lnTo>
                    <a:lnTo>
                      <a:pt x="5433" y="3744"/>
                    </a:lnTo>
                    <a:lnTo>
                      <a:pt x="5433" y="5092"/>
                    </a:lnTo>
                    <a:cubicBezTo>
                      <a:pt x="5433" y="5224"/>
                      <a:pt x="5533" y="5290"/>
                      <a:pt x="5633" y="5290"/>
                    </a:cubicBezTo>
                    <a:cubicBezTo>
                      <a:pt x="5732" y="5290"/>
                      <a:pt x="5832" y="5224"/>
                      <a:pt x="5832" y="5092"/>
                    </a:cubicBezTo>
                    <a:lnTo>
                      <a:pt x="5832" y="4114"/>
                    </a:lnTo>
                    <a:lnTo>
                      <a:pt x="6545" y="4114"/>
                    </a:lnTo>
                    <a:cubicBezTo>
                      <a:pt x="7128" y="4081"/>
                      <a:pt x="7675" y="3820"/>
                      <a:pt x="8066" y="3389"/>
                    </a:cubicBezTo>
                    <a:cubicBezTo>
                      <a:pt x="8939" y="2419"/>
                      <a:pt x="10047" y="1122"/>
                      <a:pt x="10428" y="405"/>
                    </a:cubicBezTo>
                    <a:cubicBezTo>
                      <a:pt x="10459" y="402"/>
                      <a:pt x="10491" y="401"/>
                      <a:pt x="10523" y="401"/>
                    </a:cubicBezTo>
                    <a:cubicBezTo>
                      <a:pt x="10615" y="401"/>
                      <a:pt x="10708" y="412"/>
                      <a:pt x="10797" y="434"/>
                    </a:cubicBezTo>
                    <a:cubicBezTo>
                      <a:pt x="11119" y="626"/>
                      <a:pt x="11279" y="1010"/>
                      <a:pt x="11185" y="1376"/>
                    </a:cubicBezTo>
                    <a:lnTo>
                      <a:pt x="10373" y="3284"/>
                    </a:lnTo>
                    <a:cubicBezTo>
                      <a:pt x="10319" y="3418"/>
                      <a:pt x="10417" y="3563"/>
                      <a:pt x="10558" y="3563"/>
                    </a:cubicBezTo>
                    <a:lnTo>
                      <a:pt x="12756" y="3563"/>
                    </a:lnTo>
                    <a:cubicBezTo>
                      <a:pt x="13035" y="3563"/>
                      <a:pt x="13267" y="3791"/>
                      <a:pt x="13267" y="4074"/>
                    </a:cubicBezTo>
                    <a:lnTo>
                      <a:pt x="13267" y="4150"/>
                    </a:lnTo>
                    <a:cubicBezTo>
                      <a:pt x="13267" y="4432"/>
                      <a:pt x="13035" y="4661"/>
                      <a:pt x="12756" y="4661"/>
                    </a:cubicBezTo>
                    <a:lnTo>
                      <a:pt x="11612" y="4661"/>
                    </a:lnTo>
                    <a:cubicBezTo>
                      <a:pt x="11348" y="4661"/>
                      <a:pt x="11348" y="5063"/>
                      <a:pt x="11612" y="5063"/>
                    </a:cubicBezTo>
                    <a:lnTo>
                      <a:pt x="12499" y="5063"/>
                    </a:lnTo>
                    <a:cubicBezTo>
                      <a:pt x="12771" y="5063"/>
                      <a:pt x="12992" y="5284"/>
                      <a:pt x="12995" y="5559"/>
                    </a:cubicBezTo>
                    <a:lnTo>
                      <a:pt x="12995" y="5664"/>
                    </a:lnTo>
                    <a:cubicBezTo>
                      <a:pt x="12992" y="5935"/>
                      <a:pt x="12771" y="6156"/>
                      <a:pt x="12499" y="6160"/>
                    </a:cubicBezTo>
                    <a:lnTo>
                      <a:pt x="11612" y="6160"/>
                    </a:lnTo>
                    <a:cubicBezTo>
                      <a:pt x="11348" y="6160"/>
                      <a:pt x="11348" y="6558"/>
                      <a:pt x="11612" y="6558"/>
                    </a:cubicBezTo>
                    <a:lnTo>
                      <a:pt x="12296" y="6558"/>
                    </a:lnTo>
                    <a:cubicBezTo>
                      <a:pt x="12561" y="6558"/>
                      <a:pt x="12778" y="6776"/>
                      <a:pt x="12778" y="7044"/>
                    </a:cubicBezTo>
                    <a:lnTo>
                      <a:pt x="12778" y="7174"/>
                    </a:lnTo>
                    <a:cubicBezTo>
                      <a:pt x="12778" y="7442"/>
                      <a:pt x="12561" y="7659"/>
                      <a:pt x="12296" y="7659"/>
                    </a:cubicBezTo>
                    <a:lnTo>
                      <a:pt x="11612" y="7659"/>
                    </a:lnTo>
                    <a:cubicBezTo>
                      <a:pt x="11348" y="7659"/>
                      <a:pt x="11348" y="8058"/>
                      <a:pt x="11612" y="8058"/>
                    </a:cubicBezTo>
                    <a:lnTo>
                      <a:pt x="11884" y="8058"/>
                    </a:lnTo>
                    <a:cubicBezTo>
                      <a:pt x="12137" y="8058"/>
                      <a:pt x="12340" y="8264"/>
                      <a:pt x="12340" y="8514"/>
                    </a:cubicBezTo>
                    <a:lnTo>
                      <a:pt x="12340" y="8699"/>
                    </a:lnTo>
                    <a:cubicBezTo>
                      <a:pt x="12340" y="8952"/>
                      <a:pt x="12137" y="9155"/>
                      <a:pt x="11884" y="9155"/>
                    </a:cubicBezTo>
                    <a:lnTo>
                      <a:pt x="9960" y="9155"/>
                    </a:lnTo>
                    <a:cubicBezTo>
                      <a:pt x="9692" y="9155"/>
                      <a:pt x="9692" y="9557"/>
                      <a:pt x="9960" y="9557"/>
                    </a:cubicBezTo>
                    <a:lnTo>
                      <a:pt x="11884" y="9557"/>
                    </a:lnTo>
                    <a:cubicBezTo>
                      <a:pt x="12354" y="9557"/>
                      <a:pt x="12738" y="9173"/>
                      <a:pt x="12738" y="8699"/>
                    </a:cubicBezTo>
                    <a:lnTo>
                      <a:pt x="12738" y="8514"/>
                    </a:lnTo>
                    <a:cubicBezTo>
                      <a:pt x="12738" y="8333"/>
                      <a:pt x="12684" y="8159"/>
                      <a:pt x="12575" y="8011"/>
                    </a:cubicBezTo>
                    <a:cubicBezTo>
                      <a:pt x="12934" y="7891"/>
                      <a:pt x="13177" y="7554"/>
                      <a:pt x="13177" y="7174"/>
                    </a:cubicBezTo>
                    <a:lnTo>
                      <a:pt x="13177" y="7044"/>
                    </a:lnTo>
                    <a:cubicBezTo>
                      <a:pt x="13180" y="6819"/>
                      <a:pt x="13093" y="6605"/>
                      <a:pt x="12941" y="6442"/>
                    </a:cubicBezTo>
                    <a:cubicBezTo>
                      <a:pt x="13220" y="6283"/>
                      <a:pt x="13394" y="5986"/>
                      <a:pt x="13394" y="5664"/>
                    </a:cubicBezTo>
                    <a:lnTo>
                      <a:pt x="13394" y="5559"/>
                    </a:lnTo>
                    <a:cubicBezTo>
                      <a:pt x="13394" y="5338"/>
                      <a:pt x="13314" y="5128"/>
                      <a:pt x="13169" y="4965"/>
                    </a:cubicBezTo>
                    <a:cubicBezTo>
                      <a:pt x="13474" y="4809"/>
                      <a:pt x="13665" y="4494"/>
                      <a:pt x="13665" y="4150"/>
                    </a:cubicBezTo>
                    <a:lnTo>
                      <a:pt x="13665" y="4074"/>
                    </a:lnTo>
                    <a:cubicBezTo>
                      <a:pt x="13665" y="3574"/>
                      <a:pt x="13260" y="3165"/>
                      <a:pt x="12756" y="3165"/>
                    </a:cubicBezTo>
                    <a:lnTo>
                      <a:pt x="10862" y="3165"/>
                    </a:lnTo>
                    <a:lnTo>
                      <a:pt x="11558" y="1521"/>
                    </a:lnTo>
                    <a:cubicBezTo>
                      <a:pt x="11561" y="1510"/>
                      <a:pt x="11565" y="1502"/>
                      <a:pt x="11569" y="1495"/>
                    </a:cubicBezTo>
                    <a:cubicBezTo>
                      <a:pt x="11721" y="937"/>
                      <a:pt x="11471" y="351"/>
                      <a:pt x="10967" y="72"/>
                    </a:cubicBezTo>
                    <a:cubicBezTo>
                      <a:pt x="10949" y="61"/>
                      <a:pt x="10935" y="54"/>
                      <a:pt x="10917" y="50"/>
                    </a:cubicBezTo>
                    <a:cubicBezTo>
                      <a:pt x="10809" y="25"/>
                      <a:pt x="10667" y="0"/>
                      <a:pt x="10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6" name="Google Shape;1330;p43">
            <a:extLst>
              <a:ext uri="{FF2B5EF4-FFF2-40B4-BE49-F238E27FC236}">
                <a16:creationId xmlns:a16="http://schemas.microsoft.com/office/drawing/2014/main" id="{0B5CCAD9-A870-364D-9EDD-6BDEFB168901}"/>
              </a:ext>
            </a:extLst>
          </p:cNvPr>
          <p:cNvSpPr txBox="1">
            <a:spLocks/>
          </p:cNvSpPr>
          <p:nvPr/>
        </p:nvSpPr>
        <p:spPr>
          <a:xfrm>
            <a:off x="101651" y="2048653"/>
            <a:ext cx="2305500"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Motivez vos salariés</a:t>
            </a:r>
          </a:p>
        </p:txBody>
      </p:sp>
      <p:sp>
        <p:nvSpPr>
          <p:cNvPr id="227" name="Google Shape;2138;p57">
            <a:extLst>
              <a:ext uri="{FF2B5EF4-FFF2-40B4-BE49-F238E27FC236}">
                <a16:creationId xmlns:a16="http://schemas.microsoft.com/office/drawing/2014/main" id="{12E47D26-31E0-5449-A2D7-D8B9EA8A347B}"/>
              </a:ext>
            </a:extLst>
          </p:cNvPr>
          <p:cNvSpPr/>
          <p:nvPr/>
        </p:nvSpPr>
        <p:spPr>
          <a:xfrm>
            <a:off x="2635398" y="1246962"/>
            <a:ext cx="753900" cy="753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30;p43">
            <a:extLst>
              <a:ext uri="{FF2B5EF4-FFF2-40B4-BE49-F238E27FC236}">
                <a16:creationId xmlns:a16="http://schemas.microsoft.com/office/drawing/2014/main" id="{2AA206C4-42F3-AF45-BBD9-3E22E1E07A1A}"/>
              </a:ext>
            </a:extLst>
          </p:cNvPr>
          <p:cNvSpPr txBox="1">
            <a:spLocks/>
          </p:cNvSpPr>
          <p:nvPr/>
        </p:nvSpPr>
        <p:spPr>
          <a:xfrm>
            <a:off x="2077260" y="2070271"/>
            <a:ext cx="187008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Fidélisez vos salariés</a:t>
            </a:r>
          </a:p>
        </p:txBody>
      </p:sp>
      <p:sp>
        <p:nvSpPr>
          <p:cNvPr id="229" name="Google Shape;1330;p43">
            <a:extLst>
              <a:ext uri="{FF2B5EF4-FFF2-40B4-BE49-F238E27FC236}">
                <a16:creationId xmlns:a16="http://schemas.microsoft.com/office/drawing/2014/main" id="{7155B0FC-5E69-8C4E-BB10-5B96C9461F8E}"/>
              </a:ext>
            </a:extLst>
          </p:cNvPr>
          <p:cNvSpPr txBox="1">
            <a:spLocks/>
          </p:cNvSpPr>
          <p:nvPr/>
        </p:nvSpPr>
        <p:spPr>
          <a:xfrm>
            <a:off x="3696419" y="2166908"/>
            <a:ext cx="187008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Attirez de nouveaux talents !</a:t>
            </a:r>
          </a:p>
        </p:txBody>
      </p:sp>
      <p:grpSp>
        <p:nvGrpSpPr>
          <p:cNvPr id="230" name="Groupe 229">
            <a:extLst>
              <a:ext uri="{FF2B5EF4-FFF2-40B4-BE49-F238E27FC236}">
                <a16:creationId xmlns:a16="http://schemas.microsoft.com/office/drawing/2014/main" id="{21784A37-0A35-B244-8E09-A254E398736B}"/>
              </a:ext>
            </a:extLst>
          </p:cNvPr>
          <p:cNvGrpSpPr/>
          <p:nvPr/>
        </p:nvGrpSpPr>
        <p:grpSpPr>
          <a:xfrm>
            <a:off x="4256051" y="1242624"/>
            <a:ext cx="750819" cy="750819"/>
            <a:chOff x="7035854" y="2063503"/>
            <a:chExt cx="617700" cy="617700"/>
          </a:xfrm>
        </p:grpSpPr>
        <p:sp>
          <p:nvSpPr>
            <p:cNvPr id="231" name="Google Shape;2317;p59">
              <a:extLst>
                <a:ext uri="{FF2B5EF4-FFF2-40B4-BE49-F238E27FC236}">
                  <a16:creationId xmlns:a16="http://schemas.microsoft.com/office/drawing/2014/main" id="{5DE659F9-65E5-C34B-83AB-4E953A1CCD6C}"/>
                </a:ext>
              </a:extLst>
            </p:cNvPr>
            <p:cNvSpPr/>
            <p:nvPr/>
          </p:nvSpPr>
          <p:spPr>
            <a:xfrm>
              <a:off x="7035854" y="2063503"/>
              <a:ext cx="617700" cy="617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8;p59">
              <a:extLst>
                <a:ext uri="{FF2B5EF4-FFF2-40B4-BE49-F238E27FC236}">
                  <a16:creationId xmlns:a16="http://schemas.microsoft.com/office/drawing/2014/main" id="{62DF3C4D-831C-9B4B-BEDD-3F4F74D422A5}"/>
                </a:ext>
              </a:extLst>
            </p:cNvPr>
            <p:cNvGrpSpPr/>
            <p:nvPr/>
          </p:nvGrpSpPr>
          <p:grpSpPr>
            <a:xfrm>
              <a:off x="7163827" y="2248853"/>
              <a:ext cx="361775" cy="246969"/>
              <a:chOff x="3533936" y="3437138"/>
              <a:chExt cx="361775" cy="246969"/>
            </a:xfrm>
          </p:grpSpPr>
          <p:sp>
            <p:nvSpPr>
              <p:cNvPr id="233" name="Google Shape;2329;p59">
                <a:extLst>
                  <a:ext uri="{FF2B5EF4-FFF2-40B4-BE49-F238E27FC236}">
                    <a16:creationId xmlns:a16="http://schemas.microsoft.com/office/drawing/2014/main" id="{D6291BC8-4930-9945-82BD-6163AA8DC109}"/>
                  </a:ext>
                </a:extLst>
              </p:cNvPr>
              <p:cNvSpPr/>
              <p:nvPr/>
            </p:nvSpPr>
            <p:spPr>
              <a:xfrm>
                <a:off x="3580839" y="3442538"/>
                <a:ext cx="118870" cy="225916"/>
              </a:xfrm>
              <a:custGeom>
                <a:avLst/>
                <a:gdLst/>
                <a:ahLst/>
                <a:cxnLst/>
                <a:rect l="l" t="t" r="r" b="b"/>
                <a:pathLst>
                  <a:path w="4534" h="8617" extrusionOk="0">
                    <a:moveTo>
                      <a:pt x="1834" y="0"/>
                    </a:moveTo>
                    <a:cubicBezTo>
                      <a:pt x="1488" y="0"/>
                      <a:pt x="1199" y="269"/>
                      <a:pt x="1177" y="616"/>
                    </a:cubicBezTo>
                    <a:cubicBezTo>
                      <a:pt x="1040" y="436"/>
                      <a:pt x="850" y="356"/>
                      <a:pt x="661" y="356"/>
                    </a:cubicBezTo>
                    <a:cubicBezTo>
                      <a:pt x="327" y="356"/>
                      <a:pt x="0" y="610"/>
                      <a:pt x="0" y="1011"/>
                    </a:cubicBezTo>
                    <a:lnTo>
                      <a:pt x="0" y="8616"/>
                    </a:lnTo>
                    <a:lnTo>
                      <a:pt x="4531" y="8616"/>
                    </a:lnTo>
                    <a:lnTo>
                      <a:pt x="4531" y="1996"/>
                    </a:lnTo>
                    <a:cubicBezTo>
                      <a:pt x="4534" y="1685"/>
                      <a:pt x="4280" y="1479"/>
                      <a:pt x="4014" y="1479"/>
                    </a:cubicBezTo>
                    <a:cubicBezTo>
                      <a:pt x="3890" y="1479"/>
                      <a:pt x="3762" y="1525"/>
                      <a:pt x="3658" y="1626"/>
                    </a:cubicBezTo>
                    <a:lnTo>
                      <a:pt x="3658" y="1181"/>
                    </a:lnTo>
                    <a:cubicBezTo>
                      <a:pt x="3656" y="779"/>
                      <a:pt x="3329" y="525"/>
                      <a:pt x="2995" y="525"/>
                    </a:cubicBezTo>
                    <a:cubicBezTo>
                      <a:pt x="2809" y="525"/>
                      <a:pt x="2620" y="605"/>
                      <a:pt x="2485" y="783"/>
                    </a:cubicBezTo>
                    <a:lnTo>
                      <a:pt x="2485" y="649"/>
                    </a:lnTo>
                    <a:cubicBezTo>
                      <a:pt x="2481" y="297"/>
                      <a:pt x="2199" y="11"/>
                      <a:pt x="1847" y="0"/>
                    </a:cubicBezTo>
                    <a:cubicBezTo>
                      <a:pt x="1843" y="0"/>
                      <a:pt x="1838" y="0"/>
                      <a:pt x="1834"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30;p59">
                <a:extLst>
                  <a:ext uri="{FF2B5EF4-FFF2-40B4-BE49-F238E27FC236}">
                    <a16:creationId xmlns:a16="http://schemas.microsoft.com/office/drawing/2014/main" id="{624C047A-F17B-424F-AC8B-A8986A329996}"/>
                  </a:ext>
                </a:extLst>
              </p:cNvPr>
              <p:cNvSpPr/>
              <p:nvPr/>
            </p:nvSpPr>
            <p:spPr>
              <a:xfrm>
                <a:off x="3580918" y="3545757"/>
                <a:ext cx="76005" cy="122698"/>
              </a:xfrm>
              <a:custGeom>
                <a:avLst/>
                <a:gdLst/>
                <a:ahLst/>
                <a:cxnLst/>
                <a:rect l="l" t="t" r="r" b="b"/>
                <a:pathLst>
                  <a:path w="2899" h="4680" extrusionOk="0">
                    <a:moveTo>
                      <a:pt x="1" y="0"/>
                    </a:moveTo>
                    <a:lnTo>
                      <a:pt x="1" y="4679"/>
                    </a:lnTo>
                    <a:lnTo>
                      <a:pt x="2898" y="4679"/>
                    </a:lnTo>
                    <a:lnTo>
                      <a:pt x="2898" y="2901"/>
                    </a:lnTo>
                    <a:cubicBezTo>
                      <a:pt x="2898" y="1300"/>
                      <a:pt x="1602" y="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31;p59">
                <a:extLst>
                  <a:ext uri="{FF2B5EF4-FFF2-40B4-BE49-F238E27FC236}">
                    <a16:creationId xmlns:a16="http://schemas.microsoft.com/office/drawing/2014/main" id="{D75DA333-E09F-5840-B26F-6F41E35AD7CF}"/>
                  </a:ext>
                </a:extLst>
              </p:cNvPr>
              <p:cNvSpPr/>
              <p:nvPr/>
            </p:nvSpPr>
            <p:spPr>
              <a:xfrm>
                <a:off x="3539625" y="3528584"/>
                <a:ext cx="87671" cy="139870"/>
              </a:xfrm>
              <a:custGeom>
                <a:avLst/>
                <a:gdLst/>
                <a:ahLst/>
                <a:cxnLst/>
                <a:rect l="l" t="t" r="r" b="b"/>
                <a:pathLst>
                  <a:path w="3344" h="5335" extrusionOk="0">
                    <a:moveTo>
                      <a:pt x="661" y="0"/>
                    </a:moveTo>
                    <a:cubicBezTo>
                      <a:pt x="508" y="0"/>
                      <a:pt x="354" y="59"/>
                      <a:pt x="236" y="177"/>
                    </a:cubicBezTo>
                    <a:cubicBezTo>
                      <a:pt x="0" y="412"/>
                      <a:pt x="0" y="793"/>
                      <a:pt x="236" y="1028"/>
                    </a:cubicBezTo>
                    <a:lnTo>
                      <a:pt x="1576" y="2368"/>
                    </a:lnTo>
                    <a:lnTo>
                      <a:pt x="1576" y="5334"/>
                    </a:lnTo>
                    <a:lnTo>
                      <a:pt x="3343" y="5334"/>
                    </a:lnTo>
                    <a:lnTo>
                      <a:pt x="3343" y="3969"/>
                    </a:lnTo>
                    <a:cubicBezTo>
                      <a:pt x="3343" y="2966"/>
                      <a:pt x="2941" y="2006"/>
                      <a:pt x="2228" y="1300"/>
                    </a:cubicBezTo>
                    <a:lnTo>
                      <a:pt x="1087" y="177"/>
                    </a:lnTo>
                    <a:cubicBezTo>
                      <a:pt x="969" y="59"/>
                      <a:pt x="815" y="0"/>
                      <a:pt x="661" y="0"/>
                    </a:cubicBezTo>
                    <a:close/>
                  </a:path>
                </a:pathLst>
              </a:custGeom>
              <a:solidFill>
                <a:srgbClr val="F84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32;p59">
                <a:extLst>
                  <a:ext uri="{FF2B5EF4-FFF2-40B4-BE49-F238E27FC236}">
                    <a16:creationId xmlns:a16="http://schemas.microsoft.com/office/drawing/2014/main" id="{7FBEFE69-A580-C440-8B5D-79B466DB5AEF}"/>
                  </a:ext>
                </a:extLst>
              </p:cNvPr>
              <p:cNvSpPr/>
              <p:nvPr/>
            </p:nvSpPr>
            <p:spPr>
              <a:xfrm>
                <a:off x="3572292" y="3655503"/>
                <a:ext cx="135990" cy="23386"/>
              </a:xfrm>
              <a:custGeom>
                <a:avLst/>
                <a:gdLst/>
                <a:ahLst/>
                <a:cxnLst/>
                <a:rect l="l" t="t" r="r" b="b"/>
                <a:pathLst>
                  <a:path w="5187" h="892" extrusionOk="0">
                    <a:moveTo>
                      <a:pt x="0" y="1"/>
                    </a:moveTo>
                    <a:lnTo>
                      <a:pt x="0" y="892"/>
                    </a:lnTo>
                    <a:lnTo>
                      <a:pt x="5187" y="892"/>
                    </a:lnTo>
                    <a:lnTo>
                      <a:pt x="51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33;p59">
                <a:extLst>
                  <a:ext uri="{FF2B5EF4-FFF2-40B4-BE49-F238E27FC236}">
                    <a16:creationId xmlns:a16="http://schemas.microsoft.com/office/drawing/2014/main" id="{592E0D48-0DD8-0246-9EB5-6FACBB08DB0F}"/>
                  </a:ext>
                </a:extLst>
              </p:cNvPr>
              <p:cNvSpPr/>
              <p:nvPr/>
            </p:nvSpPr>
            <p:spPr>
              <a:xfrm>
                <a:off x="3730488" y="3442538"/>
                <a:ext cx="118791" cy="225916"/>
              </a:xfrm>
              <a:custGeom>
                <a:avLst/>
                <a:gdLst/>
                <a:ahLst/>
                <a:cxnLst/>
                <a:rect l="l" t="t" r="r" b="b"/>
                <a:pathLst>
                  <a:path w="4531" h="8617" extrusionOk="0">
                    <a:moveTo>
                      <a:pt x="2701" y="0"/>
                    </a:moveTo>
                    <a:cubicBezTo>
                      <a:pt x="2697" y="0"/>
                      <a:pt x="2692" y="0"/>
                      <a:pt x="2687" y="0"/>
                    </a:cubicBezTo>
                    <a:cubicBezTo>
                      <a:pt x="2336" y="11"/>
                      <a:pt x="2054" y="297"/>
                      <a:pt x="2050" y="649"/>
                    </a:cubicBezTo>
                    <a:lnTo>
                      <a:pt x="2050" y="783"/>
                    </a:lnTo>
                    <a:cubicBezTo>
                      <a:pt x="1914" y="605"/>
                      <a:pt x="1724" y="525"/>
                      <a:pt x="1537" y="525"/>
                    </a:cubicBezTo>
                    <a:cubicBezTo>
                      <a:pt x="1203" y="525"/>
                      <a:pt x="877" y="779"/>
                      <a:pt x="877" y="1181"/>
                    </a:cubicBezTo>
                    <a:lnTo>
                      <a:pt x="877" y="1626"/>
                    </a:lnTo>
                    <a:cubicBezTo>
                      <a:pt x="772" y="1525"/>
                      <a:pt x="645" y="1479"/>
                      <a:pt x="520" y="1479"/>
                    </a:cubicBezTo>
                    <a:cubicBezTo>
                      <a:pt x="255" y="1479"/>
                      <a:pt x="0" y="1685"/>
                      <a:pt x="0" y="1996"/>
                    </a:cubicBezTo>
                    <a:lnTo>
                      <a:pt x="0" y="8616"/>
                    </a:lnTo>
                    <a:lnTo>
                      <a:pt x="4531" y="8616"/>
                    </a:lnTo>
                    <a:lnTo>
                      <a:pt x="4531" y="1011"/>
                    </a:lnTo>
                    <a:cubicBezTo>
                      <a:pt x="4531" y="610"/>
                      <a:pt x="4206" y="356"/>
                      <a:pt x="3872" y="356"/>
                    </a:cubicBezTo>
                    <a:cubicBezTo>
                      <a:pt x="3685" y="356"/>
                      <a:pt x="3494" y="436"/>
                      <a:pt x="3357" y="616"/>
                    </a:cubicBezTo>
                    <a:cubicBezTo>
                      <a:pt x="3336" y="269"/>
                      <a:pt x="3046" y="0"/>
                      <a:pt x="2701"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34;p59">
                <a:extLst>
                  <a:ext uri="{FF2B5EF4-FFF2-40B4-BE49-F238E27FC236}">
                    <a16:creationId xmlns:a16="http://schemas.microsoft.com/office/drawing/2014/main" id="{7FD24561-2026-9945-B7E8-72B27E57CCC0}"/>
                  </a:ext>
                </a:extLst>
              </p:cNvPr>
              <p:cNvSpPr/>
              <p:nvPr/>
            </p:nvSpPr>
            <p:spPr>
              <a:xfrm>
                <a:off x="3773302" y="3545757"/>
                <a:ext cx="75978" cy="122698"/>
              </a:xfrm>
              <a:custGeom>
                <a:avLst/>
                <a:gdLst/>
                <a:ahLst/>
                <a:cxnLst/>
                <a:rect l="l" t="t" r="r" b="b"/>
                <a:pathLst>
                  <a:path w="2898" h="4680" extrusionOk="0">
                    <a:moveTo>
                      <a:pt x="2898" y="0"/>
                    </a:moveTo>
                    <a:cubicBezTo>
                      <a:pt x="1297" y="4"/>
                      <a:pt x="1" y="1300"/>
                      <a:pt x="1" y="2901"/>
                    </a:cubicBezTo>
                    <a:lnTo>
                      <a:pt x="1" y="4679"/>
                    </a:lnTo>
                    <a:lnTo>
                      <a:pt x="2898" y="4679"/>
                    </a:lnTo>
                    <a:lnTo>
                      <a:pt x="2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35;p59">
                <a:extLst>
                  <a:ext uri="{FF2B5EF4-FFF2-40B4-BE49-F238E27FC236}">
                    <a16:creationId xmlns:a16="http://schemas.microsoft.com/office/drawing/2014/main" id="{ED397463-2955-F047-9624-A0B27762AB55}"/>
                  </a:ext>
                </a:extLst>
              </p:cNvPr>
              <p:cNvSpPr/>
              <p:nvPr/>
            </p:nvSpPr>
            <p:spPr>
              <a:xfrm>
                <a:off x="3802927" y="3528584"/>
                <a:ext cx="87671" cy="139870"/>
              </a:xfrm>
              <a:custGeom>
                <a:avLst/>
                <a:gdLst/>
                <a:ahLst/>
                <a:cxnLst/>
                <a:rect l="l" t="t" r="r" b="b"/>
                <a:pathLst>
                  <a:path w="3344" h="5335" extrusionOk="0">
                    <a:moveTo>
                      <a:pt x="2682" y="0"/>
                    </a:moveTo>
                    <a:cubicBezTo>
                      <a:pt x="2528" y="0"/>
                      <a:pt x="2375" y="59"/>
                      <a:pt x="2257" y="177"/>
                    </a:cubicBezTo>
                    <a:lnTo>
                      <a:pt x="1116" y="1300"/>
                    </a:lnTo>
                    <a:cubicBezTo>
                      <a:pt x="403" y="2006"/>
                      <a:pt x="1" y="2966"/>
                      <a:pt x="1" y="3969"/>
                    </a:cubicBezTo>
                    <a:lnTo>
                      <a:pt x="1" y="5334"/>
                    </a:lnTo>
                    <a:lnTo>
                      <a:pt x="1768" y="5334"/>
                    </a:lnTo>
                    <a:lnTo>
                      <a:pt x="1768" y="2368"/>
                    </a:lnTo>
                    <a:lnTo>
                      <a:pt x="3108" y="1028"/>
                    </a:lnTo>
                    <a:cubicBezTo>
                      <a:pt x="3343" y="793"/>
                      <a:pt x="3343" y="412"/>
                      <a:pt x="3108" y="177"/>
                    </a:cubicBezTo>
                    <a:cubicBezTo>
                      <a:pt x="2990" y="59"/>
                      <a:pt x="2836" y="0"/>
                      <a:pt x="2682" y="0"/>
                    </a:cubicBezTo>
                    <a:close/>
                  </a:path>
                </a:pathLst>
              </a:custGeom>
              <a:solidFill>
                <a:srgbClr val="F84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336;p59">
                <a:extLst>
                  <a:ext uri="{FF2B5EF4-FFF2-40B4-BE49-F238E27FC236}">
                    <a16:creationId xmlns:a16="http://schemas.microsoft.com/office/drawing/2014/main" id="{201CFCF8-C177-C045-B94A-CEC0CAC61EDD}"/>
                  </a:ext>
                </a:extLst>
              </p:cNvPr>
              <p:cNvSpPr/>
              <p:nvPr/>
            </p:nvSpPr>
            <p:spPr>
              <a:xfrm>
                <a:off x="3721941" y="3655503"/>
                <a:ext cx="135990" cy="23386"/>
              </a:xfrm>
              <a:custGeom>
                <a:avLst/>
                <a:gdLst/>
                <a:ahLst/>
                <a:cxnLst/>
                <a:rect l="l" t="t" r="r" b="b"/>
                <a:pathLst>
                  <a:path w="5187" h="892" extrusionOk="0">
                    <a:moveTo>
                      <a:pt x="0" y="1"/>
                    </a:moveTo>
                    <a:lnTo>
                      <a:pt x="0" y="892"/>
                    </a:lnTo>
                    <a:lnTo>
                      <a:pt x="5186" y="892"/>
                    </a:lnTo>
                    <a:lnTo>
                      <a:pt x="5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37;p59">
                <a:extLst>
                  <a:ext uri="{FF2B5EF4-FFF2-40B4-BE49-F238E27FC236}">
                    <a16:creationId xmlns:a16="http://schemas.microsoft.com/office/drawing/2014/main" id="{29F5BB1D-0030-B240-80AF-74C25C5DD5C5}"/>
                  </a:ext>
                </a:extLst>
              </p:cNvPr>
              <p:cNvSpPr/>
              <p:nvPr/>
            </p:nvSpPr>
            <p:spPr>
              <a:xfrm>
                <a:off x="3533936" y="3437138"/>
                <a:ext cx="179669" cy="246969"/>
              </a:xfrm>
              <a:custGeom>
                <a:avLst/>
                <a:gdLst/>
                <a:ahLst/>
                <a:cxnLst/>
                <a:rect l="l" t="t" r="r" b="b"/>
                <a:pathLst>
                  <a:path w="6853" h="9420" extrusionOk="0">
                    <a:moveTo>
                      <a:pt x="3616" y="387"/>
                    </a:moveTo>
                    <a:cubicBezTo>
                      <a:pt x="3620" y="387"/>
                      <a:pt x="3625" y="387"/>
                      <a:pt x="3629" y="387"/>
                    </a:cubicBezTo>
                    <a:cubicBezTo>
                      <a:pt x="3879" y="395"/>
                      <a:pt x="4075" y="605"/>
                      <a:pt x="4067" y="855"/>
                    </a:cubicBezTo>
                    <a:lnTo>
                      <a:pt x="4067" y="981"/>
                    </a:lnTo>
                    <a:lnTo>
                      <a:pt x="4067" y="985"/>
                    </a:lnTo>
                    <a:cubicBezTo>
                      <a:pt x="4067" y="1003"/>
                      <a:pt x="4071" y="1018"/>
                      <a:pt x="4075" y="1032"/>
                    </a:cubicBezTo>
                    <a:cubicBezTo>
                      <a:pt x="4096" y="1224"/>
                      <a:pt x="4082" y="2876"/>
                      <a:pt x="4067" y="3886"/>
                    </a:cubicBezTo>
                    <a:cubicBezTo>
                      <a:pt x="4067" y="3995"/>
                      <a:pt x="4154" y="4085"/>
                      <a:pt x="4267" y="4089"/>
                    </a:cubicBezTo>
                    <a:cubicBezTo>
                      <a:pt x="4379" y="4089"/>
                      <a:pt x="4466" y="4002"/>
                      <a:pt x="4469" y="3890"/>
                    </a:cubicBezTo>
                    <a:cubicBezTo>
                      <a:pt x="4469" y="3882"/>
                      <a:pt x="4477" y="3176"/>
                      <a:pt x="4484" y="2466"/>
                    </a:cubicBezTo>
                    <a:cubicBezTo>
                      <a:pt x="4487" y="1583"/>
                      <a:pt x="4484" y="1217"/>
                      <a:pt x="4477" y="1050"/>
                    </a:cubicBezTo>
                    <a:cubicBezTo>
                      <a:pt x="4567" y="963"/>
                      <a:pt x="4677" y="924"/>
                      <a:pt x="4785" y="924"/>
                    </a:cubicBezTo>
                    <a:cubicBezTo>
                      <a:pt x="5019" y="924"/>
                      <a:pt x="5243" y="1107"/>
                      <a:pt x="5241" y="1380"/>
                    </a:cubicBezTo>
                    <a:lnTo>
                      <a:pt x="5241" y="1829"/>
                    </a:lnTo>
                    <a:lnTo>
                      <a:pt x="5241" y="3886"/>
                    </a:lnTo>
                    <a:cubicBezTo>
                      <a:pt x="5241" y="4020"/>
                      <a:pt x="5341" y="4087"/>
                      <a:pt x="5442" y="4087"/>
                    </a:cubicBezTo>
                    <a:cubicBezTo>
                      <a:pt x="5542" y="4087"/>
                      <a:pt x="5643" y="4020"/>
                      <a:pt x="5643" y="3886"/>
                    </a:cubicBezTo>
                    <a:lnTo>
                      <a:pt x="5643" y="1923"/>
                    </a:lnTo>
                    <a:cubicBezTo>
                      <a:pt x="5690" y="1894"/>
                      <a:pt x="5744" y="1880"/>
                      <a:pt x="5802" y="1880"/>
                    </a:cubicBezTo>
                    <a:cubicBezTo>
                      <a:pt x="5976" y="1880"/>
                      <a:pt x="6117" y="2021"/>
                      <a:pt x="6117" y="2195"/>
                    </a:cubicBezTo>
                    <a:lnTo>
                      <a:pt x="6117" y="8127"/>
                    </a:lnTo>
                    <a:lnTo>
                      <a:pt x="3756" y="8127"/>
                    </a:lnTo>
                    <a:lnTo>
                      <a:pt x="3756" y="7453"/>
                    </a:lnTo>
                    <a:cubicBezTo>
                      <a:pt x="3756" y="7280"/>
                      <a:pt x="3745" y="7106"/>
                      <a:pt x="3723" y="6935"/>
                    </a:cubicBezTo>
                    <a:cubicBezTo>
                      <a:pt x="3707" y="6816"/>
                      <a:pt x="3617" y="6761"/>
                      <a:pt x="3527" y="6761"/>
                    </a:cubicBezTo>
                    <a:cubicBezTo>
                      <a:pt x="3417" y="6761"/>
                      <a:pt x="3307" y="6841"/>
                      <a:pt x="3325" y="6986"/>
                    </a:cubicBezTo>
                    <a:cubicBezTo>
                      <a:pt x="3347" y="7142"/>
                      <a:pt x="3358" y="7298"/>
                      <a:pt x="3358" y="7453"/>
                    </a:cubicBezTo>
                    <a:lnTo>
                      <a:pt x="3358" y="8127"/>
                    </a:lnTo>
                    <a:lnTo>
                      <a:pt x="1989" y="8127"/>
                    </a:lnTo>
                    <a:lnTo>
                      <a:pt x="1989" y="5853"/>
                    </a:lnTo>
                    <a:cubicBezTo>
                      <a:pt x="1989" y="5847"/>
                      <a:pt x="1989" y="5840"/>
                      <a:pt x="1989" y="5834"/>
                    </a:cubicBezTo>
                    <a:cubicBezTo>
                      <a:pt x="1985" y="5787"/>
                      <a:pt x="1963" y="5748"/>
                      <a:pt x="1931" y="5715"/>
                    </a:cubicBezTo>
                    <a:lnTo>
                      <a:pt x="594" y="4375"/>
                    </a:lnTo>
                    <a:cubicBezTo>
                      <a:pt x="428" y="4219"/>
                      <a:pt x="424" y="3958"/>
                      <a:pt x="583" y="3795"/>
                    </a:cubicBezTo>
                    <a:cubicBezTo>
                      <a:pt x="663" y="3718"/>
                      <a:pt x="766" y="3679"/>
                      <a:pt x="869" y="3679"/>
                    </a:cubicBezTo>
                    <a:cubicBezTo>
                      <a:pt x="976" y="3679"/>
                      <a:pt x="1083" y="3721"/>
                      <a:pt x="1163" y="3806"/>
                    </a:cubicBezTo>
                    <a:lnTo>
                      <a:pt x="1648" y="4284"/>
                    </a:lnTo>
                    <a:lnTo>
                      <a:pt x="2304" y="4933"/>
                    </a:lnTo>
                    <a:cubicBezTo>
                      <a:pt x="2677" y="5302"/>
                      <a:pt x="2963" y="5751"/>
                      <a:pt x="3144" y="6244"/>
                    </a:cubicBezTo>
                    <a:cubicBezTo>
                      <a:pt x="3180" y="6333"/>
                      <a:pt x="3253" y="6370"/>
                      <a:pt x="3325" y="6370"/>
                    </a:cubicBezTo>
                    <a:cubicBezTo>
                      <a:pt x="3448" y="6370"/>
                      <a:pt x="3571" y="6262"/>
                      <a:pt x="3520" y="6110"/>
                    </a:cubicBezTo>
                    <a:cubicBezTo>
                      <a:pt x="3321" y="5559"/>
                      <a:pt x="2999" y="5059"/>
                      <a:pt x="2582" y="4647"/>
                    </a:cubicBezTo>
                    <a:lnTo>
                      <a:pt x="1989" y="4060"/>
                    </a:lnTo>
                    <a:lnTo>
                      <a:pt x="1989" y="1217"/>
                    </a:lnTo>
                    <a:cubicBezTo>
                      <a:pt x="1986" y="942"/>
                      <a:pt x="2211" y="759"/>
                      <a:pt x="2445" y="759"/>
                    </a:cubicBezTo>
                    <a:cubicBezTo>
                      <a:pt x="2557" y="759"/>
                      <a:pt x="2671" y="801"/>
                      <a:pt x="2764" y="894"/>
                    </a:cubicBezTo>
                    <a:lnTo>
                      <a:pt x="2764" y="3893"/>
                    </a:lnTo>
                    <a:cubicBezTo>
                      <a:pt x="2764" y="4025"/>
                      <a:pt x="2863" y="4092"/>
                      <a:pt x="2963" y="4092"/>
                    </a:cubicBezTo>
                    <a:cubicBezTo>
                      <a:pt x="3062" y="4092"/>
                      <a:pt x="3162" y="4025"/>
                      <a:pt x="3162" y="3893"/>
                    </a:cubicBezTo>
                    <a:lnTo>
                      <a:pt x="3162" y="829"/>
                    </a:lnTo>
                    <a:cubicBezTo>
                      <a:pt x="3169" y="580"/>
                      <a:pt x="3372" y="387"/>
                      <a:pt x="3616" y="387"/>
                    </a:cubicBezTo>
                    <a:close/>
                    <a:moveTo>
                      <a:pt x="3619" y="1"/>
                    </a:moveTo>
                    <a:cubicBezTo>
                      <a:pt x="3321" y="1"/>
                      <a:pt x="3021" y="152"/>
                      <a:pt x="2861" y="467"/>
                    </a:cubicBezTo>
                    <a:cubicBezTo>
                      <a:pt x="2727" y="393"/>
                      <a:pt x="2585" y="359"/>
                      <a:pt x="2448" y="359"/>
                    </a:cubicBezTo>
                    <a:cubicBezTo>
                      <a:pt x="1999" y="359"/>
                      <a:pt x="1591" y="718"/>
                      <a:pt x="1594" y="1217"/>
                    </a:cubicBezTo>
                    <a:lnTo>
                      <a:pt x="1594" y="3665"/>
                    </a:lnTo>
                    <a:lnTo>
                      <a:pt x="1449" y="3520"/>
                    </a:lnTo>
                    <a:cubicBezTo>
                      <a:pt x="1292" y="3365"/>
                      <a:pt x="1087" y="3287"/>
                      <a:pt x="882" y="3287"/>
                    </a:cubicBezTo>
                    <a:cubicBezTo>
                      <a:pt x="676" y="3287"/>
                      <a:pt x="470" y="3366"/>
                      <a:pt x="312" y="3524"/>
                    </a:cubicBezTo>
                    <a:cubicBezTo>
                      <a:pt x="0" y="3835"/>
                      <a:pt x="0" y="4346"/>
                      <a:pt x="315" y="4657"/>
                    </a:cubicBezTo>
                    <a:lnTo>
                      <a:pt x="1594" y="5939"/>
                    </a:lnTo>
                    <a:lnTo>
                      <a:pt x="1594" y="8131"/>
                    </a:lnTo>
                    <a:lnTo>
                      <a:pt x="1467" y="8131"/>
                    </a:lnTo>
                    <a:cubicBezTo>
                      <a:pt x="1355" y="8131"/>
                      <a:pt x="1264" y="8221"/>
                      <a:pt x="1264" y="8330"/>
                    </a:cubicBezTo>
                    <a:lnTo>
                      <a:pt x="1264" y="9221"/>
                    </a:lnTo>
                    <a:cubicBezTo>
                      <a:pt x="1264" y="9329"/>
                      <a:pt x="1355" y="9420"/>
                      <a:pt x="1467" y="9420"/>
                    </a:cubicBezTo>
                    <a:lnTo>
                      <a:pt x="4784" y="9420"/>
                    </a:lnTo>
                    <a:cubicBezTo>
                      <a:pt x="5049" y="9420"/>
                      <a:pt x="5049" y="9022"/>
                      <a:pt x="4784" y="9022"/>
                    </a:cubicBezTo>
                    <a:lnTo>
                      <a:pt x="1666" y="9022"/>
                    </a:lnTo>
                    <a:lnTo>
                      <a:pt x="1666" y="8533"/>
                    </a:lnTo>
                    <a:lnTo>
                      <a:pt x="6450" y="8533"/>
                    </a:lnTo>
                    <a:lnTo>
                      <a:pt x="6450" y="9018"/>
                    </a:lnTo>
                    <a:lnTo>
                      <a:pt x="5570" y="9018"/>
                    </a:lnTo>
                    <a:cubicBezTo>
                      <a:pt x="5302" y="9018"/>
                      <a:pt x="5302" y="9420"/>
                      <a:pt x="5570" y="9420"/>
                    </a:cubicBezTo>
                    <a:lnTo>
                      <a:pt x="6653" y="9420"/>
                    </a:lnTo>
                    <a:cubicBezTo>
                      <a:pt x="6762" y="9420"/>
                      <a:pt x="6852" y="9329"/>
                      <a:pt x="6852" y="9217"/>
                    </a:cubicBezTo>
                    <a:lnTo>
                      <a:pt x="6852" y="8330"/>
                    </a:lnTo>
                    <a:cubicBezTo>
                      <a:pt x="6849" y="8218"/>
                      <a:pt x="6762" y="8131"/>
                      <a:pt x="6653" y="8131"/>
                    </a:cubicBezTo>
                    <a:lnTo>
                      <a:pt x="6523" y="8131"/>
                    </a:lnTo>
                    <a:lnTo>
                      <a:pt x="6523" y="2202"/>
                    </a:lnTo>
                    <a:cubicBezTo>
                      <a:pt x="6523" y="1798"/>
                      <a:pt x="6194" y="1484"/>
                      <a:pt x="5812" y="1484"/>
                    </a:cubicBezTo>
                    <a:cubicBezTo>
                      <a:pt x="5759" y="1484"/>
                      <a:pt x="5705" y="1490"/>
                      <a:pt x="5650" y="1503"/>
                    </a:cubicBezTo>
                    <a:lnTo>
                      <a:pt x="5650" y="1383"/>
                    </a:lnTo>
                    <a:cubicBezTo>
                      <a:pt x="5647" y="893"/>
                      <a:pt x="5244" y="529"/>
                      <a:pt x="4796" y="529"/>
                    </a:cubicBezTo>
                    <a:cubicBezTo>
                      <a:pt x="4678" y="529"/>
                      <a:pt x="4558" y="554"/>
                      <a:pt x="4440" y="608"/>
                    </a:cubicBezTo>
                    <a:cubicBezTo>
                      <a:pt x="4319" y="209"/>
                      <a:pt x="3970" y="1"/>
                      <a:pt x="3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38;p59">
                <a:extLst>
                  <a:ext uri="{FF2B5EF4-FFF2-40B4-BE49-F238E27FC236}">
                    <a16:creationId xmlns:a16="http://schemas.microsoft.com/office/drawing/2014/main" id="{BD916832-7B98-1746-8250-9ED1BE5B09B6}"/>
                  </a:ext>
                </a:extLst>
              </p:cNvPr>
              <p:cNvSpPr/>
              <p:nvPr/>
            </p:nvSpPr>
            <p:spPr>
              <a:xfrm>
                <a:off x="3778519" y="3507951"/>
                <a:ext cx="11142" cy="36495"/>
              </a:xfrm>
              <a:custGeom>
                <a:avLst/>
                <a:gdLst/>
                <a:ahLst/>
                <a:cxnLst/>
                <a:rect l="l" t="t" r="r" b="b"/>
                <a:pathLst>
                  <a:path w="425" h="1392" extrusionOk="0">
                    <a:moveTo>
                      <a:pt x="213" y="0"/>
                    </a:moveTo>
                    <a:cubicBezTo>
                      <a:pt x="209" y="0"/>
                      <a:pt x="204" y="0"/>
                      <a:pt x="200" y="1"/>
                    </a:cubicBezTo>
                    <a:cubicBezTo>
                      <a:pt x="88" y="4"/>
                      <a:pt x="1" y="98"/>
                      <a:pt x="8" y="211"/>
                    </a:cubicBezTo>
                    <a:cubicBezTo>
                      <a:pt x="22" y="475"/>
                      <a:pt x="26" y="787"/>
                      <a:pt x="19" y="1189"/>
                    </a:cubicBezTo>
                    <a:cubicBezTo>
                      <a:pt x="15" y="1301"/>
                      <a:pt x="106" y="1391"/>
                      <a:pt x="214" y="1391"/>
                    </a:cubicBezTo>
                    <a:lnTo>
                      <a:pt x="218" y="1391"/>
                    </a:lnTo>
                    <a:cubicBezTo>
                      <a:pt x="327" y="1391"/>
                      <a:pt x="417" y="1304"/>
                      <a:pt x="421" y="1196"/>
                    </a:cubicBezTo>
                    <a:cubicBezTo>
                      <a:pt x="424" y="783"/>
                      <a:pt x="421" y="464"/>
                      <a:pt x="410" y="189"/>
                    </a:cubicBezTo>
                    <a:cubicBezTo>
                      <a:pt x="403" y="81"/>
                      <a:pt x="31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39;p59">
                <a:extLst>
                  <a:ext uri="{FF2B5EF4-FFF2-40B4-BE49-F238E27FC236}">
                    <a16:creationId xmlns:a16="http://schemas.microsoft.com/office/drawing/2014/main" id="{29EBF9C5-DA9F-DC4F-9F4A-B4AA977835EB}"/>
                  </a:ext>
                </a:extLst>
              </p:cNvPr>
              <p:cNvSpPr/>
              <p:nvPr/>
            </p:nvSpPr>
            <p:spPr>
              <a:xfrm>
                <a:off x="3716698" y="3437164"/>
                <a:ext cx="179013" cy="246943"/>
              </a:xfrm>
              <a:custGeom>
                <a:avLst/>
                <a:gdLst/>
                <a:ahLst/>
                <a:cxnLst/>
                <a:rect l="l" t="t" r="r" b="b"/>
                <a:pathLst>
                  <a:path w="6828" h="9419" extrusionOk="0">
                    <a:moveTo>
                      <a:pt x="5970" y="3686"/>
                    </a:moveTo>
                    <a:cubicBezTo>
                      <a:pt x="6073" y="3686"/>
                      <a:pt x="6176" y="3726"/>
                      <a:pt x="6256" y="3805"/>
                    </a:cubicBezTo>
                    <a:cubicBezTo>
                      <a:pt x="6411" y="3961"/>
                      <a:pt x="6411" y="4215"/>
                      <a:pt x="6256" y="4374"/>
                    </a:cubicBezTo>
                    <a:lnTo>
                      <a:pt x="4916" y="5714"/>
                    </a:lnTo>
                    <a:cubicBezTo>
                      <a:pt x="4879" y="5750"/>
                      <a:pt x="4858" y="5801"/>
                      <a:pt x="4858" y="5855"/>
                    </a:cubicBezTo>
                    <a:lnTo>
                      <a:pt x="4858" y="8130"/>
                    </a:lnTo>
                    <a:lnTo>
                      <a:pt x="3489" y="8130"/>
                    </a:lnTo>
                    <a:lnTo>
                      <a:pt x="3489" y="7452"/>
                    </a:lnTo>
                    <a:cubicBezTo>
                      <a:pt x="3492" y="6507"/>
                      <a:pt x="3869" y="5598"/>
                      <a:pt x="4546" y="4928"/>
                    </a:cubicBezTo>
                    <a:lnTo>
                      <a:pt x="5198" y="4283"/>
                    </a:lnTo>
                    <a:lnTo>
                      <a:pt x="5687" y="3805"/>
                    </a:lnTo>
                    <a:cubicBezTo>
                      <a:pt x="5765" y="3726"/>
                      <a:pt x="5867" y="3686"/>
                      <a:pt x="5970" y="3686"/>
                    </a:cubicBezTo>
                    <a:close/>
                    <a:moveTo>
                      <a:pt x="3237" y="393"/>
                    </a:moveTo>
                    <a:cubicBezTo>
                      <a:pt x="3478" y="393"/>
                      <a:pt x="3677" y="589"/>
                      <a:pt x="3684" y="832"/>
                    </a:cubicBezTo>
                    <a:lnTo>
                      <a:pt x="3684" y="3896"/>
                    </a:lnTo>
                    <a:cubicBezTo>
                      <a:pt x="3684" y="4028"/>
                      <a:pt x="3784" y="4094"/>
                      <a:pt x="3883" y="4094"/>
                    </a:cubicBezTo>
                    <a:cubicBezTo>
                      <a:pt x="3983" y="4094"/>
                      <a:pt x="4083" y="4028"/>
                      <a:pt x="4083" y="3896"/>
                    </a:cubicBezTo>
                    <a:lnTo>
                      <a:pt x="4083" y="897"/>
                    </a:lnTo>
                    <a:cubicBezTo>
                      <a:pt x="4175" y="805"/>
                      <a:pt x="4289" y="763"/>
                      <a:pt x="4400" y="763"/>
                    </a:cubicBezTo>
                    <a:cubicBezTo>
                      <a:pt x="4634" y="763"/>
                      <a:pt x="4858" y="945"/>
                      <a:pt x="4858" y="1219"/>
                    </a:cubicBezTo>
                    <a:lnTo>
                      <a:pt x="4858" y="4062"/>
                    </a:lnTo>
                    <a:lnTo>
                      <a:pt x="4264" y="4653"/>
                    </a:lnTo>
                    <a:cubicBezTo>
                      <a:pt x="3510" y="5395"/>
                      <a:pt x="3087" y="6406"/>
                      <a:pt x="3087" y="7460"/>
                    </a:cubicBezTo>
                    <a:lnTo>
                      <a:pt x="3087" y="8133"/>
                    </a:lnTo>
                    <a:lnTo>
                      <a:pt x="725" y="8133"/>
                    </a:lnTo>
                    <a:lnTo>
                      <a:pt x="725" y="2205"/>
                    </a:lnTo>
                    <a:lnTo>
                      <a:pt x="729" y="2201"/>
                    </a:lnTo>
                    <a:cubicBezTo>
                      <a:pt x="729" y="2027"/>
                      <a:pt x="870" y="1886"/>
                      <a:pt x="1044" y="1886"/>
                    </a:cubicBezTo>
                    <a:cubicBezTo>
                      <a:pt x="1102" y="1886"/>
                      <a:pt x="1156" y="1900"/>
                      <a:pt x="1203" y="1929"/>
                    </a:cubicBezTo>
                    <a:lnTo>
                      <a:pt x="1203" y="3892"/>
                    </a:lnTo>
                    <a:cubicBezTo>
                      <a:pt x="1203" y="4026"/>
                      <a:pt x="1304" y="4093"/>
                      <a:pt x="1404" y="4093"/>
                    </a:cubicBezTo>
                    <a:cubicBezTo>
                      <a:pt x="1505" y="4093"/>
                      <a:pt x="1605" y="4026"/>
                      <a:pt x="1605" y="3892"/>
                    </a:cubicBezTo>
                    <a:lnTo>
                      <a:pt x="1605" y="1831"/>
                    </a:lnTo>
                    <a:lnTo>
                      <a:pt x="1605" y="1386"/>
                    </a:lnTo>
                    <a:cubicBezTo>
                      <a:pt x="1603" y="1111"/>
                      <a:pt x="1826" y="930"/>
                      <a:pt x="2059" y="930"/>
                    </a:cubicBezTo>
                    <a:cubicBezTo>
                      <a:pt x="2171" y="930"/>
                      <a:pt x="2284" y="971"/>
                      <a:pt x="2377" y="1064"/>
                    </a:cubicBezTo>
                    <a:lnTo>
                      <a:pt x="2377" y="2161"/>
                    </a:lnTo>
                    <a:cubicBezTo>
                      <a:pt x="2377" y="2295"/>
                      <a:pt x="2477" y="2362"/>
                      <a:pt x="2578" y="2362"/>
                    </a:cubicBezTo>
                    <a:cubicBezTo>
                      <a:pt x="2678" y="2362"/>
                      <a:pt x="2779" y="2295"/>
                      <a:pt x="2779" y="2161"/>
                    </a:cubicBezTo>
                    <a:lnTo>
                      <a:pt x="2779" y="988"/>
                    </a:lnTo>
                    <a:lnTo>
                      <a:pt x="2779" y="857"/>
                    </a:lnTo>
                    <a:cubicBezTo>
                      <a:pt x="2772" y="607"/>
                      <a:pt x="2967" y="401"/>
                      <a:pt x="3217" y="394"/>
                    </a:cubicBezTo>
                    <a:cubicBezTo>
                      <a:pt x="3224" y="393"/>
                      <a:pt x="3230" y="393"/>
                      <a:pt x="3237" y="393"/>
                    </a:cubicBezTo>
                    <a:close/>
                    <a:moveTo>
                      <a:pt x="5187" y="8528"/>
                    </a:moveTo>
                    <a:lnTo>
                      <a:pt x="5187" y="9017"/>
                    </a:lnTo>
                    <a:lnTo>
                      <a:pt x="399" y="9017"/>
                    </a:lnTo>
                    <a:lnTo>
                      <a:pt x="399" y="8528"/>
                    </a:lnTo>
                    <a:close/>
                    <a:moveTo>
                      <a:pt x="3235" y="1"/>
                    </a:moveTo>
                    <a:cubicBezTo>
                      <a:pt x="2885" y="1"/>
                      <a:pt x="2534" y="210"/>
                      <a:pt x="2413" y="607"/>
                    </a:cubicBezTo>
                    <a:cubicBezTo>
                      <a:pt x="2296" y="554"/>
                      <a:pt x="2176" y="530"/>
                      <a:pt x="2059" y="530"/>
                    </a:cubicBezTo>
                    <a:cubicBezTo>
                      <a:pt x="1609" y="530"/>
                      <a:pt x="1203" y="892"/>
                      <a:pt x="1203" y="1386"/>
                    </a:cubicBezTo>
                    <a:lnTo>
                      <a:pt x="1203" y="1502"/>
                    </a:lnTo>
                    <a:cubicBezTo>
                      <a:pt x="1150" y="1490"/>
                      <a:pt x="1096" y="1484"/>
                      <a:pt x="1043" y="1484"/>
                    </a:cubicBezTo>
                    <a:cubicBezTo>
                      <a:pt x="659" y="1484"/>
                      <a:pt x="330" y="1796"/>
                      <a:pt x="327" y="2201"/>
                    </a:cubicBezTo>
                    <a:lnTo>
                      <a:pt x="327" y="8130"/>
                    </a:lnTo>
                    <a:lnTo>
                      <a:pt x="200" y="8130"/>
                    </a:lnTo>
                    <a:cubicBezTo>
                      <a:pt x="92" y="8130"/>
                      <a:pt x="1" y="8220"/>
                      <a:pt x="1" y="8332"/>
                    </a:cubicBezTo>
                    <a:lnTo>
                      <a:pt x="1" y="9220"/>
                    </a:lnTo>
                    <a:cubicBezTo>
                      <a:pt x="1" y="9332"/>
                      <a:pt x="92" y="9419"/>
                      <a:pt x="200" y="9419"/>
                    </a:cubicBezTo>
                    <a:lnTo>
                      <a:pt x="5386" y="9419"/>
                    </a:lnTo>
                    <a:cubicBezTo>
                      <a:pt x="5495" y="9419"/>
                      <a:pt x="5586" y="9332"/>
                      <a:pt x="5586" y="9220"/>
                    </a:cubicBezTo>
                    <a:lnTo>
                      <a:pt x="5586" y="8332"/>
                    </a:lnTo>
                    <a:cubicBezTo>
                      <a:pt x="5586" y="8220"/>
                      <a:pt x="5495" y="8130"/>
                      <a:pt x="5386" y="8130"/>
                    </a:cubicBezTo>
                    <a:lnTo>
                      <a:pt x="5256" y="8130"/>
                    </a:lnTo>
                    <a:lnTo>
                      <a:pt x="5256" y="5938"/>
                    </a:lnTo>
                    <a:lnTo>
                      <a:pt x="6538" y="4656"/>
                    </a:lnTo>
                    <a:cubicBezTo>
                      <a:pt x="6828" y="4341"/>
                      <a:pt x="6821" y="3852"/>
                      <a:pt x="6516" y="3548"/>
                    </a:cubicBezTo>
                    <a:cubicBezTo>
                      <a:pt x="6360" y="3391"/>
                      <a:pt x="6154" y="3313"/>
                      <a:pt x="5948" y="3313"/>
                    </a:cubicBezTo>
                    <a:cubicBezTo>
                      <a:pt x="5754" y="3313"/>
                      <a:pt x="5559" y="3382"/>
                      <a:pt x="5405" y="3523"/>
                    </a:cubicBezTo>
                    <a:lnTo>
                      <a:pt x="5260" y="3664"/>
                    </a:lnTo>
                    <a:lnTo>
                      <a:pt x="5260" y="1216"/>
                    </a:lnTo>
                    <a:cubicBezTo>
                      <a:pt x="5260" y="719"/>
                      <a:pt x="4851" y="360"/>
                      <a:pt x="4402" y="360"/>
                    </a:cubicBezTo>
                    <a:cubicBezTo>
                      <a:pt x="4266" y="360"/>
                      <a:pt x="4126" y="393"/>
                      <a:pt x="3992" y="466"/>
                    </a:cubicBezTo>
                    <a:cubicBezTo>
                      <a:pt x="3832" y="152"/>
                      <a:pt x="3534"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392;p60">
            <a:extLst>
              <a:ext uri="{FF2B5EF4-FFF2-40B4-BE49-F238E27FC236}">
                <a16:creationId xmlns:a16="http://schemas.microsoft.com/office/drawing/2014/main" id="{2BA9DE66-0B18-534D-B52F-BE92D9F0F731}"/>
              </a:ext>
            </a:extLst>
          </p:cNvPr>
          <p:cNvGrpSpPr/>
          <p:nvPr/>
        </p:nvGrpSpPr>
        <p:grpSpPr>
          <a:xfrm>
            <a:off x="2836299" y="1467964"/>
            <a:ext cx="385407" cy="343128"/>
            <a:chOff x="5739863" y="3222757"/>
            <a:chExt cx="385407" cy="343128"/>
          </a:xfrm>
        </p:grpSpPr>
        <p:sp>
          <p:nvSpPr>
            <p:cNvPr id="245" name="Google Shape;2393;p60">
              <a:extLst>
                <a:ext uri="{FF2B5EF4-FFF2-40B4-BE49-F238E27FC236}">
                  <a16:creationId xmlns:a16="http://schemas.microsoft.com/office/drawing/2014/main" id="{03C370BD-AE48-9646-BBE9-8E8B0C6D5063}"/>
                </a:ext>
              </a:extLst>
            </p:cNvPr>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rgbClr val="F84081"/>
            </a:solidFill>
            <a:ln>
              <a:noFill/>
            </a:ln>
          </p:spPr>
          <p:txBody>
            <a:bodyPr spcFirstLastPara="1" wrap="square" lIns="91425" tIns="91425" rIns="91425" bIns="91425" anchor="ctr" anchorCtr="0">
              <a:noAutofit/>
            </a:bodyPr>
            <a:lstStyle/>
            <a:p>
              <a:endParaRPr dirty="0"/>
            </a:p>
          </p:txBody>
        </p:sp>
        <p:sp>
          <p:nvSpPr>
            <p:cNvPr id="246" name="Google Shape;2394;p60">
              <a:extLst>
                <a:ext uri="{FF2B5EF4-FFF2-40B4-BE49-F238E27FC236}">
                  <a16:creationId xmlns:a16="http://schemas.microsoft.com/office/drawing/2014/main" id="{6D9AB3DE-EB9A-3F47-BFBB-C0BFEFE303C4}"/>
                </a:ext>
              </a:extLst>
            </p:cNvPr>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solidFill>
              <a:srgbClr val="F84081"/>
            </a:solidFill>
            <a:ln>
              <a:noFill/>
            </a:ln>
          </p:spPr>
          <p:txBody>
            <a:bodyPr spcFirstLastPara="1" wrap="square" lIns="91425" tIns="91425" rIns="91425" bIns="91425" anchor="ctr" anchorCtr="0">
              <a:noAutofit/>
            </a:bodyPr>
            <a:lstStyle/>
            <a:p>
              <a:endParaRPr/>
            </a:p>
          </p:txBody>
        </p:sp>
        <p:sp>
          <p:nvSpPr>
            <p:cNvPr id="247" name="Google Shape;2395;p60">
              <a:extLst>
                <a:ext uri="{FF2B5EF4-FFF2-40B4-BE49-F238E27FC236}">
                  <a16:creationId xmlns:a16="http://schemas.microsoft.com/office/drawing/2014/main" id="{2E448B7F-C036-6040-96D1-16AA8D8716E1}"/>
                </a:ext>
              </a:extLst>
            </p:cNvPr>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 name="Google Shape;2396;p60">
              <a:extLst>
                <a:ext uri="{FF2B5EF4-FFF2-40B4-BE49-F238E27FC236}">
                  <a16:creationId xmlns:a16="http://schemas.microsoft.com/office/drawing/2014/main" id="{2521A903-A6F8-0140-861F-1F8F8F6CACA5}"/>
                </a:ext>
              </a:extLst>
            </p:cNvPr>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 name="Google Shape;2397;p60">
              <a:extLst>
                <a:ext uri="{FF2B5EF4-FFF2-40B4-BE49-F238E27FC236}">
                  <a16:creationId xmlns:a16="http://schemas.microsoft.com/office/drawing/2014/main" id="{561CBCF5-4331-FF45-A932-7E6B9843B844}"/>
                </a:ext>
              </a:extLst>
            </p:cNvPr>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53" name="Google Shape;1017;p39">
            <a:extLst>
              <a:ext uri="{FF2B5EF4-FFF2-40B4-BE49-F238E27FC236}">
                <a16:creationId xmlns:a16="http://schemas.microsoft.com/office/drawing/2014/main" id="{1FDF60CF-7170-5942-A5F4-BCC82A2B623B}"/>
              </a:ext>
            </a:extLst>
          </p:cNvPr>
          <p:cNvSpPr txBox="1">
            <a:spLocks/>
          </p:cNvSpPr>
          <p:nvPr/>
        </p:nvSpPr>
        <p:spPr>
          <a:xfrm>
            <a:off x="3073313" y="3534336"/>
            <a:ext cx="5886323" cy="613800"/>
          </a:xfrm>
          <a:prstGeom prst="rect">
            <a:avLst/>
          </a:prstGeom>
        </p:spPr>
        <p:txBody>
          <a:bodyPr spcFirstLastPara="1" vert="horz" wrap="square" lIns="91425" tIns="91425" rIns="91425" bIns="91425"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b="1" dirty="0">
                <a:latin typeface="Montserrat ExtraBold" pitchFamily="2" charset="77"/>
              </a:rPr>
              <a:t>+ 100 000 OFFRES</a:t>
            </a:r>
            <a:endParaRPr lang="fr-FR" b="1" dirty="0">
              <a:solidFill>
                <a:schemeClr val="dk2"/>
              </a:solidFill>
              <a:latin typeface="Montserrat ExtraBold" pitchFamily="2" charset="77"/>
            </a:endParaRPr>
          </a:p>
        </p:txBody>
      </p:sp>
      <p:sp>
        <p:nvSpPr>
          <p:cNvPr id="254" name="Google Shape;1018;p39">
            <a:extLst>
              <a:ext uri="{FF2B5EF4-FFF2-40B4-BE49-F238E27FC236}">
                <a16:creationId xmlns:a16="http://schemas.microsoft.com/office/drawing/2014/main" id="{B9C7907C-B1CE-E64C-B142-79FDE890A7C5}"/>
              </a:ext>
            </a:extLst>
          </p:cNvPr>
          <p:cNvSpPr txBox="1">
            <a:spLocks noGrp="1"/>
          </p:cNvSpPr>
          <p:nvPr>
            <p:ph type="subTitle" idx="1"/>
          </p:nvPr>
        </p:nvSpPr>
        <p:spPr>
          <a:xfrm>
            <a:off x="3070415" y="3753469"/>
            <a:ext cx="4967400" cy="1367100"/>
          </a:xfrm>
          <a:prstGeom prst="rect">
            <a:avLst/>
          </a:prstGeom>
        </p:spPr>
        <p:txBody>
          <a:bodyPr spcFirstLastPara="1" wrap="square" lIns="91425" tIns="91425" rIns="91425" bIns="91425" anchor="ctr" anchorCtr="0">
            <a:noAutofit/>
          </a:bodyPr>
          <a:lstStyle/>
          <a:p>
            <a:pPr marL="0" indent="0" algn="l"/>
            <a:r>
              <a:rPr lang="fr-FR" b="0" dirty="0">
                <a:latin typeface="Montserrat" pitchFamily="2" charset="77"/>
              </a:rPr>
              <a:t>sur les loisirs et achats du quotidien :</a:t>
            </a:r>
            <a:br>
              <a:rPr lang="fr-FR" dirty="0">
                <a:latin typeface="Montserrat" pitchFamily="2" charset="77"/>
              </a:rPr>
            </a:br>
            <a:r>
              <a:rPr lang="fr-FR" dirty="0">
                <a:latin typeface="Montserrat" pitchFamily="2" charset="77"/>
              </a:rPr>
              <a:t>Billetterie, Voyages, Shopping, etc.</a:t>
            </a:r>
            <a:endParaRPr dirty="0">
              <a:latin typeface="Montserrat" pitchFamily="2" charset="77"/>
            </a:endParaRPr>
          </a:p>
        </p:txBody>
      </p:sp>
      <p:sp>
        <p:nvSpPr>
          <p:cNvPr id="124" name="QUE DIT L’URSSAF…">
            <a:extLst>
              <a:ext uri="{FF2B5EF4-FFF2-40B4-BE49-F238E27FC236}">
                <a16:creationId xmlns:a16="http://schemas.microsoft.com/office/drawing/2014/main" id="{374A02A3-B4E7-2D4F-8253-B066D9E59966}"/>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PLACE DES SALARIÉS, C’EST AUSSI…</a:t>
            </a:r>
          </a:p>
        </p:txBody>
      </p:sp>
      <p:pic>
        <p:nvPicPr>
          <p:cNvPr id="126" name="Image 125">
            <a:extLst>
              <a:ext uri="{FF2B5EF4-FFF2-40B4-BE49-F238E27FC236}">
                <a16:creationId xmlns:a16="http://schemas.microsoft.com/office/drawing/2014/main" id="{6929043B-0D95-154F-B893-4DF31B786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128" name="Image 127">
            <a:extLst>
              <a:ext uri="{FF2B5EF4-FFF2-40B4-BE49-F238E27FC236}">
                <a16:creationId xmlns:a16="http://schemas.microsoft.com/office/drawing/2014/main" id="{DFA26622-4396-1640-BACF-082F0A4271C4}"/>
              </a:ext>
            </a:extLst>
          </p:cNvPr>
          <p:cNvPicPr>
            <a:picLocks noChangeAspect="1"/>
          </p:cNvPicPr>
          <p:nvPr/>
        </p:nvPicPr>
        <p:blipFill>
          <a:blip r:embed="rId4"/>
          <a:stretch>
            <a:fillRect/>
          </a:stretch>
        </p:blipFill>
        <p:spPr>
          <a:xfrm>
            <a:off x="2737934" y="4931792"/>
            <a:ext cx="5847883" cy="1727990"/>
          </a:xfrm>
          <a:prstGeom prst="rect">
            <a:avLst/>
          </a:prstGeom>
        </p:spPr>
      </p:pic>
    </p:spTree>
    <p:extLst>
      <p:ext uri="{BB962C8B-B14F-4D97-AF65-F5344CB8AC3E}">
        <p14:creationId xmlns:p14="http://schemas.microsoft.com/office/powerpoint/2010/main" val="307977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oogle Shape;1408;p45">
            <a:extLst>
              <a:ext uri="{FF2B5EF4-FFF2-40B4-BE49-F238E27FC236}">
                <a16:creationId xmlns:a16="http://schemas.microsoft.com/office/drawing/2014/main" id="{E20089B6-690E-C84B-9985-129006421087}"/>
              </a:ext>
            </a:extLst>
          </p:cNvPr>
          <p:cNvGrpSpPr/>
          <p:nvPr/>
        </p:nvGrpSpPr>
        <p:grpSpPr>
          <a:xfrm>
            <a:off x="3760259" y="2762880"/>
            <a:ext cx="1439560" cy="558916"/>
            <a:chOff x="2380750" y="4468100"/>
            <a:chExt cx="1240038" cy="481450"/>
          </a:xfrm>
        </p:grpSpPr>
        <p:sp>
          <p:nvSpPr>
            <p:cNvPr id="9" name="Google Shape;1409;p45">
              <a:extLst>
                <a:ext uri="{FF2B5EF4-FFF2-40B4-BE49-F238E27FC236}">
                  <a16:creationId xmlns:a16="http://schemas.microsoft.com/office/drawing/2014/main" id="{54C0D3A3-1CB6-E246-8C2F-25023255C64D}"/>
                </a:ext>
              </a:extLst>
            </p:cNvPr>
            <p:cNvSpPr/>
            <p:nvPr/>
          </p:nvSpPr>
          <p:spPr>
            <a:xfrm>
              <a:off x="2380750" y="4468100"/>
              <a:ext cx="1240038" cy="481450"/>
            </a:xfrm>
            <a:custGeom>
              <a:avLst/>
              <a:gdLst/>
              <a:ahLst/>
              <a:cxnLst/>
              <a:rect l="l" t="t" r="r" b="b"/>
              <a:pathLst>
                <a:path w="6130" h="2380" extrusionOk="0">
                  <a:moveTo>
                    <a:pt x="3227" y="0"/>
                  </a:moveTo>
                  <a:cubicBezTo>
                    <a:pt x="2521" y="0"/>
                    <a:pt x="1936" y="383"/>
                    <a:pt x="1694" y="948"/>
                  </a:cubicBezTo>
                  <a:cubicBezTo>
                    <a:pt x="1553" y="888"/>
                    <a:pt x="1392" y="847"/>
                    <a:pt x="1230" y="847"/>
                  </a:cubicBezTo>
                  <a:cubicBezTo>
                    <a:pt x="545" y="847"/>
                    <a:pt x="1" y="1371"/>
                    <a:pt x="1" y="1996"/>
                  </a:cubicBezTo>
                  <a:cubicBezTo>
                    <a:pt x="1" y="2117"/>
                    <a:pt x="41" y="2259"/>
                    <a:pt x="81" y="2380"/>
                  </a:cubicBezTo>
                  <a:lnTo>
                    <a:pt x="6069" y="2380"/>
                  </a:lnTo>
                  <a:cubicBezTo>
                    <a:pt x="6110" y="2279"/>
                    <a:pt x="6130" y="2178"/>
                    <a:pt x="6130" y="2077"/>
                  </a:cubicBezTo>
                  <a:cubicBezTo>
                    <a:pt x="6130" y="1472"/>
                    <a:pt x="5606" y="968"/>
                    <a:pt x="4940" y="968"/>
                  </a:cubicBezTo>
                  <a:cubicBezTo>
                    <a:pt x="4880" y="968"/>
                    <a:pt x="4819" y="988"/>
                    <a:pt x="4739" y="988"/>
                  </a:cubicBezTo>
                  <a:cubicBezTo>
                    <a:pt x="4517" y="404"/>
                    <a:pt x="3912" y="0"/>
                    <a:pt x="3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 name="Google Shape;1410;p45">
              <a:extLst>
                <a:ext uri="{FF2B5EF4-FFF2-40B4-BE49-F238E27FC236}">
                  <a16:creationId xmlns:a16="http://schemas.microsoft.com/office/drawing/2014/main" id="{CC026478-984A-2A4A-97FF-F6D673855868}"/>
                </a:ext>
              </a:extLst>
            </p:cNvPr>
            <p:cNvSpPr/>
            <p:nvPr/>
          </p:nvSpPr>
          <p:spPr>
            <a:xfrm>
              <a:off x="2380750" y="4468100"/>
              <a:ext cx="1240038" cy="481450"/>
            </a:xfrm>
            <a:custGeom>
              <a:avLst/>
              <a:gdLst/>
              <a:ahLst/>
              <a:cxnLst/>
              <a:rect l="l" t="t" r="r" b="b"/>
              <a:pathLst>
                <a:path w="6130" h="2380" fill="none" extrusionOk="0">
                  <a:moveTo>
                    <a:pt x="6069" y="2380"/>
                  </a:moveTo>
                  <a:cubicBezTo>
                    <a:pt x="6110" y="2279"/>
                    <a:pt x="6130" y="2178"/>
                    <a:pt x="6130" y="2077"/>
                  </a:cubicBezTo>
                  <a:cubicBezTo>
                    <a:pt x="6130" y="1472"/>
                    <a:pt x="5606" y="968"/>
                    <a:pt x="4940" y="968"/>
                  </a:cubicBezTo>
                  <a:cubicBezTo>
                    <a:pt x="4880" y="968"/>
                    <a:pt x="4819" y="988"/>
                    <a:pt x="4739" y="988"/>
                  </a:cubicBezTo>
                  <a:cubicBezTo>
                    <a:pt x="4517" y="404"/>
                    <a:pt x="3912" y="0"/>
                    <a:pt x="3227" y="0"/>
                  </a:cubicBezTo>
                  <a:cubicBezTo>
                    <a:pt x="2521" y="0"/>
                    <a:pt x="1936" y="383"/>
                    <a:pt x="1694" y="948"/>
                  </a:cubicBezTo>
                  <a:cubicBezTo>
                    <a:pt x="1553" y="888"/>
                    <a:pt x="1392" y="847"/>
                    <a:pt x="1230" y="847"/>
                  </a:cubicBezTo>
                  <a:cubicBezTo>
                    <a:pt x="545" y="847"/>
                    <a:pt x="1" y="1371"/>
                    <a:pt x="1" y="1996"/>
                  </a:cubicBezTo>
                  <a:cubicBezTo>
                    <a:pt x="1" y="2117"/>
                    <a:pt x="41" y="2259"/>
                    <a:pt x="81" y="2380"/>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1" name="Google Shape;1411;p45">
              <a:extLst>
                <a:ext uri="{FF2B5EF4-FFF2-40B4-BE49-F238E27FC236}">
                  <a16:creationId xmlns:a16="http://schemas.microsoft.com/office/drawing/2014/main" id="{FC4DE50E-3A15-E242-90F6-5857A48A0D42}"/>
                </a:ext>
              </a:extLst>
            </p:cNvPr>
            <p:cNvSpPr/>
            <p:nvPr/>
          </p:nvSpPr>
          <p:spPr>
            <a:xfrm>
              <a:off x="2825383" y="4517054"/>
              <a:ext cx="175588" cy="81725"/>
            </a:xfrm>
            <a:custGeom>
              <a:avLst/>
              <a:gdLst/>
              <a:ahLst/>
              <a:cxnLst/>
              <a:rect l="l" t="t" r="r" b="b"/>
              <a:pathLst>
                <a:path w="868" h="404" fill="none" extrusionOk="0">
                  <a:moveTo>
                    <a:pt x="867" y="0"/>
                  </a:moveTo>
                  <a:cubicBezTo>
                    <a:pt x="545" y="41"/>
                    <a:pt x="242" y="182"/>
                    <a:pt x="0" y="404"/>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2" name="Google Shape;1412;p45">
              <a:extLst>
                <a:ext uri="{FF2B5EF4-FFF2-40B4-BE49-F238E27FC236}">
                  <a16:creationId xmlns:a16="http://schemas.microsoft.com/office/drawing/2014/main" id="{EC172017-4730-AC4C-8159-1D2D6501F51B}"/>
                </a:ext>
              </a:extLst>
            </p:cNvPr>
            <p:cNvSpPr/>
            <p:nvPr/>
          </p:nvSpPr>
          <p:spPr>
            <a:xfrm>
              <a:off x="2433750" y="4733100"/>
              <a:ext cx="81725" cy="155359"/>
            </a:xfrm>
            <a:custGeom>
              <a:avLst/>
              <a:gdLst/>
              <a:ahLst/>
              <a:cxnLst/>
              <a:rect l="l" t="t" r="r" b="b"/>
              <a:pathLst>
                <a:path w="404" h="768" fill="none" extrusionOk="0">
                  <a:moveTo>
                    <a:pt x="404" y="1"/>
                  </a:moveTo>
                  <a:cubicBezTo>
                    <a:pt x="182" y="122"/>
                    <a:pt x="1" y="485"/>
                    <a:pt x="61" y="767"/>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 name="Google Shape;1413;p45">
              <a:extLst>
                <a:ext uri="{FF2B5EF4-FFF2-40B4-BE49-F238E27FC236}">
                  <a16:creationId xmlns:a16="http://schemas.microsoft.com/office/drawing/2014/main" id="{D06954AB-D4BC-7C45-822C-8912D26780AE}"/>
                </a:ext>
              </a:extLst>
            </p:cNvPr>
            <p:cNvSpPr/>
            <p:nvPr/>
          </p:nvSpPr>
          <p:spPr>
            <a:xfrm>
              <a:off x="2539750" y="4704577"/>
              <a:ext cx="94065" cy="81927"/>
            </a:xfrm>
            <a:custGeom>
              <a:avLst/>
              <a:gdLst/>
              <a:ahLst/>
              <a:cxnLst/>
              <a:rect l="l" t="t" r="r" b="b"/>
              <a:pathLst>
                <a:path w="465" h="405" fill="none" extrusionOk="0">
                  <a:moveTo>
                    <a:pt x="465" y="1"/>
                  </a:moveTo>
                  <a:cubicBezTo>
                    <a:pt x="263" y="61"/>
                    <a:pt x="82" y="223"/>
                    <a:pt x="1" y="404"/>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grpSp>
      <p:grpSp>
        <p:nvGrpSpPr>
          <p:cNvPr id="14" name="Groupe 13">
            <a:extLst>
              <a:ext uri="{FF2B5EF4-FFF2-40B4-BE49-F238E27FC236}">
                <a16:creationId xmlns:a16="http://schemas.microsoft.com/office/drawing/2014/main" id="{A2BAD432-3F3C-254C-BF90-8B5CDB5DF43A}"/>
              </a:ext>
            </a:extLst>
          </p:cNvPr>
          <p:cNvGrpSpPr/>
          <p:nvPr/>
        </p:nvGrpSpPr>
        <p:grpSpPr>
          <a:xfrm>
            <a:off x="822477" y="2307284"/>
            <a:ext cx="7253210" cy="2467284"/>
            <a:chOff x="1122800" y="1887900"/>
            <a:chExt cx="9800648" cy="3082200"/>
          </a:xfrm>
        </p:grpSpPr>
        <p:sp>
          <p:nvSpPr>
            <p:cNvPr id="15" name="Google Shape;1414;p45">
              <a:extLst>
                <a:ext uri="{FF2B5EF4-FFF2-40B4-BE49-F238E27FC236}">
                  <a16:creationId xmlns:a16="http://schemas.microsoft.com/office/drawing/2014/main" id="{66821BB0-F690-2C46-BC8D-2E55AA5F1CB1}"/>
                </a:ext>
              </a:extLst>
            </p:cNvPr>
            <p:cNvSpPr/>
            <p:nvPr/>
          </p:nvSpPr>
          <p:spPr>
            <a:xfrm>
              <a:off x="1122800"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6" name="Google Shape;1415;p45">
              <a:extLst>
                <a:ext uri="{FF2B5EF4-FFF2-40B4-BE49-F238E27FC236}">
                  <a16:creationId xmlns:a16="http://schemas.microsoft.com/office/drawing/2014/main" id="{ABF019E3-4E62-554B-8B65-F6B2C8A33081}"/>
                </a:ext>
              </a:extLst>
            </p:cNvPr>
            <p:cNvSpPr/>
            <p:nvPr/>
          </p:nvSpPr>
          <p:spPr>
            <a:xfrm>
              <a:off x="4505060"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415;p45">
              <a:extLst>
                <a:ext uri="{FF2B5EF4-FFF2-40B4-BE49-F238E27FC236}">
                  <a16:creationId xmlns:a16="http://schemas.microsoft.com/office/drawing/2014/main" id="{A201A916-F078-1C4E-A073-6BB44253F227}"/>
                </a:ext>
              </a:extLst>
            </p:cNvPr>
            <p:cNvSpPr/>
            <p:nvPr/>
          </p:nvSpPr>
          <p:spPr>
            <a:xfrm>
              <a:off x="7891348"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 name="Google Shape;1416;p45">
            <a:extLst>
              <a:ext uri="{FF2B5EF4-FFF2-40B4-BE49-F238E27FC236}">
                <a16:creationId xmlns:a16="http://schemas.microsoft.com/office/drawing/2014/main" id="{2F03436A-FFA2-D142-B3C1-230ADF0BC3A7}"/>
              </a:ext>
            </a:extLst>
          </p:cNvPr>
          <p:cNvSpPr txBox="1">
            <a:spLocks/>
          </p:cNvSpPr>
          <p:nvPr/>
        </p:nvSpPr>
        <p:spPr>
          <a:xfrm>
            <a:off x="842676" y="3259622"/>
            <a:ext cx="2243445" cy="558900"/>
          </a:xfrm>
          <a:prstGeom prst="rect">
            <a:avLst/>
          </a:prstGeom>
        </p:spPr>
        <p:txBody>
          <a:bodyPr spcFirstLastPara="1" vert="horz" wrap="square" lIns="91425" tIns="91425" rIns="91425" bIns="91425"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600" b="1">
                <a:solidFill>
                  <a:srgbClr val="F74081"/>
                </a:solidFill>
                <a:latin typeface="Montserrat" pitchFamily="2" charset="77"/>
              </a:rPr>
              <a:t>E-carte cadeaux OuiKDO</a:t>
            </a:r>
            <a:endParaRPr lang="fr-FR" sz="1600" b="0" dirty="0">
              <a:solidFill>
                <a:srgbClr val="F74081"/>
              </a:solidFill>
              <a:latin typeface="Montserrat" pitchFamily="2" charset="77"/>
            </a:endParaRPr>
          </a:p>
        </p:txBody>
      </p:sp>
      <p:sp>
        <p:nvSpPr>
          <p:cNvPr id="19" name="Google Shape;1417;p45">
            <a:extLst>
              <a:ext uri="{FF2B5EF4-FFF2-40B4-BE49-F238E27FC236}">
                <a16:creationId xmlns:a16="http://schemas.microsoft.com/office/drawing/2014/main" id="{2941BB56-858B-3545-89D0-A3E7F1E876E4}"/>
              </a:ext>
            </a:extLst>
          </p:cNvPr>
          <p:cNvSpPr txBox="1">
            <a:spLocks/>
          </p:cNvSpPr>
          <p:nvPr/>
        </p:nvSpPr>
        <p:spPr>
          <a:xfrm>
            <a:off x="3325601" y="3196456"/>
            <a:ext cx="2243980" cy="558900"/>
          </a:xfrm>
          <a:prstGeom prst="rect">
            <a:avLst/>
          </a:prstGeom>
        </p:spPr>
        <p:txBody>
          <a:bodyPr spcFirstLastPara="1" vert="horz" wrap="square" lIns="91425" tIns="91425" rIns="91425" bIns="91425" rtlCol="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900" b="1" i="0" u="none" strike="noStrike" cap="none" spc="0" normalizeH="0" baseline="0">
                <a:ln>
                  <a:noFill/>
                </a:ln>
                <a:solidFill>
                  <a:schemeClr val="tx1">
                    <a:tint val="75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9pPr>
          </a:lstStyle>
          <a:p>
            <a:pPr algn="ctr"/>
            <a:r>
              <a:rPr lang="fr-FR" sz="1600" dirty="0">
                <a:solidFill>
                  <a:srgbClr val="F74081"/>
                </a:solidFill>
                <a:latin typeface="Montserrat" pitchFamily="2" charset="77"/>
              </a:rPr>
              <a:t>Subventions</a:t>
            </a:r>
          </a:p>
        </p:txBody>
      </p:sp>
      <p:sp>
        <p:nvSpPr>
          <p:cNvPr id="20" name="Google Shape;1418;p45">
            <a:extLst>
              <a:ext uri="{FF2B5EF4-FFF2-40B4-BE49-F238E27FC236}">
                <a16:creationId xmlns:a16="http://schemas.microsoft.com/office/drawing/2014/main" id="{5698BEBB-4259-3248-9A0D-234C565CF1A5}"/>
              </a:ext>
            </a:extLst>
          </p:cNvPr>
          <p:cNvSpPr txBox="1">
            <a:spLocks/>
          </p:cNvSpPr>
          <p:nvPr/>
        </p:nvSpPr>
        <p:spPr>
          <a:xfrm>
            <a:off x="3325601" y="3636743"/>
            <a:ext cx="2243980" cy="90840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lgn="ctr">
              <a:buNone/>
            </a:pPr>
            <a:r>
              <a:rPr lang="fr-FR" sz="1400" b="0" dirty="0">
                <a:latin typeface="Montserrat" pitchFamily="2" charset="77"/>
              </a:rPr>
              <a:t>Subventionnez les produits de votre choix</a:t>
            </a:r>
          </a:p>
        </p:txBody>
      </p:sp>
      <p:sp>
        <p:nvSpPr>
          <p:cNvPr id="21" name="Google Shape;1419;p45">
            <a:extLst>
              <a:ext uri="{FF2B5EF4-FFF2-40B4-BE49-F238E27FC236}">
                <a16:creationId xmlns:a16="http://schemas.microsoft.com/office/drawing/2014/main" id="{C2ED3FD9-08E6-C44D-A148-A734CC3E976A}"/>
              </a:ext>
            </a:extLst>
          </p:cNvPr>
          <p:cNvSpPr txBox="1">
            <a:spLocks/>
          </p:cNvSpPr>
          <p:nvPr/>
        </p:nvSpPr>
        <p:spPr>
          <a:xfrm>
            <a:off x="842676" y="3725006"/>
            <a:ext cx="2201139" cy="90840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0" dirty="0">
                <a:latin typeface="Montserrat" pitchFamily="2" charset="77"/>
              </a:rPr>
              <a:t>Distribution instantanée, validité illimitée</a:t>
            </a:r>
          </a:p>
        </p:txBody>
      </p:sp>
      <p:sp>
        <p:nvSpPr>
          <p:cNvPr id="22" name="Google Shape;1417;p45">
            <a:extLst>
              <a:ext uri="{FF2B5EF4-FFF2-40B4-BE49-F238E27FC236}">
                <a16:creationId xmlns:a16="http://schemas.microsoft.com/office/drawing/2014/main" id="{BD79B21A-C947-A945-A3DB-ADB5C2173BC9}"/>
              </a:ext>
            </a:extLst>
          </p:cNvPr>
          <p:cNvSpPr txBox="1">
            <a:spLocks/>
          </p:cNvSpPr>
          <p:nvPr/>
        </p:nvSpPr>
        <p:spPr>
          <a:xfrm>
            <a:off x="5809057" y="3259622"/>
            <a:ext cx="2266630" cy="558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ctr" anchorCtr="0">
            <a:noAutofit/>
          </a:bodyPr>
          <a:lstStyle>
            <a:lvl1pPr marL="0" marR="0" lvl="0" indent="0" algn="ctr" defTabSz="914400" rtl="0" latinLnBrk="0">
              <a:lnSpc>
                <a:spcPct val="93000"/>
              </a:lnSpc>
              <a:spcBef>
                <a:spcPts val="0"/>
              </a:spcBef>
              <a:spcAft>
                <a:spcPts val="0"/>
              </a:spcAft>
              <a:buClrTx/>
              <a:buSzPts val="3500"/>
              <a:buFontTx/>
              <a:buNone/>
              <a:tabLst/>
              <a:defRPr sz="2300" b="0" i="0" u="none" strike="noStrike" cap="none" spc="0" baseline="0">
                <a:solidFill>
                  <a:schemeClr val="dk2"/>
                </a:solidFill>
                <a:uFillTx/>
                <a:latin typeface="Montserrat" pitchFamily="2" charset="77"/>
                <a:ea typeface="Montserrat" pitchFamily="2" charset="77"/>
                <a:cs typeface="Arial"/>
                <a:sym typeface="Arial"/>
              </a:defRPr>
            </a:lvl1pPr>
            <a:lvl2pPr marL="0" marR="0" lvl="1"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2pPr>
            <a:lvl3pPr marL="0" marR="0" lvl="2"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3pPr>
            <a:lvl4pPr marL="0" marR="0" lvl="3"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4pPr>
            <a:lvl5pPr marL="0" marR="0" lvl="4"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5pPr>
            <a:lvl6pPr marL="0" marR="0" lvl="5" indent="4572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6pPr>
            <a:lvl7pPr marL="0" marR="0" lvl="6" indent="9144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7pPr>
            <a:lvl8pPr marL="0" marR="0" lvl="7" indent="13716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8pPr>
            <a:lvl9pPr marL="0" marR="0" lvl="8" indent="18288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9pPr>
          </a:lstStyle>
          <a:p>
            <a:r>
              <a:rPr lang="fr-FR" sz="1600" b="1" dirty="0">
                <a:solidFill>
                  <a:srgbClr val="F74081"/>
                </a:solidFill>
              </a:rPr>
              <a:t>Participation employeur</a:t>
            </a:r>
            <a:endParaRPr lang="fr-FR" sz="1600" dirty="0">
              <a:solidFill>
                <a:srgbClr val="F74081"/>
              </a:solidFill>
            </a:endParaRPr>
          </a:p>
        </p:txBody>
      </p:sp>
      <p:sp>
        <p:nvSpPr>
          <p:cNvPr id="23" name="Google Shape;1418;p45">
            <a:extLst>
              <a:ext uri="{FF2B5EF4-FFF2-40B4-BE49-F238E27FC236}">
                <a16:creationId xmlns:a16="http://schemas.microsoft.com/office/drawing/2014/main" id="{CF9AEB23-16EA-854E-A539-FC126837D12F}"/>
              </a:ext>
            </a:extLst>
          </p:cNvPr>
          <p:cNvSpPr txBox="1">
            <a:spLocks/>
          </p:cNvSpPr>
          <p:nvPr/>
        </p:nvSpPr>
        <p:spPr>
          <a:xfrm>
            <a:off x="5809057" y="3802999"/>
            <a:ext cx="2266630" cy="90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ctr" anchorCtr="0">
            <a:noAutofit/>
          </a:bodyPr>
          <a:lstStyle>
            <a:lvl1pPr marL="342900" marR="0" lvl="0" indent="-342900" algn="ctr" defTabSz="914400" rtl="0" latinLnBrk="0">
              <a:lnSpc>
                <a:spcPct val="100000"/>
              </a:lnSpc>
              <a:spcBef>
                <a:spcPts val="0"/>
              </a:spcBef>
              <a:spcAft>
                <a:spcPts val="0"/>
              </a:spcAft>
              <a:buClrTx/>
              <a:buSzPts val="2800"/>
              <a:buFontTx/>
              <a:buNone/>
              <a:tabLst/>
              <a:defRPr sz="1700" b="0" i="0" u="none" strike="noStrike" cap="none" spc="0" baseline="0">
                <a:solidFill>
                  <a:srgbClr val="000000"/>
                </a:solidFill>
                <a:uFillTx/>
                <a:latin typeface="Montserrat" pitchFamily="2" charset="77"/>
                <a:ea typeface="Montserrat" pitchFamily="2" charset="77"/>
                <a:cs typeface="Arial"/>
                <a:sym typeface="Arial"/>
              </a:defRPr>
            </a:lvl1pPr>
            <a:lvl2pPr marL="230188" marR="0" lvl="1" indent="-230188"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2pPr>
            <a:lvl3pPr marL="481012" marR="0" lvl="2" indent="-233363"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3pPr>
            <a:lvl4pPr marL="696912" marR="0" lvl="3" indent="-200025"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4pPr>
            <a:lvl5pPr marL="342900" marR="0" lvl="4" indent="354012"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5pPr>
            <a:lvl6pPr marL="2480310" marR="0" lvl="5" indent="-194310"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6pPr>
            <a:lvl7pPr marL="2937510" marR="0" lvl="6" indent="-194310"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7pPr>
            <a:lvl8pPr marL="3394709" marR="0" lvl="7" indent="-194309"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8pPr>
            <a:lvl9pPr marL="3851909" marR="0" lvl="8" indent="-194309"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9pPr>
          </a:lstStyle>
          <a:p>
            <a:pPr marL="7938" indent="9525"/>
            <a:r>
              <a:rPr lang="fr-FR" sz="1400" dirty="0"/>
              <a:t>Financez les activités culturelles et sportives de vos collaborateurs</a:t>
            </a:r>
          </a:p>
        </p:txBody>
      </p:sp>
      <p:pic>
        <p:nvPicPr>
          <p:cNvPr id="24" name="Image 23">
            <a:extLst>
              <a:ext uri="{FF2B5EF4-FFF2-40B4-BE49-F238E27FC236}">
                <a16:creationId xmlns:a16="http://schemas.microsoft.com/office/drawing/2014/main" id="{46C89FE1-73E0-AF4B-A783-98B7192D02C6}"/>
              </a:ext>
            </a:extLst>
          </p:cNvPr>
          <p:cNvPicPr>
            <a:picLocks noChangeAspect="1"/>
          </p:cNvPicPr>
          <p:nvPr/>
        </p:nvPicPr>
        <p:blipFill>
          <a:blip r:embed="rId2"/>
          <a:stretch>
            <a:fillRect/>
          </a:stretch>
        </p:blipFill>
        <p:spPr>
          <a:xfrm>
            <a:off x="1554444" y="2415438"/>
            <a:ext cx="777601" cy="777601"/>
          </a:xfrm>
          <a:prstGeom prst="rect">
            <a:avLst/>
          </a:prstGeom>
        </p:spPr>
      </p:pic>
      <p:pic>
        <p:nvPicPr>
          <p:cNvPr id="25" name="Image 24">
            <a:extLst>
              <a:ext uri="{FF2B5EF4-FFF2-40B4-BE49-F238E27FC236}">
                <a16:creationId xmlns:a16="http://schemas.microsoft.com/office/drawing/2014/main" id="{F1570576-9625-834B-8838-35F90B222EAC}"/>
              </a:ext>
            </a:extLst>
          </p:cNvPr>
          <p:cNvPicPr>
            <a:picLocks noChangeAspect="1"/>
          </p:cNvPicPr>
          <p:nvPr/>
        </p:nvPicPr>
        <p:blipFill>
          <a:blip r:embed="rId3"/>
          <a:stretch>
            <a:fillRect/>
          </a:stretch>
        </p:blipFill>
        <p:spPr>
          <a:xfrm>
            <a:off x="4092207" y="2446382"/>
            <a:ext cx="746657" cy="746657"/>
          </a:xfrm>
          <a:prstGeom prst="rect">
            <a:avLst/>
          </a:prstGeom>
        </p:spPr>
      </p:pic>
      <p:pic>
        <p:nvPicPr>
          <p:cNvPr id="26" name="Image 25">
            <a:extLst>
              <a:ext uri="{FF2B5EF4-FFF2-40B4-BE49-F238E27FC236}">
                <a16:creationId xmlns:a16="http://schemas.microsoft.com/office/drawing/2014/main" id="{1616329A-EFC4-144B-991B-5890BDB0C9DC}"/>
              </a:ext>
            </a:extLst>
          </p:cNvPr>
          <p:cNvPicPr>
            <a:picLocks noChangeAspect="1"/>
          </p:cNvPicPr>
          <p:nvPr/>
        </p:nvPicPr>
        <p:blipFill>
          <a:blip r:embed="rId4"/>
          <a:stretch>
            <a:fillRect/>
          </a:stretch>
        </p:blipFill>
        <p:spPr>
          <a:xfrm>
            <a:off x="6609525" y="2466206"/>
            <a:ext cx="707010" cy="707010"/>
          </a:xfrm>
          <a:prstGeom prst="rect">
            <a:avLst/>
          </a:prstGeom>
        </p:spPr>
      </p:pic>
      <p:sp>
        <p:nvSpPr>
          <p:cNvPr id="28" name="QUE DIT L’URSSAF…">
            <a:extLst>
              <a:ext uri="{FF2B5EF4-FFF2-40B4-BE49-F238E27FC236}">
                <a16:creationId xmlns:a16="http://schemas.microsoft.com/office/drawing/2014/main" id="{348AC5C6-26D6-4F4E-9BA5-BBB5E63781E3}"/>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DES OUTILS POUR L’EMPLOYEUR</a:t>
            </a:r>
          </a:p>
        </p:txBody>
      </p:sp>
      <p:pic>
        <p:nvPicPr>
          <p:cNvPr id="27" name="Image 26">
            <a:extLst>
              <a:ext uri="{FF2B5EF4-FFF2-40B4-BE49-F238E27FC236}">
                <a16:creationId xmlns:a16="http://schemas.microsoft.com/office/drawing/2014/main" id="{703274C8-BC03-EB46-862A-576F3D706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188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A4BC3165-AE93-4C49-8F0F-A87EBC5DA2AA}"/>
              </a:ext>
            </a:extLst>
          </p:cNvPr>
          <p:cNvSpPr txBox="1"/>
          <p:nvPr/>
        </p:nvSpPr>
        <p:spPr>
          <a:xfrm>
            <a:off x="598542" y="1897778"/>
            <a:ext cx="795943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fr-FR" dirty="0">
                <a:solidFill>
                  <a:schemeClr val="tx1"/>
                </a:solidFill>
                <a:latin typeface="Montserrat" pitchFamily="2" charset="77"/>
              </a:rPr>
              <a:t>JUSQU’À 30% DE REMISE SUR NOS OFFRES,</a:t>
            </a:r>
          </a:p>
          <a:p>
            <a:pPr algn="ctr"/>
            <a:r>
              <a:rPr lang="fr-FR" dirty="0">
                <a:solidFill>
                  <a:schemeClr val="tx1"/>
                </a:solidFill>
                <a:latin typeface="Montserrat" pitchFamily="2" charset="77"/>
              </a:rPr>
              <a:t>SOIT UNE ÉCONOMIE MOYENNE DE 600 € / AN / SALARIÉ</a:t>
            </a:r>
            <a:endParaRPr lang="fr-FR" dirty="0">
              <a:solidFill>
                <a:schemeClr val="tx1"/>
              </a:solidFill>
            </a:endParaRPr>
          </a:p>
        </p:txBody>
      </p:sp>
      <p:pic>
        <p:nvPicPr>
          <p:cNvPr id="10" name="Image 9">
            <a:extLst>
              <a:ext uri="{FF2B5EF4-FFF2-40B4-BE49-F238E27FC236}">
                <a16:creationId xmlns:a16="http://schemas.microsoft.com/office/drawing/2014/main" id="{212154C4-E2EA-984A-8B05-A2EA39D81A0C}"/>
              </a:ext>
            </a:extLst>
          </p:cNvPr>
          <p:cNvPicPr>
            <a:picLocks noChangeAspect="1"/>
          </p:cNvPicPr>
          <p:nvPr/>
        </p:nvPicPr>
        <p:blipFill>
          <a:blip r:embed="rId2"/>
          <a:stretch>
            <a:fillRect/>
          </a:stretch>
        </p:blipFill>
        <p:spPr>
          <a:xfrm>
            <a:off x="528588" y="2613089"/>
            <a:ext cx="7941064" cy="2346504"/>
          </a:xfrm>
          <a:prstGeom prst="rect">
            <a:avLst/>
          </a:prstGeom>
        </p:spPr>
      </p:pic>
      <p:pic>
        <p:nvPicPr>
          <p:cNvPr id="4" name="Image 3">
            <a:extLst>
              <a:ext uri="{FF2B5EF4-FFF2-40B4-BE49-F238E27FC236}">
                <a16:creationId xmlns:a16="http://schemas.microsoft.com/office/drawing/2014/main" id="{CAAB8B44-349A-6F4A-9460-C107D84C3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36619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QUESTIONS / RÉPONSES</a:t>
            </a:r>
          </a:p>
        </p:txBody>
      </p:sp>
      <p:pic>
        <p:nvPicPr>
          <p:cNvPr id="74" name="Image 73">
            <a:extLst>
              <a:ext uri="{FF2B5EF4-FFF2-40B4-BE49-F238E27FC236}">
                <a16:creationId xmlns:a16="http://schemas.microsoft.com/office/drawing/2014/main" id="{B787ADC0-5C94-1A47-A510-8938ACC5F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228" y="1155441"/>
            <a:ext cx="4326659" cy="3036403"/>
          </a:xfrm>
          <a:prstGeom prst="rect">
            <a:avLst/>
          </a:prstGeom>
        </p:spPr>
      </p:pic>
      <p:pic>
        <p:nvPicPr>
          <p:cNvPr id="75" name="Image 74">
            <a:extLst>
              <a:ext uri="{FF2B5EF4-FFF2-40B4-BE49-F238E27FC236}">
                <a16:creationId xmlns:a16="http://schemas.microsoft.com/office/drawing/2014/main" id="{64A83BD6-8DE2-EE43-B935-7CCC6182F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1" y="3694043"/>
            <a:ext cx="4322650" cy="2855409"/>
          </a:xfrm>
          <a:prstGeom prst="rect">
            <a:avLst/>
          </a:prstGeom>
        </p:spPr>
      </p:pic>
      <p:pic>
        <p:nvPicPr>
          <p:cNvPr id="76" name="Image 75">
            <a:extLst>
              <a:ext uri="{FF2B5EF4-FFF2-40B4-BE49-F238E27FC236}">
                <a16:creationId xmlns:a16="http://schemas.microsoft.com/office/drawing/2014/main" id="{E4B1684D-A28B-F148-AE28-D74287B80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749" y="3425556"/>
            <a:ext cx="3624276" cy="2239157"/>
          </a:xfrm>
          <a:prstGeom prst="rect">
            <a:avLst/>
          </a:prstGeom>
        </p:spPr>
      </p:pic>
      <p:sp>
        <p:nvSpPr>
          <p:cNvPr id="78" name="ZoneTexte 77">
            <a:extLst>
              <a:ext uri="{FF2B5EF4-FFF2-40B4-BE49-F238E27FC236}">
                <a16:creationId xmlns:a16="http://schemas.microsoft.com/office/drawing/2014/main" id="{7983293B-C56B-0C41-BD9E-E2A4FED03B99}"/>
              </a:ext>
            </a:extLst>
          </p:cNvPr>
          <p:cNvSpPr txBox="1"/>
          <p:nvPr/>
        </p:nvSpPr>
        <p:spPr>
          <a:xfrm>
            <a:off x="4750251" y="5863560"/>
            <a:ext cx="4136069" cy="430887"/>
          </a:xfrm>
          <a:prstGeom prst="rect">
            <a:avLst/>
          </a:prstGeom>
          <a:noFill/>
        </p:spPr>
        <p:txBody>
          <a:bodyPr wrap="none" rtlCol="0">
            <a:spAutoFit/>
          </a:bodyPr>
          <a:lstStyle/>
          <a:p>
            <a:r>
              <a:rPr lang="fr-FR" sz="1100" b="0" dirty="0">
                <a:latin typeface="Montserrat" pitchFamily="2" charset="77"/>
              </a:rPr>
              <a:t>Plus de témoignages sur :</a:t>
            </a:r>
          </a:p>
          <a:p>
            <a:r>
              <a:rPr lang="fr-FR" sz="1100" b="0" dirty="0" err="1">
                <a:latin typeface="Montserrat" pitchFamily="2" charset="77"/>
              </a:rPr>
              <a:t>www.avis-verifies.com</a:t>
            </a:r>
            <a:r>
              <a:rPr lang="fr-FR" sz="1100" b="0" dirty="0">
                <a:latin typeface="Montserrat" pitchFamily="2" charset="77"/>
              </a:rPr>
              <a:t>/avis-clients/</a:t>
            </a:r>
            <a:r>
              <a:rPr lang="fr-FR" sz="1100" b="0" dirty="0" err="1">
                <a:latin typeface="Montserrat" pitchFamily="2" charset="77"/>
              </a:rPr>
              <a:t>placedessalaries.com</a:t>
            </a:r>
            <a:endParaRPr lang="fr-FR" sz="1100" b="0" dirty="0">
              <a:latin typeface="Montserrat" pitchFamily="2" charset="77"/>
            </a:endParaRPr>
          </a:p>
        </p:txBody>
      </p:sp>
      <p:pic>
        <p:nvPicPr>
          <p:cNvPr id="8" name="Image 7">
            <a:extLst>
              <a:ext uri="{FF2B5EF4-FFF2-40B4-BE49-F238E27FC236}">
                <a16:creationId xmlns:a16="http://schemas.microsoft.com/office/drawing/2014/main" id="{C2A16DD7-A4DA-3F45-B62E-1854E3CB2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3" name="Image 2">
            <a:extLst>
              <a:ext uri="{FF2B5EF4-FFF2-40B4-BE49-F238E27FC236}">
                <a16:creationId xmlns:a16="http://schemas.microsoft.com/office/drawing/2014/main" id="{245D05A9-A8CD-C744-8FFA-E73FEEE9B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338" y="1155441"/>
            <a:ext cx="2094532" cy="2073587"/>
          </a:xfrm>
          <a:prstGeom prst="rect">
            <a:avLst/>
          </a:prstGeom>
        </p:spPr>
      </p:pic>
    </p:spTree>
    <p:extLst>
      <p:ext uri="{BB962C8B-B14F-4D97-AF65-F5344CB8AC3E}">
        <p14:creationId xmlns:p14="http://schemas.microsoft.com/office/powerpoint/2010/main" val="372122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Google Shape;2819;p71"/>
          <p:cNvSpPr/>
          <p:nvPr/>
        </p:nvSpPr>
        <p:spPr>
          <a:xfrm>
            <a:off x="6653724" y="5115213"/>
            <a:ext cx="846984" cy="692391"/>
          </a:xfrm>
          <a:custGeom>
            <a:avLst/>
            <a:gdLst/>
            <a:ahLst/>
            <a:cxnLst>
              <a:cxn ang="0">
                <a:pos x="wd2" y="hd2"/>
              </a:cxn>
              <a:cxn ang="5400000">
                <a:pos x="wd2" y="hd2"/>
              </a:cxn>
              <a:cxn ang="10800000">
                <a:pos x="wd2" y="hd2"/>
              </a:cxn>
              <a:cxn ang="16200000">
                <a:pos x="wd2" y="hd2"/>
              </a:cxn>
            </a:cxnLst>
            <a:rect l="0" t="0" r="r" b="b"/>
            <a:pathLst>
              <a:path w="20906" h="21600" extrusionOk="0">
                <a:moveTo>
                  <a:pt x="16959" y="0"/>
                </a:moveTo>
                <a:cubicBezTo>
                  <a:pt x="16829" y="0"/>
                  <a:pt x="16698" y="11"/>
                  <a:pt x="16568" y="28"/>
                </a:cubicBezTo>
                <a:cubicBezTo>
                  <a:pt x="14778" y="312"/>
                  <a:pt x="13379" y="2080"/>
                  <a:pt x="12091" y="3634"/>
                </a:cubicBezTo>
                <a:cubicBezTo>
                  <a:pt x="11811" y="3988"/>
                  <a:pt x="11534" y="4342"/>
                  <a:pt x="11198" y="4553"/>
                </a:cubicBezTo>
                <a:cubicBezTo>
                  <a:pt x="10862" y="4767"/>
                  <a:pt x="10471" y="4837"/>
                  <a:pt x="10135" y="4907"/>
                </a:cubicBezTo>
                <a:cubicBezTo>
                  <a:pt x="6777" y="5546"/>
                  <a:pt x="3643" y="7668"/>
                  <a:pt x="1237" y="10709"/>
                </a:cubicBezTo>
                <a:cubicBezTo>
                  <a:pt x="1068" y="10919"/>
                  <a:pt x="901" y="11133"/>
                  <a:pt x="788" y="11344"/>
                </a:cubicBezTo>
                <a:cubicBezTo>
                  <a:pt x="452" y="11838"/>
                  <a:pt x="174" y="12403"/>
                  <a:pt x="61" y="12971"/>
                </a:cubicBezTo>
                <a:cubicBezTo>
                  <a:pt x="-106" y="13890"/>
                  <a:pt x="61" y="14950"/>
                  <a:pt x="677" y="15444"/>
                </a:cubicBezTo>
                <a:cubicBezTo>
                  <a:pt x="971" y="15693"/>
                  <a:pt x="1309" y="15774"/>
                  <a:pt x="1670" y="15774"/>
                </a:cubicBezTo>
                <a:cubicBezTo>
                  <a:pt x="2317" y="15774"/>
                  <a:pt x="3027" y="15514"/>
                  <a:pt x="3657" y="15514"/>
                </a:cubicBezTo>
                <a:cubicBezTo>
                  <a:pt x="4076" y="15514"/>
                  <a:pt x="4459" y="15630"/>
                  <a:pt x="4762" y="16012"/>
                </a:cubicBezTo>
                <a:cubicBezTo>
                  <a:pt x="4090" y="17215"/>
                  <a:pt x="3419" y="18415"/>
                  <a:pt x="2747" y="19618"/>
                </a:cubicBezTo>
                <a:cubicBezTo>
                  <a:pt x="2636" y="19832"/>
                  <a:pt x="2467" y="20113"/>
                  <a:pt x="2467" y="20397"/>
                </a:cubicBezTo>
                <a:cubicBezTo>
                  <a:pt x="2411" y="21102"/>
                  <a:pt x="2972" y="21600"/>
                  <a:pt x="3530" y="21600"/>
                </a:cubicBezTo>
                <a:cubicBezTo>
                  <a:pt x="4482" y="21526"/>
                  <a:pt x="4987" y="20467"/>
                  <a:pt x="5658" y="19758"/>
                </a:cubicBezTo>
                <a:cubicBezTo>
                  <a:pt x="8511" y="16577"/>
                  <a:pt x="11980" y="15374"/>
                  <a:pt x="15338" y="13396"/>
                </a:cubicBezTo>
                <a:cubicBezTo>
                  <a:pt x="17967" y="11838"/>
                  <a:pt x="21494" y="8303"/>
                  <a:pt x="20822" y="4058"/>
                </a:cubicBezTo>
                <a:cubicBezTo>
                  <a:pt x="20509" y="1754"/>
                  <a:pt x="18738" y="0"/>
                  <a:pt x="16959" y="0"/>
                </a:cubicBezTo>
                <a:close/>
              </a:path>
            </a:pathLst>
          </a:custGeom>
          <a:solidFill>
            <a:srgbClr val="FCC000"/>
          </a:solidFill>
          <a:ln w="12700">
            <a:miter lim="400000"/>
          </a:ln>
        </p:spPr>
        <p:txBody>
          <a:bodyPr lIns="0" tIns="0" rIns="0" bIns="0" anchor="ctr"/>
          <a:lstStyle/>
          <a:p>
            <a:pPr>
              <a:defRPr>
                <a:latin typeface="Cambria"/>
                <a:ea typeface="Cambria"/>
                <a:cs typeface="Cambria"/>
                <a:sym typeface="Cambria"/>
              </a:defRPr>
            </a:pPr>
            <a:endParaRPr/>
          </a:p>
        </p:txBody>
      </p:sp>
      <p:sp>
        <p:nvSpPr>
          <p:cNvPr id="1500" name="Google Shape;2820;p71"/>
          <p:cNvSpPr/>
          <p:nvPr/>
        </p:nvSpPr>
        <p:spPr>
          <a:xfrm>
            <a:off x="5653558" y="2409318"/>
            <a:ext cx="3206388" cy="3124085"/>
          </a:xfrm>
          <a:custGeom>
            <a:avLst/>
            <a:gdLst/>
            <a:ahLst/>
            <a:cxnLst>
              <a:cxn ang="0">
                <a:pos x="wd2" y="hd2"/>
              </a:cxn>
              <a:cxn ang="5400000">
                <a:pos x="wd2" y="hd2"/>
              </a:cxn>
              <a:cxn ang="10800000">
                <a:pos x="wd2" y="hd2"/>
              </a:cxn>
              <a:cxn ang="16200000">
                <a:pos x="wd2" y="hd2"/>
              </a:cxn>
            </a:cxnLst>
            <a:rect l="0" t="0" r="r" b="b"/>
            <a:pathLst>
              <a:path w="21263" h="21476" extrusionOk="0">
                <a:moveTo>
                  <a:pt x="20685" y="6645"/>
                </a:moveTo>
                <a:cubicBezTo>
                  <a:pt x="20711" y="6618"/>
                  <a:pt x="20746" y="6590"/>
                  <a:pt x="20781" y="6563"/>
                </a:cubicBezTo>
                <a:cubicBezTo>
                  <a:pt x="21553" y="5863"/>
                  <a:pt x="21237" y="4163"/>
                  <a:pt x="20930" y="3308"/>
                </a:cubicBezTo>
                <a:cubicBezTo>
                  <a:pt x="20518" y="2154"/>
                  <a:pt x="19694" y="1154"/>
                  <a:pt x="18624" y="599"/>
                </a:cubicBezTo>
                <a:cubicBezTo>
                  <a:pt x="17633" y="90"/>
                  <a:pt x="16493" y="-37"/>
                  <a:pt x="15388" y="8"/>
                </a:cubicBezTo>
                <a:cubicBezTo>
                  <a:pt x="14283" y="54"/>
                  <a:pt x="13187" y="272"/>
                  <a:pt x="12090" y="408"/>
                </a:cubicBezTo>
                <a:cubicBezTo>
                  <a:pt x="10433" y="617"/>
                  <a:pt x="7995" y="363"/>
                  <a:pt x="6644" y="1472"/>
                </a:cubicBezTo>
                <a:cubicBezTo>
                  <a:pt x="6074" y="1936"/>
                  <a:pt x="5610" y="2526"/>
                  <a:pt x="4996" y="2927"/>
                </a:cubicBezTo>
                <a:cubicBezTo>
                  <a:pt x="4268" y="3408"/>
                  <a:pt x="3400" y="3572"/>
                  <a:pt x="2567" y="3827"/>
                </a:cubicBezTo>
                <a:cubicBezTo>
                  <a:pt x="1742" y="4081"/>
                  <a:pt x="892" y="4472"/>
                  <a:pt x="427" y="5227"/>
                </a:cubicBezTo>
                <a:cubicBezTo>
                  <a:pt x="-3" y="5899"/>
                  <a:pt x="-47" y="6754"/>
                  <a:pt x="32" y="7554"/>
                </a:cubicBezTo>
                <a:cubicBezTo>
                  <a:pt x="111" y="8354"/>
                  <a:pt x="295" y="9154"/>
                  <a:pt x="277" y="9954"/>
                </a:cubicBezTo>
                <a:cubicBezTo>
                  <a:pt x="260" y="10399"/>
                  <a:pt x="190" y="10854"/>
                  <a:pt x="260" y="11299"/>
                </a:cubicBezTo>
                <a:cubicBezTo>
                  <a:pt x="497" y="12863"/>
                  <a:pt x="2154" y="13581"/>
                  <a:pt x="2759" y="14944"/>
                </a:cubicBezTo>
                <a:cubicBezTo>
                  <a:pt x="3110" y="15745"/>
                  <a:pt x="3312" y="16508"/>
                  <a:pt x="3768" y="17290"/>
                </a:cubicBezTo>
                <a:cubicBezTo>
                  <a:pt x="4312" y="18217"/>
                  <a:pt x="4943" y="19099"/>
                  <a:pt x="5759" y="19781"/>
                </a:cubicBezTo>
                <a:cubicBezTo>
                  <a:pt x="6934" y="20772"/>
                  <a:pt x="8530" y="21363"/>
                  <a:pt x="10038" y="21472"/>
                </a:cubicBezTo>
                <a:cubicBezTo>
                  <a:pt x="11301" y="21563"/>
                  <a:pt x="12836" y="19863"/>
                  <a:pt x="13564" y="18927"/>
                </a:cubicBezTo>
                <a:cubicBezTo>
                  <a:pt x="14098" y="18226"/>
                  <a:pt x="14563" y="17381"/>
                  <a:pt x="14493" y="16490"/>
                </a:cubicBezTo>
                <a:cubicBezTo>
                  <a:pt x="14405" y="15445"/>
                  <a:pt x="13599" y="14590"/>
                  <a:pt x="12722" y="14063"/>
                </a:cubicBezTo>
                <a:cubicBezTo>
                  <a:pt x="12380" y="13854"/>
                  <a:pt x="11976" y="13636"/>
                  <a:pt x="11854" y="13236"/>
                </a:cubicBezTo>
                <a:cubicBezTo>
                  <a:pt x="11784" y="12999"/>
                  <a:pt x="11827" y="12736"/>
                  <a:pt x="11906" y="12499"/>
                </a:cubicBezTo>
                <a:cubicBezTo>
                  <a:pt x="12204" y="11481"/>
                  <a:pt x="12924" y="10654"/>
                  <a:pt x="13748" y="10036"/>
                </a:cubicBezTo>
                <a:cubicBezTo>
                  <a:pt x="14581" y="9418"/>
                  <a:pt x="15528" y="8999"/>
                  <a:pt x="16466" y="8590"/>
                </a:cubicBezTo>
                <a:lnTo>
                  <a:pt x="19939" y="7045"/>
                </a:lnTo>
                <a:cubicBezTo>
                  <a:pt x="20193" y="6935"/>
                  <a:pt x="20456" y="6817"/>
                  <a:pt x="20685" y="6645"/>
                </a:cubicBezTo>
                <a:close/>
              </a:path>
            </a:pathLst>
          </a:custGeom>
          <a:ln>
            <a:solidFill>
              <a:srgbClr val="000000"/>
            </a:solidFill>
            <a:miter lim="20162"/>
          </a:ln>
        </p:spPr>
        <p:txBody>
          <a:bodyPr lIns="0" tIns="0" rIns="0" bIns="0" anchor="ctr"/>
          <a:lstStyle/>
          <a:p>
            <a:pPr>
              <a:defRPr>
                <a:latin typeface="Cambria"/>
                <a:ea typeface="Cambria"/>
                <a:cs typeface="Cambria"/>
                <a:sym typeface="Cambria"/>
              </a:defRPr>
            </a:pPr>
            <a:endParaRPr/>
          </a:p>
        </p:txBody>
      </p:sp>
      <p:sp>
        <p:nvSpPr>
          <p:cNvPr id="1501" name="Google Shape;2821;p71"/>
          <p:cNvSpPr txBox="1">
            <a:spLocks noGrp="1"/>
          </p:cNvSpPr>
          <p:nvPr>
            <p:ph type="title"/>
          </p:nvPr>
        </p:nvSpPr>
        <p:spPr>
          <a:xfrm>
            <a:off x="719999" y="1396650"/>
            <a:ext cx="3407102" cy="873001"/>
          </a:xfrm>
          <a:prstGeom prst="rect">
            <a:avLst/>
          </a:prstGeom>
        </p:spPr>
        <p:txBody>
          <a:bodyPr/>
          <a:lstStyle>
            <a:lvl1pPr defTabSz="676655">
              <a:defRPr sz="4440" b="0">
                <a:solidFill>
                  <a:srgbClr val="F84081"/>
                </a:solidFill>
                <a:latin typeface="Montserrat Bold"/>
                <a:ea typeface="Montserrat Bold"/>
                <a:cs typeface="Montserrat Bold"/>
                <a:sym typeface="Montserrat Bold"/>
              </a:defRPr>
            </a:lvl1pPr>
          </a:lstStyle>
          <a:p>
            <a:r>
              <a:t>MERCI !</a:t>
            </a:r>
          </a:p>
        </p:txBody>
      </p:sp>
      <p:sp>
        <p:nvSpPr>
          <p:cNvPr id="1502" name="Google Shape;2822;p71"/>
          <p:cNvSpPr txBox="1">
            <a:spLocks noGrp="1"/>
          </p:cNvSpPr>
          <p:nvPr>
            <p:ph type="body" sz="quarter" idx="1"/>
          </p:nvPr>
        </p:nvSpPr>
        <p:spPr>
          <a:xfrm>
            <a:off x="719999" y="4520276"/>
            <a:ext cx="5246608" cy="873001"/>
          </a:xfrm>
          <a:prstGeom prst="rect">
            <a:avLst/>
          </a:prstGeom>
        </p:spPr>
        <p:txBody>
          <a:bodyPr>
            <a:normAutofit fontScale="92500" lnSpcReduction="20000"/>
          </a:bodyPr>
          <a:lstStyle/>
          <a:p>
            <a:pPr marL="0" indent="0" algn="l">
              <a:buNone/>
              <a:defRPr b="0">
                <a:latin typeface="Montserrat Bold"/>
                <a:ea typeface="Montserrat Bold"/>
                <a:cs typeface="Montserrat Bold"/>
                <a:sym typeface="Montserrat Bold"/>
              </a:defRPr>
            </a:pPr>
            <a:r>
              <a:rPr dirty="0"/>
              <a:t>DÉMONSTRATION GRATUITE :</a:t>
            </a:r>
          </a:p>
          <a:p>
            <a:pPr marL="0" indent="0" algn="l">
              <a:buNone/>
              <a:defRPr b="0">
                <a:latin typeface="Montserrat Bold"/>
                <a:ea typeface="Montserrat Bold"/>
                <a:cs typeface="Montserrat Bold"/>
                <a:sym typeface="Montserrat Bold"/>
              </a:defRPr>
            </a:pPr>
            <a:r>
              <a:rPr dirty="0">
                <a:solidFill>
                  <a:srgbClr val="F74081"/>
                </a:solidFill>
                <a:uFill>
                  <a:solidFill>
                    <a:srgbClr val="0000FF"/>
                  </a:solidFill>
                </a:uFill>
              </a:rPr>
              <a:t>WWW.</a:t>
            </a:r>
            <a:r>
              <a:rPr lang="fr-FR" dirty="0">
                <a:solidFill>
                  <a:srgbClr val="F74081"/>
                </a:solidFill>
                <a:uFill>
                  <a:solidFill>
                    <a:srgbClr val="0000FF"/>
                  </a:solidFill>
                </a:uFill>
              </a:rPr>
              <a:t>PLACEDESSALARIES.COM</a:t>
            </a:r>
            <a:endParaRPr dirty="0">
              <a:solidFill>
                <a:srgbClr val="F74081"/>
              </a:solidFill>
              <a:uFill>
                <a:solidFill>
                  <a:srgbClr val="0000FF"/>
                </a:solidFill>
              </a:uFill>
              <a:hlinkClick r:id="rId2">
                <a:extLst>
                  <a:ext uri="{A12FA001-AC4F-418D-AE19-62706E023703}">
                    <ahyp:hlinkClr xmlns:ahyp="http://schemas.microsoft.com/office/drawing/2018/hyperlinkcolor" val="tx"/>
                  </a:ext>
                </a:extLst>
              </a:hlinkClick>
            </a:endParaRPr>
          </a:p>
        </p:txBody>
      </p:sp>
      <p:sp>
        <p:nvSpPr>
          <p:cNvPr id="1503" name="Google Shape;2824;p71"/>
          <p:cNvSpPr txBox="1"/>
          <p:nvPr/>
        </p:nvSpPr>
        <p:spPr>
          <a:xfrm>
            <a:off x="724661" y="3023789"/>
            <a:ext cx="3049963" cy="975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a:defRPr sz="2100" b="0">
                <a:latin typeface="Montserrat Bold"/>
                <a:ea typeface="Montserrat Bold"/>
                <a:cs typeface="Montserrat Bold"/>
                <a:sym typeface="Montserrat Bold"/>
              </a:defRPr>
            </a:lvl1pPr>
          </a:lstStyle>
          <a:p>
            <a:r>
              <a:rPr dirty="0"/>
              <a:t>QUESTIONS / RÉPONSES</a:t>
            </a:r>
          </a:p>
        </p:txBody>
      </p:sp>
      <p:grpSp>
        <p:nvGrpSpPr>
          <p:cNvPr id="1513" name="Google Shape;2830;p71"/>
          <p:cNvGrpSpPr/>
          <p:nvPr/>
        </p:nvGrpSpPr>
        <p:grpSpPr>
          <a:xfrm>
            <a:off x="892541" y="2404555"/>
            <a:ext cx="353582" cy="353585"/>
            <a:chOff x="0" y="0"/>
            <a:chExt cx="353581" cy="353583"/>
          </a:xfrm>
        </p:grpSpPr>
        <p:sp>
          <p:nvSpPr>
            <p:cNvPr id="1504" name="Google Shape;2831;p71"/>
            <p:cNvSpPr/>
            <p:nvPr/>
          </p:nvSpPr>
          <p:spPr>
            <a:xfrm>
              <a:off x="5488" y="5569"/>
              <a:ext cx="342497" cy="342393"/>
            </a:xfrm>
            <a:prstGeom prst="ellipse">
              <a:avLst/>
            </a:prstGeom>
            <a:solidFill>
              <a:srgbClr val="13547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5" name="Google Shape;2832;p71"/>
            <p:cNvSpPr/>
            <p:nvPr/>
          </p:nvSpPr>
          <p:spPr>
            <a:xfrm>
              <a:off x="154392" y="5569"/>
              <a:ext cx="193517" cy="342497"/>
            </a:xfrm>
            <a:custGeom>
              <a:avLst/>
              <a:gdLst/>
              <a:ahLst/>
              <a:cxnLst>
                <a:cxn ang="0">
                  <a:pos x="wd2" y="hd2"/>
                </a:cxn>
                <a:cxn ang="5400000">
                  <a:pos x="wd2" y="hd2"/>
                </a:cxn>
                <a:cxn ang="10800000">
                  <a:pos x="wd2" y="hd2"/>
                </a:cxn>
                <a:cxn ang="16200000">
                  <a:pos x="wd2" y="hd2"/>
                </a:cxn>
              </a:cxnLst>
              <a:rect l="0" t="0" r="r" b="b"/>
              <a:pathLst>
                <a:path w="20947" h="21600" extrusionOk="0">
                  <a:moveTo>
                    <a:pt x="2420" y="0"/>
                  </a:moveTo>
                  <a:cubicBezTo>
                    <a:pt x="1606" y="0"/>
                    <a:pt x="803" y="28"/>
                    <a:pt x="0" y="92"/>
                  </a:cubicBezTo>
                  <a:cubicBezTo>
                    <a:pt x="9218" y="796"/>
                    <a:pt x="16118" y="5376"/>
                    <a:pt x="16118" y="10799"/>
                  </a:cubicBezTo>
                  <a:cubicBezTo>
                    <a:pt x="16118" y="16216"/>
                    <a:pt x="9218" y="20796"/>
                    <a:pt x="0" y="21506"/>
                  </a:cubicBezTo>
                  <a:cubicBezTo>
                    <a:pt x="817" y="21569"/>
                    <a:pt x="1628" y="21600"/>
                    <a:pt x="2431" y="21600"/>
                  </a:cubicBezTo>
                  <a:cubicBezTo>
                    <a:pt x="12041" y="21600"/>
                    <a:pt x="20256" y="17250"/>
                    <a:pt x="20907" y="11503"/>
                  </a:cubicBezTo>
                  <a:cubicBezTo>
                    <a:pt x="21600" y="5277"/>
                    <a:pt x="13126" y="5"/>
                    <a:pt x="2420" y="0"/>
                  </a:cubicBezTo>
                  <a:close/>
                </a:path>
              </a:pathLst>
            </a:custGeom>
            <a:solidFill>
              <a:srgbClr val="13547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6" name="Google Shape;2833;p71"/>
            <p:cNvSpPr/>
            <p:nvPr/>
          </p:nvSpPr>
          <p:spPr>
            <a:xfrm>
              <a:off x="86981" y="146664"/>
              <a:ext cx="38027" cy="112388"/>
            </a:xfrm>
            <a:custGeom>
              <a:avLst/>
              <a:gdLst/>
              <a:ahLst/>
              <a:cxnLst>
                <a:cxn ang="0">
                  <a:pos x="wd2" y="hd2"/>
                </a:cxn>
                <a:cxn ang="5400000">
                  <a:pos x="wd2" y="hd2"/>
                </a:cxn>
                <a:cxn ang="10800000">
                  <a:pos x="wd2" y="hd2"/>
                </a:cxn>
                <a:cxn ang="16200000">
                  <a:pos x="wd2" y="hd2"/>
                </a:cxn>
              </a:cxnLst>
              <a:rect l="0" t="0" r="r" b="b"/>
              <a:pathLst>
                <a:path w="21600" h="21600" extrusionOk="0">
                  <a:moveTo>
                    <a:pt x="887" y="0"/>
                  </a:moveTo>
                  <a:cubicBezTo>
                    <a:pt x="429" y="0"/>
                    <a:pt x="0" y="125"/>
                    <a:pt x="0" y="285"/>
                  </a:cubicBezTo>
                  <a:lnTo>
                    <a:pt x="0" y="21315"/>
                  </a:lnTo>
                  <a:cubicBezTo>
                    <a:pt x="0" y="21475"/>
                    <a:pt x="429" y="21600"/>
                    <a:pt x="887" y="21600"/>
                  </a:cubicBezTo>
                  <a:lnTo>
                    <a:pt x="20757" y="21600"/>
                  </a:lnTo>
                  <a:cubicBezTo>
                    <a:pt x="21230" y="21600"/>
                    <a:pt x="21600" y="21475"/>
                    <a:pt x="21600" y="21315"/>
                  </a:cubicBezTo>
                  <a:lnTo>
                    <a:pt x="21600" y="285"/>
                  </a:lnTo>
                  <a:cubicBezTo>
                    <a:pt x="21600" y="125"/>
                    <a:pt x="21230" y="0"/>
                    <a:pt x="20757"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7" name="Google Shape;2834;p71"/>
            <p:cNvSpPr/>
            <p:nvPr/>
          </p:nvSpPr>
          <p:spPr>
            <a:xfrm>
              <a:off x="79552" y="79591"/>
              <a:ext cx="45456" cy="45471"/>
            </a:xfrm>
            <a:custGeom>
              <a:avLst/>
              <a:gdLst/>
              <a:ahLst/>
              <a:cxnLst>
                <a:cxn ang="0">
                  <a:pos x="wd2" y="hd2"/>
                </a:cxn>
                <a:cxn ang="5400000">
                  <a:pos x="wd2" y="hd2"/>
                </a:cxn>
                <a:cxn ang="10800000">
                  <a:pos x="wd2" y="hd2"/>
                </a:cxn>
                <a:cxn ang="16200000">
                  <a:pos x="wd2" y="hd2"/>
                </a:cxn>
              </a:cxnLst>
              <a:rect l="0" t="0" r="r" b="b"/>
              <a:pathLst>
                <a:path w="18509" h="21600" extrusionOk="0">
                  <a:moveTo>
                    <a:pt x="9203" y="0"/>
                  </a:moveTo>
                  <a:cubicBezTo>
                    <a:pt x="6935" y="0"/>
                    <a:pt x="4614" y="989"/>
                    <a:pt x="2728" y="3202"/>
                  </a:cubicBezTo>
                  <a:cubicBezTo>
                    <a:pt x="-3091" y="9990"/>
                    <a:pt x="1011" y="21600"/>
                    <a:pt x="9256" y="21600"/>
                  </a:cubicBezTo>
                  <a:cubicBezTo>
                    <a:pt x="14365" y="21600"/>
                    <a:pt x="18509" y="16778"/>
                    <a:pt x="18509" y="10819"/>
                  </a:cubicBezTo>
                  <a:cubicBezTo>
                    <a:pt x="18509" y="4315"/>
                    <a:pt x="13952" y="0"/>
                    <a:pt x="9203"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8" name="Google Shape;2835;p71"/>
            <p:cNvSpPr/>
            <p:nvPr/>
          </p:nvSpPr>
          <p:spPr>
            <a:xfrm>
              <a:off x="161445" y="146586"/>
              <a:ext cx="119780" cy="112466"/>
            </a:xfrm>
            <a:custGeom>
              <a:avLst/>
              <a:gdLst/>
              <a:ahLst/>
              <a:cxnLst>
                <a:cxn ang="0">
                  <a:pos x="wd2" y="hd2"/>
                </a:cxn>
                <a:cxn ang="5400000">
                  <a:pos x="wd2" y="hd2"/>
                </a:cxn>
                <a:cxn ang="10800000">
                  <a:pos x="wd2" y="hd2"/>
                </a:cxn>
                <a:cxn ang="16200000">
                  <a:pos x="wd2" y="hd2"/>
                </a:cxn>
              </a:cxnLst>
              <a:rect l="0" t="0" r="r" b="b"/>
              <a:pathLst>
                <a:path w="21600" h="21600" extrusionOk="0">
                  <a:moveTo>
                    <a:pt x="329" y="0"/>
                  </a:moveTo>
                  <a:cubicBezTo>
                    <a:pt x="150" y="0"/>
                    <a:pt x="0" y="160"/>
                    <a:pt x="0" y="350"/>
                  </a:cubicBezTo>
                  <a:lnTo>
                    <a:pt x="0" y="21265"/>
                  </a:lnTo>
                  <a:cubicBezTo>
                    <a:pt x="0" y="21440"/>
                    <a:pt x="150" y="21600"/>
                    <a:pt x="329" y="21600"/>
                  </a:cubicBezTo>
                  <a:lnTo>
                    <a:pt x="6524" y="21600"/>
                  </a:lnTo>
                  <a:cubicBezTo>
                    <a:pt x="6707" y="21600"/>
                    <a:pt x="6853" y="21440"/>
                    <a:pt x="6853" y="21265"/>
                  </a:cubicBezTo>
                  <a:lnTo>
                    <a:pt x="6853" y="13822"/>
                  </a:lnTo>
                  <a:cubicBezTo>
                    <a:pt x="6853" y="11397"/>
                    <a:pt x="7364" y="7298"/>
                    <a:pt x="10800" y="7298"/>
                  </a:cubicBezTo>
                  <a:cubicBezTo>
                    <a:pt x="14250" y="7298"/>
                    <a:pt x="14766" y="11397"/>
                    <a:pt x="14766" y="13822"/>
                  </a:cubicBezTo>
                  <a:lnTo>
                    <a:pt x="14766" y="21265"/>
                  </a:lnTo>
                  <a:cubicBezTo>
                    <a:pt x="14766" y="21440"/>
                    <a:pt x="14912" y="21600"/>
                    <a:pt x="15095" y="21600"/>
                  </a:cubicBezTo>
                  <a:lnTo>
                    <a:pt x="21286" y="21600"/>
                  </a:lnTo>
                  <a:cubicBezTo>
                    <a:pt x="21469" y="21600"/>
                    <a:pt x="21600" y="21440"/>
                    <a:pt x="21600" y="21265"/>
                  </a:cubicBezTo>
                  <a:lnTo>
                    <a:pt x="21600" y="11522"/>
                  </a:lnTo>
                  <a:cubicBezTo>
                    <a:pt x="21600" y="8528"/>
                    <a:pt x="20807" y="5749"/>
                    <a:pt x="19371" y="3709"/>
                  </a:cubicBezTo>
                  <a:cubicBezTo>
                    <a:pt x="17653" y="1285"/>
                    <a:pt x="15160" y="15"/>
                    <a:pt x="12138" y="15"/>
                  </a:cubicBezTo>
                  <a:cubicBezTo>
                    <a:pt x="12114" y="15"/>
                    <a:pt x="12086" y="15"/>
                    <a:pt x="12058" y="15"/>
                  </a:cubicBezTo>
                  <a:cubicBezTo>
                    <a:pt x="9889" y="15"/>
                    <a:pt x="7773" y="735"/>
                    <a:pt x="5994" y="2060"/>
                  </a:cubicBezTo>
                  <a:cubicBezTo>
                    <a:pt x="5937" y="2095"/>
                    <a:pt x="5881" y="2110"/>
                    <a:pt x="5820" y="2110"/>
                  </a:cubicBezTo>
                  <a:cubicBezTo>
                    <a:pt x="5656" y="2110"/>
                    <a:pt x="5501" y="1975"/>
                    <a:pt x="5501" y="1775"/>
                  </a:cubicBezTo>
                  <a:lnTo>
                    <a:pt x="5501" y="350"/>
                  </a:lnTo>
                  <a:cubicBezTo>
                    <a:pt x="5501" y="160"/>
                    <a:pt x="5351" y="0"/>
                    <a:pt x="5186"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9" name="Google Shape;2836;p71"/>
            <p:cNvSpPr/>
            <p:nvPr/>
          </p:nvSpPr>
          <p:spPr>
            <a:xfrm>
              <a:off x="-1" y="0"/>
              <a:ext cx="353583" cy="353584"/>
            </a:xfrm>
            <a:custGeom>
              <a:avLst/>
              <a:gdLst/>
              <a:ahLst/>
              <a:cxnLst>
                <a:cxn ang="0">
                  <a:pos x="wd2" y="hd2"/>
                </a:cxn>
                <a:cxn ang="5400000">
                  <a:pos x="wd2" y="hd2"/>
                </a:cxn>
                <a:cxn ang="10800000">
                  <a:pos x="wd2" y="hd2"/>
                </a:cxn>
                <a:cxn ang="16200000">
                  <a:pos x="wd2" y="hd2"/>
                </a:cxn>
              </a:cxnLst>
              <a:rect l="0" t="0" r="r" b="b"/>
              <a:pathLst>
                <a:path w="20507" h="21600" extrusionOk="0">
                  <a:moveTo>
                    <a:pt x="10251" y="681"/>
                  </a:moveTo>
                  <a:cubicBezTo>
                    <a:pt x="15546" y="681"/>
                    <a:pt x="19859" y="5218"/>
                    <a:pt x="19859" y="10801"/>
                  </a:cubicBezTo>
                  <a:cubicBezTo>
                    <a:pt x="19859" y="16378"/>
                    <a:pt x="15546" y="20915"/>
                    <a:pt x="10251" y="20915"/>
                  </a:cubicBezTo>
                  <a:cubicBezTo>
                    <a:pt x="4955" y="20915"/>
                    <a:pt x="642" y="16378"/>
                    <a:pt x="642" y="10801"/>
                  </a:cubicBezTo>
                  <a:cubicBezTo>
                    <a:pt x="642" y="5218"/>
                    <a:pt x="4955" y="681"/>
                    <a:pt x="10251" y="681"/>
                  </a:cubicBezTo>
                  <a:close/>
                  <a:moveTo>
                    <a:pt x="10249" y="0"/>
                  </a:moveTo>
                  <a:cubicBezTo>
                    <a:pt x="8276" y="0"/>
                    <a:pt x="6293" y="598"/>
                    <a:pt x="4557" y="1822"/>
                  </a:cubicBezTo>
                  <a:cubicBezTo>
                    <a:pt x="488" y="4681"/>
                    <a:pt x="-1089" y="10174"/>
                    <a:pt x="780" y="14930"/>
                  </a:cubicBezTo>
                  <a:cubicBezTo>
                    <a:pt x="2387" y="19024"/>
                    <a:pt x="6169" y="21600"/>
                    <a:pt x="10246" y="21600"/>
                  </a:cubicBezTo>
                  <a:cubicBezTo>
                    <a:pt x="10910" y="21600"/>
                    <a:pt x="11582" y="21532"/>
                    <a:pt x="12252" y="21390"/>
                  </a:cubicBezTo>
                  <a:cubicBezTo>
                    <a:pt x="17048" y="20384"/>
                    <a:pt x="20506" y="15954"/>
                    <a:pt x="20506" y="10801"/>
                  </a:cubicBezTo>
                  <a:cubicBezTo>
                    <a:pt x="20511" y="7931"/>
                    <a:pt x="19429" y="5183"/>
                    <a:pt x="17499" y="3164"/>
                  </a:cubicBezTo>
                  <a:cubicBezTo>
                    <a:pt x="15519" y="1075"/>
                    <a:pt x="12894" y="0"/>
                    <a:pt x="1024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0" name="Google Shape;2837;p71"/>
            <p:cNvSpPr/>
            <p:nvPr/>
          </p:nvSpPr>
          <p:spPr>
            <a:xfrm>
              <a:off x="81775" y="141459"/>
              <a:ext cx="48438" cy="122798"/>
            </a:xfrm>
            <a:custGeom>
              <a:avLst/>
              <a:gdLst/>
              <a:ahLst/>
              <a:cxnLst>
                <a:cxn ang="0">
                  <a:pos x="wd2" y="hd2"/>
                </a:cxn>
                <a:cxn ang="5400000">
                  <a:pos x="wd2" y="hd2"/>
                </a:cxn>
                <a:cxn ang="10800000">
                  <a:pos x="wd2" y="hd2"/>
                </a:cxn>
                <a:cxn ang="16200000">
                  <a:pos x="wd2" y="hd2"/>
                </a:cxn>
              </a:cxnLst>
              <a:rect l="0" t="0" r="r" b="b"/>
              <a:pathLst>
                <a:path w="21600" h="21600" extrusionOk="0">
                  <a:moveTo>
                    <a:pt x="16621" y="1964"/>
                  </a:moveTo>
                  <a:lnTo>
                    <a:pt x="16621" y="19636"/>
                  </a:lnTo>
                  <a:lnTo>
                    <a:pt x="4979" y="19636"/>
                  </a:lnTo>
                  <a:lnTo>
                    <a:pt x="4979" y="1964"/>
                  </a:lnTo>
                  <a:close/>
                  <a:moveTo>
                    <a:pt x="2495" y="0"/>
                  </a:moveTo>
                  <a:cubicBezTo>
                    <a:pt x="1137" y="0"/>
                    <a:pt x="0" y="435"/>
                    <a:pt x="0" y="984"/>
                  </a:cubicBezTo>
                  <a:lnTo>
                    <a:pt x="0" y="20620"/>
                  </a:lnTo>
                  <a:cubicBezTo>
                    <a:pt x="0" y="21165"/>
                    <a:pt x="1137" y="21600"/>
                    <a:pt x="2495" y="21600"/>
                  </a:cubicBezTo>
                  <a:lnTo>
                    <a:pt x="19116" y="21600"/>
                  </a:lnTo>
                  <a:cubicBezTo>
                    <a:pt x="20497" y="21600"/>
                    <a:pt x="21600" y="21165"/>
                    <a:pt x="21600" y="20620"/>
                  </a:cubicBezTo>
                  <a:lnTo>
                    <a:pt x="21600" y="984"/>
                  </a:lnTo>
                  <a:cubicBezTo>
                    <a:pt x="21600" y="435"/>
                    <a:pt x="20497" y="0"/>
                    <a:pt x="1911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1" name="Google Shape;2838;p71"/>
            <p:cNvSpPr/>
            <p:nvPr/>
          </p:nvSpPr>
          <p:spPr>
            <a:xfrm>
              <a:off x="74281" y="74412"/>
              <a:ext cx="55932" cy="55882"/>
            </a:xfrm>
            <a:custGeom>
              <a:avLst/>
              <a:gdLst/>
              <a:ahLst/>
              <a:cxnLst>
                <a:cxn ang="0">
                  <a:pos x="wd2" y="hd2"/>
                </a:cxn>
                <a:cxn ang="5400000">
                  <a:pos x="wd2" y="hd2"/>
                </a:cxn>
                <a:cxn ang="10800000">
                  <a:pos x="wd2" y="hd2"/>
                </a:cxn>
                <a:cxn ang="16200000">
                  <a:pos x="wd2" y="hd2"/>
                </a:cxn>
              </a:cxnLst>
              <a:rect l="0" t="0" r="r" b="b"/>
              <a:pathLst>
                <a:path w="18507" h="21600" extrusionOk="0">
                  <a:moveTo>
                    <a:pt x="9223" y="4296"/>
                  </a:moveTo>
                  <a:cubicBezTo>
                    <a:pt x="12074" y="4296"/>
                    <a:pt x="14812" y="6891"/>
                    <a:pt x="14812" y="10805"/>
                  </a:cubicBezTo>
                  <a:cubicBezTo>
                    <a:pt x="14812" y="14377"/>
                    <a:pt x="12323" y="17274"/>
                    <a:pt x="9266" y="17274"/>
                  </a:cubicBezTo>
                  <a:cubicBezTo>
                    <a:pt x="4331" y="17274"/>
                    <a:pt x="1842" y="10302"/>
                    <a:pt x="5356" y="6197"/>
                  </a:cubicBezTo>
                  <a:cubicBezTo>
                    <a:pt x="6484" y="4889"/>
                    <a:pt x="7862" y="4296"/>
                    <a:pt x="9223" y="4296"/>
                  </a:cubicBezTo>
                  <a:close/>
                  <a:moveTo>
                    <a:pt x="9266" y="0"/>
                  </a:moveTo>
                  <a:cubicBezTo>
                    <a:pt x="1024" y="0"/>
                    <a:pt x="-3093" y="11610"/>
                    <a:pt x="2720" y="18411"/>
                  </a:cubicBezTo>
                  <a:cubicBezTo>
                    <a:pt x="4607" y="20614"/>
                    <a:pt x="6932" y="21600"/>
                    <a:pt x="9206" y="21600"/>
                  </a:cubicBezTo>
                  <a:cubicBezTo>
                    <a:pt x="13951" y="21600"/>
                    <a:pt x="18507" y="17304"/>
                    <a:pt x="18507" y="10805"/>
                  </a:cubicBezTo>
                  <a:cubicBezTo>
                    <a:pt x="18507" y="4849"/>
                    <a:pt x="14356" y="0"/>
                    <a:pt x="926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2" name="Google Shape;2839;p71"/>
            <p:cNvSpPr/>
            <p:nvPr/>
          </p:nvSpPr>
          <p:spPr>
            <a:xfrm>
              <a:off x="156214" y="141459"/>
              <a:ext cx="130321" cy="122798"/>
            </a:xfrm>
            <a:custGeom>
              <a:avLst/>
              <a:gdLst/>
              <a:ahLst/>
              <a:cxnLst>
                <a:cxn ang="0">
                  <a:pos x="wd2" y="hd2"/>
                </a:cxn>
                <a:cxn ang="5400000">
                  <a:pos x="wd2" y="hd2"/>
                </a:cxn>
                <a:cxn ang="10800000">
                  <a:pos x="wd2" y="hd2"/>
                </a:cxn>
                <a:cxn ang="16200000">
                  <a:pos x="wd2" y="hd2"/>
                </a:cxn>
              </a:cxnLst>
              <a:rect l="0" t="0" r="r" b="b"/>
              <a:pathLst>
                <a:path w="21600" h="21600" extrusionOk="0">
                  <a:moveTo>
                    <a:pt x="928" y="0"/>
                  </a:moveTo>
                  <a:cubicBezTo>
                    <a:pt x="427" y="0"/>
                    <a:pt x="0" y="435"/>
                    <a:pt x="0" y="984"/>
                  </a:cubicBezTo>
                  <a:lnTo>
                    <a:pt x="0" y="20620"/>
                  </a:lnTo>
                  <a:cubicBezTo>
                    <a:pt x="0" y="21165"/>
                    <a:pt x="427" y="21600"/>
                    <a:pt x="928" y="21600"/>
                  </a:cubicBezTo>
                  <a:lnTo>
                    <a:pt x="7105" y="21600"/>
                  </a:lnTo>
                  <a:cubicBezTo>
                    <a:pt x="7623" y="21600"/>
                    <a:pt x="8033" y="21165"/>
                    <a:pt x="8033" y="20620"/>
                  </a:cubicBezTo>
                  <a:lnTo>
                    <a:pt x="8033" y="13561"/>
                  </a:lnTo>
                  <a:cubicBezTo>
                    <a:pt x="8033" y="11258"/>
                    <a:pt x="8516" y="8506"/>
                    <a:pt x="10811" y="8506"/>
                  </a:cubicBezTo>
                  <a:cubicBezTo>
                    <a:pt x="12510" y="8506"/>
                    <a:pt x="13222" y="10035"/>
                    <a:pt x="13464" y="11775"/>
                  </a:cubicBezTo>
                  <a:cubicBezTo>
                    <a:pt x="13524" y="12256"/>
                    <a:pt x="13921" y="12613"/>
                    <a:pt x="14374" y="12613"/>
                  </a:cubicBezTo>
                  <a:cubicBezTo>
                    <a:pt x="14939" y="12595"/>
                    <a:pt x="15379" y="12064"/>
                    <a:pt x="15289" y="11468"/>
                  </a:cubicBezTo>
                  <a:cubicBezTo>
                    <a:pt x="14814" y="8309"/>
                    <a:pt x="13240" y="6538"/>
                    <a:pt x="10811" y="6538"/>
                  </a:cubicBezTo>
                  <a:cubicBezTo>
                    <a:pt x="7864" y="6538"/>
                    <a:pt x="6178" y="9101"/>
                    <a:pt x="6178" y="13561"/>
                  </a:cubicBezTo>
                  <a:lnTo>
                    <a:pt x="6178" y="19636"/>
                  </a:lnTo>
                  <a:lnTo>
                    <a:pt x="1855" y="19636"/>
                  </a:lnTo>
                  <a:lnTo>
                    <a:pt x="1855" y="1964"/>
                  </a:lnTo>
                  <a:lnTo>
                    <a:pt x="4935" y="1964"/>
                  </a:lnTo>
                  <a:lnTo>
                    <a:pt x="4935" y="3255"/>
                  </a:lnTo>
                  <a:cubicBezTo>
                    <a:pt x="4935" y="3557"/>
                    <a:pt x="5056" y="3850"/>
                    <a:pt x="5285" y="4043"/>
                  </a:cubicBezTo>
                  <a:cubicBezTo>
                    <a:pt x="5453" y="4189"/>
                    <a:pt x="5656" y="4262"/>
                    <a:pt x="5863" y="4262"/>
                  </a:cubicBezTo>
                  <a:cubicBezTo>
                    <a:pt x="6070" y="4262"/>
                    <a:pt x="6277" y="4189"/>
                    <a:pt x="6454" y="4043"/>
                  </a:cubicBezTo>
                  <a:cubicBezTo>
                    <a:pt x="8015" y="2706"/>
                    <a:pt x="9961" y="1964"/>
                    <a:pt x="11976" y="1964"/>
                  </a:cubicBezTo>
                  <a:cubicBezTo>
                    <a:pt x="11997" y="1964"/>
                    <a:pt x="12019" y="1964"/>
                    <a:pt x="12040" y="1964"/>
                  </a:cubicBezTo>
                  <a:cubicBezTo>
                    <a:pt x="17368" y="1964"/>
                    <a:pt x="19749" y="6735"/>
                    <a:pt x="19749" y="11455"/>
                  </a:cubicBezTo>
                  <a:lnTo>
                    <a:pt x="19749" y="19636"/>
                  </a:lnTo>
                  <a:lnTo>
                    <a:pt x="15422" y="19636"/>
                  </a:lnTo>
                  <a:lnTo>
                    <a:pt x="15422" y="16399"/>
                  </a:lnTo>
                  <a:cubicBezTo>
                    <a:pt x="15422" y="15868"/>
                    <a:pt x="15013" y="15433"/>
                    <a:pt x="14512" y="15433"/>
                  </a:cubicBezTo>
                  <a:cubicBezTo>
                    <a:pt x="13999" y="15433"/>
                    <a:pt x="13589" y="15868"/>
                    <a:pt x="13589" y="16399"/>
                  </a:cubicBezTo>
                  <a:lnTo>
                    <a:pt x="13589" y="20620"/>
                  </a:lnTo>
                  <a:cubicBezTo>
                    <a:pt x="13589" y="21165"/>
                    <a:pt x="13999" y="21600"/>
                    <a:pt x="14512" y="21600"/>
                  </a:cubicBezTo>
                  <a:lnTo>
                    <a:pt x="20677" y="21600"/>
                  </a:lnTo>
                  <a:cubicBezTo>
                    <a:pt x="21190" y="21600"/>
                    <a:pt x="21600" y="21165"/>
                    <a:pt x="21600" y="20620"/>
                  </a:cubicBezTo>
                  <a:lnTo>
                    <a:pt x="21600" y="11455"/>
                  </a:lnTo>
                  <a:cubicBezTo>
                    <a:pt x="21600" y="4702"/>
                    <a:pt x="17670" y="0"/>
                    <a:pt x="12040" y="0"/>
                  </a:cubicBezTo>
                  <a:cubicBezTo>
                    <a:pt x="10203" y="0"/>
                    <a:pt x="8395" y="499"/>
                    <a:pt x="6786" y="1433"/>
                  </a:cubicBezTo>
                  <a:lnTo>
                    <a:pt x="6786" y="984"/>
                  </a:lnTo>
                  <a:cubicBezTo>
                    <a:pt x="6786" y="435"/>
                    <a:pt x="6376" y="0"/>
                    <a:pt x="586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1540" name="Google Shape;2856;p71"/>
          <p:cNvGrpSpPr/>
          <p:nvPr/>
        </p:nvGrpSpPr>
        <p:grpSpPr>
          <a:xfrm>
            <a:off x="4400551" y="3109899"/>
            <a:ext cx="4743287" cy="2890883"/>
            <a:chOff x="0" y="0"/>
            <a:chExt cx="4743286" cy="2890881"/>
          </a:xfrm>
        </p:grpSpPr>
        <p:sp>
          <p:nvSpPr>
            <p:cNvPr id="1514" name="Google Shape;2857;p71"/>
            <p:cNvSpPr/>
            <p:nvPr/>
          </p:nvSpPr>
          <p:spPr>
            <a:xfrm>
              <a:off x="0" y="0"/>
              <a:ext cx="1025199" cy="827398"/>
            </a:xfrm>
            <a:custGeom>
              <a:avLst/>
              <a:gdLst/>
              <a:ahLst/>
              <a:cxnLst>
                <a:cxn ang="0">
                  <a:pos x="wd2" y="hd2"/>
                </a:cxn>
                <a:cxn ang="5400000">
                  <a:pos x="wd2" y="hd2"/>
                </a:cxn>
                <a:cxn ang="10800000">
                  <a:pos x="wd2" y="hd2"/>
                </a:cxn>
                <a:cxn ang="16200000">
                  <a:pos x="wd2" y="hd2"/>
                </a:cxn>
              </a:cxnLst>
              <a:rect l="0" t="0" r="r" b="b"/>
              <a:pathLst>
                <a:path w="21600" h="21600" extrusionOk="0">
                  <a:moveTo>
                    <a:pt x="20904" y="0"/>
                  </a:moveTo>
                  <a:lnTo>
                    <a:pt x="0" y="10068"/>
                  </a:lnTo>
                  <a:lnTo>
                    <a:pt x="16668" y="21600"/>
                  </a:lnTo>
                  <a:lnTo>
                    <a:pt x="18404" y="9722"/>
                  </a:lnTo>
                  <a:lnTo>
                    <a:pt x="21600" y="11963"/>
                  </a:lnTo>
                  <a:lnTo>
                    <a:pt x="19447" y="5079"/>
                  </a:lnTo>
                  <a:lnTo>
                    <a:pt x="20904" y="0"/>
                  </a:ln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5" name="Google Shape;2858;p71"/>
            <p:cNvSpPr/>
            <p:nvPr/>
          </p:nvSpPr>
          <p:spPr>
            <a:xfrm>
              <a:off x="0" y="0"/>
              <a:ext cx="1025199" cy="827398"/>
            </a:xfrm>
            <a:custGeom>
              <a:avLst/>
              <a:gdLst/>
              <a:ahLst/>
              <a:cxnLst>
                <a:cxn ang="0">
                  <a:pos x="wd2" y="hd2"/>
                </a:cxn>
                <a:cxn ang="5400000">
                  <a:pos x="wd2" y="hd2"/>
                </a:cxn>
                <a:cxn ang="10800000">
                  <a:pos x="wd2" y="hd2"/>
                </a:cxn>
                <a:cxn ang="16200000">
                  <a:pos x="wd2" y="hd2"/>
                </a:cxn>
              </a:cxnLst>
              <a:rect l="0" t="0" r="r" b="b"/>
              <a:pathLst>
                <a:path w="21600" h="21600" extrusionOk="0">
                  <a:moveTo>
                    <a:pt x="20904" y="0"/>
                  </a:moveTo>
                  <a:lnTo>
                    <a:pt x="0" y="10068"/>
                  </a:lnTo>
                  <a:lnTo>
                    <a:pt x="16668" y="21600"/>
                  </a:lnTo>
                  <a:lnTo>
                    <a:pt x="18404" y="9722"/>
                  </a:lnTo>
                  <a:lnTo>
                    <a:pt x="21600" y="11963"/>
                  </a:lnTo>
                  <a:lnTo>
                    <a:pt x="19447" y="5079"/>
                  </a:ln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6" name="Google Shape;2859;p71"/>
            <p:cNvSpPr/>
            <p:nvPr/>
          </p:nvSpPr>
          <p:spPr>
            <a:xfrm>
              <a:off x="191275" y="194543"/>
              <a:ext cx="955883" cy="398741"/>
            </a:xfrm>
            <a:custGeom>
              <a:avLst/>
              <a:gdLst/>
              <a:ahLst/>
              <a:cxnLst>
                <a:cxn ang="0">
                  <a:pos x="wd2" y="hd2"/>
                </a:cxn>
                <a:cxn ang="5400000">
                  <a:pos x="wd2" y="hd2"/>
                </a:cxn>
                <a:cxn ang="10800000">
                  <a:pos x="wd2" y="hd2"/>
                </a:cxn>
                <a:cxn ang="16200000">
                  <a:pos x="wd2" y="hd2"/>
                </a:cxn>
              </a:cxnLst>
              <a:rect l="0" t="0" r="r" b="b"/>
              <a:pathLst>
                <a:path w="21600" h="21600" extrusionOk="0">
                  <a:moveTo>
                    <a:pt x="16535" y="0"/>
                  </a:moveTo>
                  <a:lnTo>
                    <a:pt x="0" y="11070"/>
                  </a:lnTo>
                  <a:lnTo>
                    <a:pt x="15342" y="9635"/>
                  </a:lnTo>
                  <a:lnTo>
                    <a:pt x="19587" y="21600"/>
                  </a:lnTo>
                  <a:lnTo>
                    <a:pt x="21600" y="11247"/>
                  </a:lnTo>
                  <a:lnTo>
                    <a:pt x="16535" y="0"/>
                  </a:ln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7" name="Google Shape;2860;p71"/>
            <p:cNvSpPr/>
            <p:nvPr/>
          </p:nvSpPr>
          <p:spPr>
            <a:xfrm>
              <a:off x="1806322" y="1233960"/>
              <a:ext cx="2936965" cy="1656921"/>
            </a:xfrm>
            <a:custGeom>
              <a:avLst/>
              <a:gdLst/>
              <a:ahLst/>
              <a:cxnLst>
                <a:cxn ang="0">
                  <a:pos x="wd2" y="hd2"/>
                </a:cxn>
                <a:cxn ang="5400000">
                  <a:pos x="wd2" y="hd2"/>
                </a:cxn>
                <a:cxn ang="10800000">
                  <a:pos x="wd2" y="hd2"/>
                </a:cxn>
                <a:cxn ang="16200000">
                  <a:pos x="wd2" y="hd2"/>
                </a:cxn>
              </a:cxnLst>
              <a:rect l="0" t="0" r="r" b="b"/>
              <a:pathLst>
                <a:path w="21600" h="21600" extrusionOk="0">
                  <a:moveTo>
                    <a:pt x="13184" y="0"/>
                  </a:moveTo>
                  <a:cubicBezTo>
                    <a:pt x="12929" y="0"/>
                    <a:pt x="12671" y="11"/>
                    <a:pt x="12413" y="28"/>
                  </a:cubicBezTo>
                  <a:cubicBezTo>
                    <a:pt x="8558" y="286"/>
                    <a:pt x="4704" y="543"/>
                    <a:pt x="849" y="759"/>
                  </a:cubicBezTo>
                  <a:cubicBezTo>
                    <a:pt x="777" y="801"/>
                    <a:pt x="727" y="801"/>
                    <a:pt x="655" y="801"/>
                  </a:cubicBezTo>
                  <a:cubicBezTo>
                    <a:pt x="534" y="2907"/>
                    <a:pt x="291" y="5013"/>
                    <a:pt x="0" y="7076"/>
                  </a:cubicBezTo>
                  <a:cubicBezTo>
                    <a:pt x="340" y="7291"/>
                    <a:pt x="679" y="7461"/>
                    <a:pt x="1018" y="7591"/>
                  </a:cubicBezTo>
                  <a:cubicBezTo>
                    <a:pt x="2934" y="8365"/>
                    <a:pt x="5043" y="8793"/>
                    <a:pt x="7006" y="8923"/>
                  </a:cubicBezTo>
                  <a:cubicBezTo>
                    <a:pt x="7006" y="10641"/>
                    <a:pt x="7055" y="12361"/>
                    <a:pt x="7152" y="14036"/>
                  </a:cubicBezTo>
                  <a:cubicBezTo>
                    <a:pt x="7225" y="16400"/>
                    <a:pt x="7177" y="18763"/>
                    <a:pt x="7152" y="21169"/>
                  </a:cubicBezTo>
                  <a:cubicBezTo>
                    <a:pt x="7152" y="21299"/>
                    <a:pt x="7152" y="21470"/>
                    <a:pt x="7152" y="21600"/>
                  </a:cubicBezTo>
                  <a:lnTo>
                    <a:pt x="21600" y="21600"/>
                  </a:lnTo>
                  <a:cubicBezTo>
                    <a:pt x="21430" y="17904"/>
                    <a:pt x="20534" y="14079"/>
                    <a:pt x="19782" y="10641"/>
                  </a:cubicBezTo>
                  <a:cubicBezTo>
                    <a:pt x="19200" y="7977"/>
                    <a:pt x="18740" y="5055"/>
                    <a:pt x="17625" y="2864"/>
                  </a:cubicBezTo>
                  <a:cubicBezTo>
                    <a:pt x="16425" y="477"/>
                    <a:pt x="14861" y="0"/>
                    <a:pt x="13184"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8" name="Google Shape;2861;p71"/>
            <p:cNvSpPr/>
            <p:nvPr/>
          </p:nvSpPr>
          <p:spPr>
            <a:xfrm>
              <a:off x="1806322" y="1233957"/>
              <a:ext cx="2936965" cy="1656925"/>
            </a:xfrm>
            <a:custGeom>
              <a:avLst/>
              <a:gdLst/>
              <a:ahLst/>
              <a:cxnLst>
                <a:cxn ang="0">
                  <a:pos x="wd2" y="hd2"/>
                </a:cxn>
                <a:cxn ang="5400000">
                  <a:pos x="wd2" y="hd2"/>
                </a:cxn>
                <a:cxn ang="10800000">
                  <a:pos x="wd2" y="hd2"/>
                </a:cxn>
                <a:cxn ang="16200000">
                  <a:pos x="wd2" y="hd2"/>
                </a:cxn>
              </a:cxnLst>
              <a:rect l="0" t="0" r="r" b="b"/>
              <a:pathLst>
                <a:path w="21600" h="21500" extrusionOk="0">
                  <a:moveTo>
                    <a:pt x="7152" y="21500"/>
                  </a:moveTo>
                  <a:lnTo>
                    <a:pt x="21600" y="21500"/>
                  </a:lnTo>
                  <a:cubicBezTo>
                    <a:pt x="21430" y="17822"/>
                    <a:pt x="20534" y="14014"/>
                    <a:pt x="19782" y="10592"/>
                  </a:cubicBezTo>
                  <a:cubicBezTo>
                    <a:pt x="19200" y="7940"/>
                    <a:pt x="18740" y="5032"/>
                    <a:pt x="17625" y="2851"/>
                  </a:cubicBezTo>
                  <a:cubicBezTo>
                    <a:pt x="16242" y="112"/>
                    <a:pt x="14376" y="-100"/>
                    <a:pt x="12413" y="27"/>
                  </a:cubicBezTo>
                  <a:cubicBezTo>
                    <a:pt x="8558" y="284"/>
                    <a:pt x="4704" y="541"/>
                    <a:pt x="849" y="755"/>
                  </a:cubicBezTo>
                  <a:cubicBezTo>
                    <a:pt x="777" y="797"/>
                    <a:pt x="727" y="797"/>
                    <a:pt x="655" y="797"/>
                  </a:cubicBezTo>
                  <a:cubicBezTo>
                    <a:pt x="534" y="2893"/>
                    <a:pt x="291" y="4989"/>
                    <a:pt x="0" y="7043"/>
                  </a:cubicBezTo>
                  <a:cubicBezTo>
                    <a:pt x="340" y="7257"/>
                    <a:pt x="679" y="7427"/>
                    <a:pt x="1018" y="7556"/>
                  </a:cubicBezTo>
                  <a:cubicBezTo>
                    <a:pt x="2934" y="8326"/>
                    <a:pt x="5043" y="8753"/>
                    <a:pt x="7006" y="8882"/>
                  </a:cubicBezTo>
                  <a:cubicBezTo>
                    <a:pt x="7006" y="10592"/>
                    <a:pt x="7055" y="12304"/>
                    <a:pt x="7152" y="13971"/>
                  </a:cubicBezTo>
                  <a:cubicBezTo>
                    <a:pt x="7225" y="16324"/>
                    <a:pt x="7177" y="18676"/>
                    <a:pt x="7152" y="21071"/>
                  </a:cubicBezTo>
                  <a:cubicBezTo>
                    <a:pt x="7152" y="21201"/>
                    <a:pt x="7152" y="21371"/>
                    <a:pt x="7152" y="21500"/>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9" name="Google Shape;2862;p71"/>
            <p:cNvSpPr/>
            <p:nvPr/>
          </p:nvSpPr>
          <p:spPr>
            <a:xfrm>
              <a:off x="794363" y="259119"/>
              <a:ext cx="1323299" cy="1547876"/>
            </a:xfrm>
            <a:custGeom>
              <a:avLst/>
              <a:gdLst/>
              <a:ahLst/>
              <a:cxnLst>
                <a:cxn ang="0">
                  <a:pos x="wd2" y="hd2"/>
                </a:cxn>
                <a:cxn ang="5400000">
                  <a:pos x="wd2" y="hd2"/>
                </a:cxn>
                <a:cxn ang="10800000">
                  <a:pos x="wd2" y="hd2"/>
                </a:cxn>
                <a:cxn ang="16200000">
                  <a:pos x="wd2" y="hd2"/>
                </a:cxn>
              </a:cxnLst>
              <a:rect l="0" t="0" r="r" b="b"/>
              <a:pathLst>
                <a:path w="21358" h="21600" extrusionOk="0">
                  <a:moveTo>
                    <a:pt x="2523" y="0"/>
                  </a:moveTo>
                  <a:cubicBezTo>
                    <a:pt x="2459" y="0"/>
                    <a:pt x="2399" y="7"/>
                    <a:pt x="2343" y="18"/>
                  </a:cubicBezTo>
                  <a:cubicBezTo>
                    <a:pt x="2024" y="64"/>
                    <a:pt x="1757" y="203"/>
                    <a:pt x="1544" y="294"/>
                  </a:cubicBezTo>
                  <a:cubicBezTo>
                    <a:pt x="905" y="662"/>
                    <a:pt x="427" y="1031"/>
                    <a:pt x="0" y="1581"/>
                  </a:cubicBezTo>
                  <a:lnTo>
                    <a:pt x="958" y="1581"/>
                  </a:lnTo>
                  <a:cubicBezTo>
                    <a:pt x="1224" y="1581"/>
                    <a:pt x="1224" y="1581"/>
                    <a:pt x="1224" y="1811"/>
                  </a:cubicBezTo>
                  <a:cubicBezTo>
                    <a:pt x="1172" y="2042"/>
                    <a:pt x="1013" y="2318"/>
                    <a:pt x="1013" y="2594"/>
                  </a:cubicBezTo>
                  <a:cubicBezTo>
                    <a:pt x="1066" y="3009"/>
                    <a:pt x="1705" y="3468"/>
                    <a:pt x="2077" y="3698"/>
                  </a:cubicBezTo>
                  <a:cubicBezTo>
                    <a:pt x="2554" y="4065"/>
                    <a:pt x="3087" y="4341"/>
                    <a:pt x="3620" y="4526"/>
                  </a:cubicBezTo>
                  <a:cubicBezTo>
                    <a:pt x="3831" y="4617"/>
                    <a:pt x="4045" y="4711"/>
                    <a:pt x="4256" y="4848"/>
                  </a:cubicBezTo>
                  <a:cubicBezTo>
                    <a:pt x="4312" y="4894"/>
                    <a:pt x="4417" y="5033"/>
                    <a:pt x="4470" y="5124"/>
                  </a:cubicBezTo>
                  <a:cubicBezTo>
                    <a:pt x="5480" y="6413"/>
                    <a:pt x="6280" y="7791"/>
                    <a:pt x="7024" y="9217"/>
                  </a:cubicBezTo>
                  <a:cubicBezTo>
                    <a:pt x="8940" y="12990"/>
                    <a:pt x="10855" y="17037"/>
                    <a:pt x="14365" y="19935"/>
                  </a:cubicBezTo>
                  <a:cubicBezTo>
                    <a:pt x="15164" y="20580"/>
                    <a:pt x="16069" y="21224"/>
                    <a:pt x="17133" y="21454"/>
                  </a:cubicBezTo>
                  <a:cubicBezTo>
                    <a:pt x="17526" y="21554"/>
                    <a:pt x="17893" y="21600"/>
                    <a:pt x="18238" y="21600"/>
                  </a:cubicBezTo>
                  <a:cubicBezTo>
                    <a:pt x="19940" y="21600"/>
                    <a:pt x="21017" y="20439"/>
                    <a:pt x="21281" y="18830"/>
                  </a:cubicBezTo>
                  <a:cubicBezTo>
                    <a:pt x="21600" y="17037"/>
                    <a:pt x="20909" y="15703"/>
                    <a:pt x="19687" y="14507"/>
                  </a:cubicBezTo>
                  <a:cubicBezTo>
                    <a:pt x="19260" y="14094"/>
                    <a:pt x="18782" y="13725"/>
                    <a:pt x="18249" y="13357"/>
                  </a:cubicBezTo>
                  <a:cubicBezTo>
                    <a:pt x="15536" y="11425"/>
                    <a:pt x="12982" y="9356"/>
                    <a:pt x="10589" y="7148"/>
                  </a:cubicBezTo>
                  <a:cubicBezTo>
                    <a:pt x="9151" y="5813"/>
                    <a:pt x="7768" y="4341"/>
                    <a:pt x="6705" y="2779"/>
                  </a:cubicBezTo>
                  <a:cubicBezTo>
                    <a:pt x="5908" y="1535"/>
                    <a:pt x="4631" y="479"/>
                    <a:pt x="3087" y="110"/>
                  </a:cubicBezTo>
                  <a:cubicBezTo>
                    <a:pt x="2892" y="43"/>
                    <a:pt x="2697" y="0"/>
                    <a:pt x="2523"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0" name="Google Shape;2863;p71"/>
            <p:cNvSpPr/>
            <p:nvPr/>
          </p:nvSpPr>
          <p:spPr>
            <a:xfrm>
              <a:off x="794363" y="259144"/>
              <a:ext cx="1323299" cy="1547951"/>
            </a:xfrm>
            <a:custGeom>
              <a:avLst/>
              <a:gdLst/>
              <a:ahLst/>
              <a:cxnLst>
                <a:cxn ang="0">
                  <a:pos x="wd2" y="hd2"/>
                </a:cxn>
                <a:cxn ang="5400000">
                  <a:pos x="wd2" y="hd2"/>
                </a:cxn>
                <a:cxn ang="10800000">
                  <a:pos x="wd2" y="hd2"/>
                </a:cxn>
                <a:cxn ang="16200000">
                  <a:pos x="wd2" y="hd2"/>
                </a:cxn>
              </a:cxnLst>
              <a:rect l="0" t="0" r="r" b="b"/>
              <a:pathLst>
                <a:path w="21358" h="21132" extrusionOk="0">
                  <a:moveTo>
                    <a:pt x="19687" y="14192"/>
                  </a:moveTo>
                  <a:cubicBezTo>
                    <a:pt x="19260" y="13788"/>
                    <a:pt x="18782" y="13427"/>
                    <a:pt x="18249" y="13067"/>
                  </a:cubicBezTo>
                  <a:cubicBezTo>
                    <a:pt x="15536" y="11177"/>
                    <a:pt x="12982" y="9153"/>
                    <a:pt x="10589" y="6992"/>
                  </a:cubicBezTo>
                  <a:cubicBezTo>
                    <a:pt x="9151" y="5687"/>
                    <a:pt x="7768" y="4247"/>
                    <a:pt x="6705" y="2718"/>
                  </a:cubicBezTo>
                  <a:cubicBezTo>
                    <a:pt x="5908" y="1502"/>
                    <a:pt x="4631" y="468"/>
                    <a:pt x="3087" y="107"/>
                  </a:cubicBezTo>
                  <a:cubicBezTo>
                    <a:pt x="2821" y="18"/>
                    <a:pt x="2554" y="-27"/>
                    <a:pt x="2343" y="18"/>
                  </a:cubicBezTo>
                  <a:cubicBezTo>
                    <a:pt x="2024" y="62"/>
                    <a:pt x="1757" y="198"/>
                    <a:pt x="1544" y="288"/>
                  </a:cubicBezTo>
                  <a:cubicBezTo>
                    <a:pt x="905" y="647"/>
                    <a:pt x="427" y="1009"/>
                    <a:pt x="0" y="1546"/>
                  </a:cubicBezTo>
                  <a:cubicBezTo>
                    <a:pt x="319" y="1546"/>
                    <a:pt x="639" y="1546"/>
                    <a:pt x="958" y="1546"/>
                  </a:cubicBezTo>
                  <a:cubicBezTo>
                    <a:pt x="1224" y="1546"/>
                    <a:pt x="1224" y="1546"/>
                    <a:pt x="1224" y="1772"/>
                  </a:cubicBezTo>
                  <a:cubicBezTo>
                    <a:pt x="1172" y="1997"/>
                    <a:pt x="1013" y="2267"/>
                    <a:pt x="1013" y="2537"/>
                  </a:cubicBezTo>
                  <a:cubicBezTo>
                    <a:pt x="1066" y="2944"/>
                    <a:pt x="1705" y="3392"/>
                    <a:pt x="2077" y="3618"/>
                  </a:cubicBezTo>
                  <a:cubicBezTo>
                    <a:pt x="2554" y="3977"/>
                    <a:pt x="3087" y="4247"/>
                    <a:pt x="3620" y="4428"/>
                  </a:cubicBezTo>
                  <a:cubicBezTo>
                    <a:pt x="3831" y="4517"/>
                    <a:pt x="4045" y="4609"/>
                    <a:pt x="4256" y="4742"/>
                  </a:cubicBezTo>
                  <a:cubicBezTo>
                    <a:pt x="4312" y="4787"/>
                    <a:pt x="4417" y="4923"/>
                    <a:pt x="4470" y="5013"/>
                  </a:cubicBezTo>
                  <a:cubicBezTo>
                    <a:pt x="5480" y="6274"/>
                    <a:pt x="6280" y="7622"/>
                    <a:pt x="7024" y="9017"/>
                  </a:cubicBezTo>
                  <a:cubicBezTo>
                    <a:pt x="8940" y="12708"/>
                    <a:pt x="10855" y="16667"/>
                    <a:pt x="14365" y="19502"/>
                  </a:cubicBezTo>
                  <a:cubicBezTo>
                    <a:pt x="15164" y="20133"/>
                    <a:pt x="16069" y="20763"/>
                    <a:pt x="17133" y="20988"/>
                  </a:cubicBezTo>
                  <a:cubicBezTo>
                    <a:pt x="19473" y="21573"/>
                    <a:pt x="20964" y="20312"/>
                    <a:pt x="21281" y="18422"/>
                  </a:cubicBezTo>
                  <a:cubicBezTo>
                    <a:pt x="21600" y="16667"/>
                    <a:pt x="20909" y="15362"/>
                    <a:pt x="19687" y="14192"/>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1" name="Google Shape;2864;p71"/>
            <p:cNvSpPr/>
            <p:nvPr/>
          </p:nvSpPr>
          <p:spPr>
            <a:xfrm>
              <a:off x="2943809" y="401511"/>
              <a:ext cx="688616" cy="972573"/>
            </a:xfrm>
            <a:custGeom>
              <a:avLst/>
              <a:gdLst/>
              <a:ahLst/>
              <a:cxnLst>
                <a:cxn ang="0">
                  <a:pos x="wd2" y="hd2"/>
                </a:cxn>
                <a:cxn ang="5400000">
                  <a:pos x="wd2" y="hd2"/>
                </a:cxn>
                <a:cxn ang="10800000">
                  <a:pos x="wd2" y="hd2"/>
                </a:cxn>
                <a:cxn ang="16200000">
                  <a:pos x="wd2" y="hd2"/>
                </a:cxn>
              </a:cxnLst>
              <a:rect l="0" t="0" r="r" b="b"/>
              <a:pathLst>
                <a:path w="21287" h="21600" extrusionOk="0">
                  <a:moveTo>
                    <a:pt x="2148" y="0"/>
                  </a:moveTo>
                  <a:cubicBezTo>
                    <a:pt x="1648" y="0"/>
                    <a:pt x="1228" y="167"/>
                    <a:pt x="910" y="672"/>
                  </a:cubicBezTo>
                  <a:cubicBezTo>
                    <a:pt x="-313" y="2356"/>
                    <a:pt x="-111" y="7262"/>
                    <a:pt x="400" y="9092"/>
                  </a:cubicBezTo>
                  <a:cubicBezTo>
                    <a:pt x="708" y="10337"/>
                    <a:pt x="1213" y="11506"/>
                    <a:pt x="2133" y="12534"/>
                  </a:cubicBezTo>
                  <a:cubicBezTo>
                    <a:pt x="2846" y="13340"/>
                    <a:pt x="3659" y="13852"/>
                    <a:pt x="4680" y="14215"/>
                  </a:cubicBezTo>
                  <a:cubicBezTo>
                    <a:pt x="4882" y="14803"/>
                    <a:pt x="5191" y="15460"/>
                    <a:pt x="5292" y="15609"/>
                  </a:cubicBezTo>
                  <a:cubicBezTo>
                    <a:pt x="5802" y="17512"/>
                    <a:pt x="6414" y="19120"/>
                    <a:pt x="4983" y="20587"/>
                  </a:cubicBezTo>
                  <a:cubicBezTo>
                    <a:pt x="6717" y="21172"/>
                    <a:pt x="8754" y="21389"/>
                    <a:pt x="10487" y="21538"/>
                  </a:cubicBezTo>
                  <a:cubicBezTo>
                    <a:pt x="11093" y="21575"/>
                    <a:pt x="11735" y="21600"/>
                    <a:pt x="12392" y="21600"/>
                  </a:cubicBezTo>
                  <a:cubicBezTo>
                    <a:pt x="15490" y="21600"/>
                    <a:pt x="18947" y="21092"/>
                    <a:pt x="20883" y="19342"/>
                  </a:cubicBezTo>
                  <a:cubicBezTo>
                    <a:pt x="20984" y="19196"/>
                    <a:pt x="21085" y="19120"/>
                    <a:pt x="21287" y="19048"/>
                  </a:cubicBezTo>
                  <a:cubicBezTo>
                    <a:pt x="20675" y="18830"/>
                    <a:pt x="20271" y="18608"/>
                    <a:pt x="19963" y="18241"/>
                  </a:cubicBezTo>
                  <a:cubicBezTo>
                    <a:pt x="19250" y="17657"/>
                    <a:pt x="18639" y="16927"/>
                    <a:pt x="18128" y="16121"/>
                  </a:cubicBezTo>
                  <a:cubicBezTo>
                    <a:pt x="17113" y="14436"/>
                    <a:pt x="17315" y="12824"/>
                    <a:pt x="17315" y="11067"/>
                  </a:cubicBezTo>
                  <a:cubicBezTo>
                    <a:pt x="17315" y="10704"/>
                    <a:pt x="17416" y="10410"/>
                    <a:pt x="17517" y="10043"/>
                  </a:cubicBezTo>
                  <a:cubicBezTo>
                    <a:pt x="17517" y="9164"/>
                    <a:pt x="17623" y="8286"/>
                    <a:pt x="17517" y="7483"/>
                  </a:cubicBezTo>
                  <a:cubicBezTo>
                    <a:pt x="17416" y="6383"/>
                    <a:pt x="17113" y="5359"/>
                    <a:pt x="16703" y="4335"/>
                  </a:cubicBezTo>
                  <a:cubicBezTo>
                    <a:pt x="16602" y="4041"/>
                    <a:pt x="16400" y="3674"/>
                    <a:pt x="16092" y="3380"/>
                  </a:cubicBezTo>
                  <a:cubicBezTo>
                    <a:pt x="15278" y="2139"/>
                    <a:pt x="13646" y="1260"/>
                    <a:pt x="11912" y="748"/>
                  </a:cubicBezTo>
                  <a:cubicBezTo>
                    <a:pt x="10997" y="505"/>
                    <a:pt x="10153" y="425"/>
                    <a:pt x="9294" y="425"/>
                  </a:cubicBezTo>
                  <a:cubicBezTo>
                    <a:pt x="8344" y="425"/>
                    <a:pt x="7384" y="523"/>
                    <a:pt x="6313" y="599"/>
                  </a:cubicBezTo>
                  <a:cubicBezTo>
                    <a:pt x="6131" y="621"/>
                    <a:pt x="5954" y="632"/>
                    <a:pt x="5777" y="632"/>
                  </a:cubicBezTo>
                  <a:cubicBezTo>
                    <a:pt x="4377" y="632"/>
                    <a:pt x="3113" y="0"/>
                    <a:pt x="2148"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2" name="Google Shape;2865;p71"/>
            <p:cNvSpPr/>
            <p:nvPr/>
          </p:nvSpPr>
          <p:spPr>
            <a:xfrm>
              <a:off x="2943809" y="401573"/>
              <a:ext cx="688616" cy="972460"/>
            </a:xfrm>
            <a:custGeom>
              <a:avLst/>
              <a:gdLst/>
              <a:ahLst/>
              <a:cxnLst>
                <a:cxn ang="0">
                  <a:pos x="wd2" y="hd2"/>
                </a:cxn>
                <a:cxn ang="5400000">
                  <a:pos x="wd2" y="hd2"/>
                </a:cxn>
                <a:cxn ang="10800000">
                  <a:pos x="wd2" y="hd2"/>
                </a:cxn>
                <a:cxn ang="16200000">
                  <a:pos x="wd2" y="hd2"/>
                </a:cxn>
              </a:cxnLst>
              <a:rect l="0" t="0" r="r" b="b"/>
              <a:pathLst>
                <a:path w="21287" h="20557" extrusionOk="0">
                  <a:moveTo>
                    <a:pt x="910" y="638"/>
                  </a:moveTo>
                  <a:cubicBezTo>
                    <a:pt x="1931" y="-893"/>
                    <a:pt x="3968" y="849"/>
                    <a:pt x="6313" y="569"/>
                  </a:cubicBezTo>
                  <a:cubicBezTo>
                    <a:pt x="8349" y="431"/>
                    <a:pt x="9977" y="220"/>
                    <a:pt x="11912" y="711"/>
                  </a:cubicBezTo>
                  <a:cubicBezTo>
                    <a:pt x="13646" y="1198"/>
                    <a:pt x="15278" y="2034"/>
                    <a:pt x="16092" y="3216"/>
                  </a:cubicBezTo>
                  <a:cubicBezTo>
                    <a:pt x="16400" y="3496"/>
                    <a:pt x="16602" y="3845"/>
                    <a:pt x="16703" y="4125"/>
                  </a:cubicBezTo>
                  <a:cubicBezTo>
                    <a:pt x="17113" y="5100"/>
                    <a:pt x="17416" y="6074"/>
                    <a:pt x="17517" y="7121"/>
                  </a:cubicBezTo>
                  <a:cubicBezTo>
                    <a:pt x="17623" y="7885"/>
                    <a:pt x="17517" y="8722"/>
                    <a:pt x="17517" y="9558"/>
                  </a:cubicBezTo>
                  <a:cubicBezTo>
                    <a:pt x="17416" y="9907"/>
                    <a:pt x="17315" y="10187"/>
                    <a:pt x="17315" y="10533"/>
                  </a:cubicBezTo>
                  <a:cubicBezTo>
                    <a:pt x="17315" y="12205"/>
                    <a:pt x="17113" y="13740"/>
                    <a:pt x="18128" y="15343"/>
                  </a:cubicBezTo>
                  <a:cubicBezTo>
                    <a:pt x="18639" y="16111"/>
                    <a:pt x="19250" y="16805"/>
                    <a:pt x="19963" y="17362"/>
                  </a:cubicBezTo>
                  <a:cubicBezTo>
                    <a:pt x="20271" y="17711"/>
                    <a:pt x="20675" y="17921"/>
                    <a:pt x="21287" y="18129"/>
                  </a:cubicBezTo>
                  <a:cubicBezTo>
                    <a:pt x="21085" y="18198"/>
                    <a:pt x="20984" y="18271"/>
                    <a:pt x="20883" y="18409"/>
                  </a:cubicBezTo>
                  <a:cubicBezTo>
                    <a:pt x="18538" y="20431"/>
                    <a:pt x="13954" y="20707"/>
                    <a:pt x="10487" y="20500"/>
                  </a:cubicBezTo>
                  <a:cubicBezTo>
                    <a:pt x="8754" y="20358"/>
                    <a:pt x="6717" y="20151"/>
                    <a:pt x="4983" y="19594"/>
                  </a:cubicBezTo>
                  <a:cubicBezTo>
                    <a:pt x="6414" y="18198"/>
                    <a:pt x="5802" y="16667"/>
                    <a:pt x="5292" y="14856"/>
                  </a:cubicBezTo>
                  <a:cubicBezTo>
                    <a:pt x="5191" y="14714"/>
                    <a:pt x="4882" y="14089"/>
                    <a:pt x="4680" y="13529"/>
                  </a:cubicBezTo>
                  <a:cubicBezTo>
                    <a:pt x="3659" y="13183"/>
                    <a:pt x="2846" y="12696"/>
                    <a:pt x="2133" y="11929"/>
                  </a:cubicBezTo>
                  <a:cubicBezTo>
                    <a:pt x="1213" y="10951"/>
                    <a:pt x="708" y="9838"/>
                    <a:pt x="400" y="8652"/>
                  </a:cubicBezTo>
                  <a:cubicBezTo>
                    <a:pt x="-111" y="6911"/>
                    <a:pt x="-313" y="2242"/>
                    <a:pt x="910" y="638"/>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3" name="Google Shape;2866;p71"/>
            <p:cNvSpPr/>
            <p:nvPr/>
          </p:nvSpPr>
          <p:spPr>
            <a:xfrm>
              <a:off x="2887409" y="141575"/>
              <a:ext cx="838022" cy="781459"/>
            </a:xfrm>
            <a:custGeom>
              <a:avLst/>
              <a:gdLst/>
              <a:ahLst/>
              <a:cxnLst>
                <a:cxn ang="0">
                  <a:pos x="wd2" y="hd2"/>
                </a:cxn>
                <a:cxn ang="5400000">
                  <a:pos x="wd2" y="hd2"/>
                </a:cxn>
                <a:cxn ang="10800000">
                  <a:pos x="wd2" y="hd2"/>
                </a:cxn>
                <a:cxn ang="16200000">
                  <a:pos x="wd2" y="hd2"/>
                </a:cxn>
              </a:cxnLst>
              <a:rect l="0" t="0" r="r" b="b"/>
              <a:pathLst>
                <a:path w="21122" h="21600" extrusionOk="0">
                  <a:moveTo>
                    <a:pt x="4442" y="0"/>
                  </a:moveTo>
                  <a:cubicBezTo>
                    <a:pt x="3581" y="0"/>
                    <a:pt x="2732" y="176"/>
                    <a:pt x="1999" y="732"/>
                  </a:cubicBezTo>
                  <a:cubicBezTo>
                    <a:pt x="1331" y="1279"/>
                    <a:pt x="833" y="2192"/>
                    <a:pt x="503" y="3104"/>
                  </a:cubicBezTo>
                  <a:cubicBezTo>
                    <a:pt x="252" y="3922"/>
                    <a:pt x="4" y="4745"/>
                    <a:pt x="4" y="5563"/>
                  </a:cubicBezTo>
                  <a:cubicBezTo>
                    <a:pt x="-78" y="7113"/>
                    <a:pt x="915" y="8663"/>
                    <a:pt x="2246" y="9209"/>
                  </a:cubicBezTo>
                  <a:cubicBezTo>
                    <a:pt x="2769" y="9404"/>
                    <a:pt x="3313" y="9471"/>
                    <a:pt x="3865" y="9471"/>
                  </a:cubicBezTo>
                  <a:cubicBezTo>
                    <a:pt x="4908" y="9471"/>
                    <a:pt x="5987" y="9236"/>
                    <a:pt x="7022" y="9236"/>
                  </a:cubicBezTo>
                  <a:cubicBezTo>
                    <a:pt x="7698" y="9236"/>
                    <a:pt x="8357" y="9336"/>
                    <a:pt x="8975" y="9661"/>
                  </a:cubicBezTo>
                  <a:cubicBezTo>
                    <a:pt x="10969" y="10664"/>
                    <a:pt x="10969" y="12761"/>
                    <a:pt x="11884" y="14492"/>
                  </a:cubicBezTo>
                  <a:cubicBezTo>
                    <a:pt x="12383" y="15310"/>
                    <a:pt x="13297" y="15585"/>
                    <a:pt x="13714" y="16498"/>
                  </a:cubicBezTo>
                  <a:cubicBezTo>
                    <a:pt x="14043" y="17407"/>
                    <a:pt x="14126" y="18500"/>
                    <a:pt x="14295" y="19413"/>
                  </a:cubicBezTo>
                  <a:cubicBezTo>
                    <a:pt x="14377" y="19960"/>
                    <a:pt x="14459" y="20321"/>
                    <a:pt x="14459" y="20416"/>
                  </a:cubicBezTo>
                  <a:cubicBezTo>
                    <a:pt x="14459" y="20778"/>
                    <a:pt x="14459" y="21234"/>
                    <a:pt x="14707" y="21505"/>
                  </a:cubicBezTo>
                  <a:cubicBezTo>
                    <a:pt x="14876" y="21600"/>
                    <a:pt x="15040" y="21600"/>
                    <a:pt x="15205" y="21600"/>
                  </a:cubicBezTo>
                  <a:cubicBezTo>
                    <a:pt x="16289" y="21505"/>
                    <a:pt x="16371" y="20868"/>
                    <a:pt x="16870" y="20140"/>
                  </a:cubicBezTo>
                  <a:cubicBezTo>
                    <a:pt x="17368" y="19323"/>
                    <a:pt x="18279" y="18866"/>
                    <a:pt x="18613" y="17953"/>
                  </a:cubicBezTo>
                  <a:cubicBezTo>
                    <a:pt x="18778" y="17497"/>
                    <a:pt x="18695" y="17045"/>
                    <a:pt x="18864" y="16589"/>
                  </a:cubicBezTo>
                  <a:cubicBezTo>
                    <a:pt x="19194" y="15495"/>
                    <a:pt x="20442" y="15129"/>
                    <a:pt x="20941" y="14035"/>
                  </a:cubicBezTo>
                  <a:cubicBezTo>
                    <a:pt x="21522" y="12761"/>
                    <a:pt x="20525" y="11302"/>
                    <a:pt x="20442" y="9847"/>
                  </a:cubicBezTo>
                  <a:cubicBezTo>
                    <a:pt x="20442" y="9571"/>
                    <a:pt x="20442" y="9209"/>
                    <a:pt x="20442" y="8934"/>
                  </a:cubicBezTo>
                  <a:cubicBezTo>
                    <a:pt x="20191" y="7840"/>
                    <a:pt x="18947" y="7474"/>
                    <a:pt x="18366" y="6475"/>
                  </a:cubicBezTo>
                  <a:cubicBezTo>
                    <a:pt x="18032" y="5929"/>
                    <a:pt x="17949" y="5106"/>
                    <a:pt x="17785" y="4469"/>
                  </a:cubicBezTo>
                  <a:cubicBezTo>
                    <a:pt x="17286" y="2648"/>
                    <a:pt x="15704" y="827"/>
                    <a:pt x="14043" y="461"/>
                  </a:cubicBezTo>
                  <a:cubicBezTo>
                    <a:pt x="13767" y="411"/>
                    <a:pt x="13487" y="393"/>
                    <a:pt x="13207" y="393"/>
                  </a:cubicBezTo>
                  <a:cubicBezTo>
                    <a:pt x="11909" y="393"/>
                    <a:pt x="10607" y="827"/>
                    <a:pt x="9309" y="827"/>
                  </a:cubicBezTo>
                  <a:cubicBezTo>
                    <a:pt x="8060" y="827"/>
                    <a:pt x="6816" y="371"/>
                    <a:pt x="5654" y="95"/>
                  </a:cubicBezTo>
                  <a:cubicBezTo>
                    <a:pt x="5254" y="36"/>
                    <a:pt x="4846" y="0"/>
                    <a:pt x="444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4" name="Google Shape;2867;p71"/>
            <p:cNvSpPr/>
            <p:nvPr/>
          </p:nvSpPr>
          <p:spPr>
            <a:xfrm rot="21115591">
              <a:off x="3105779" y="1024907"/>
              <a:ext cx="218235" cy="142561"/>
            </a:xfrm>
            <a:custGeom>
              <a:avLst/>
              <a:gdLst/>
              <a:ahLst/>
              <a:cxnLst>
                <a:cxn ang="0">
                  <a:pos x="wd2" y="hd2"/>
                </a:cxn>
                <a:cxn ang="5400000">
                  <a:pos x="wd2" y="hd2"/>
                </a:cxn>
                <a:cxn ang="10800000">
                  <a:pos x="wd2" y="hd2"/>
                </a:cxn>
                <a:cxn ang="16200000">
                  <a:pos x="wd2" y="hd2"/>
                </a:cxn>
              </a:cxnLst>
              <a:rect l="0" t="0" r="r" b="b"/>
              <a:pathLst>
                <a:path w="21031" h="21600" extrusionOk="0">
                  <a:moveTo>
                    <a:pt x="1633" y="0"/>
                  </a:moveTo>
                  <a:cubicBezTo>
                    <a:pt x="1475" y="0"/>
                    <a:pt x="1333" y="25"/>
                    <a:pt x="1207" y="124"/>
                  </a:cubicBezTo>
                  <a:cubicBezTo>
                    <a:pt x="-384" y="619"/>
                    <a:pt x="-53" y="2626"/>
                    <a:pt x="262" y="6118"/>
                  </a:cubicBezTo>
                  <a:cubicBezTo>
                    <a:pt x="577" y="11122"/>
                    <a:pt x="892" y="16101"/>
                    <a:pt x="1207" y="21600"/>
                  </a:cubicBezTo>
                  <a:cubicBezTo>
                    <a:pt x="4705" y="17612"/>
                    <a:pt x="8202" y="14119"/>
                    <a:pt x="11369" y="10106"/>
                  </a:cubicBezTo>
                  <a:cubicBezTo>
                    <a:pt x="12015" y="9116"/>
                    <a:pt x="12960" y="8125"/>
                    <a:pt x="13606" y="7605"/>
                  </a:cubicBezTo>
                  <a:cubicBezTo>
                    <a:pt x="14867" y="6614"/>
                    <a:pt x="16458" y="7109"/>
                    <a:pt x="17734" y="6118"/>
                  </a:cubicBezTo>
                  <a:cubicBezTo>
                    <a:pt x="18995" y="6118"/>
                    <a:pt x="19956" y="5128"/>
                    <a:pt x="20586" y="3617"/>
                  </a:cubicBezTo>
                  <a:cubicBezTo>
                    <a:pt x="20901" y="3121"/>
                    <a:pt x="21216" y="2130"/>
                    <a:pt x="20901" y="1115"/>
                  </a:cubicBezTo>
                  <a:cubicBezTo>
                    <a:pt x="20901" y="619"/>
                    <a:pt x="20586" y="619"/>
                    <a:pt x="20271" y="619"/>
                  </a:cubicBezTo>
                  <a:lnTo>
                    <a:pt x="19956" y="619"/>
                  </a:lnTo>
                  <a:cubicBezTo>
                    <a:pt x="18364" y="619"/>
                    <a:pt x="17088" y="1610"/>
                    <a:pt x="15497" y="2130"/>
                  </a:cubicBezTo>
                  <a:cubicBezTo>
                    <a:pt x="14977" y="2279"/>
                    <a:pt x="14441" y="2353"/>
                    <a:pt x="13921" y="2353"/>
                  </a:cubicBezTo>
                  <a:cubicBezTo>
                    <a:pt x="12850" y="2353"/>
                    <a:pt x="11795" y="2130"/>
                    <a:pt x="10739" y="2130"/>
                  </a:cubicBezTo>
                  <a:cubicBezTo>
                    <a:pt x="9148" y="2130"/>
                    <a:pt x="7556" y="2130"/>
                    <a:pt x="5981" y="1610"/>
                  </a:cubicBezTo>
                  <a:cubicBezTo>
                    <a:pt x="5020" y="1610"/>
                    <a:pt x="4390" y="1115"/>
                    <a:pt x="3429" y="1115"/>
                  </a:cubicBezTo>
                  <a:cubicBezTo>
                    <a:pt x="3177" y="718"/>
                    <a:pt x="2294" y="0"/>
                    <a:pt x="163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5" name="Google Shape;2868;p71"/>
            <p:cNvSpPr/>
            <p:nvPr/>
          </p:nvSpPr>
          <p:spPr>
            <a:xfrm>
              <a:off x="3055658" y="856972"/>
              <a:ext cx="145010" cy="46621"/>
            </a:xfrm>
            <a:custGeom>
              <a:avLst/>
              <a:gdLst/>
              <a:ahLst/>
              <a:cxnLst>
                <a:cxn ang="0">
                  <a:pos x="wd2" y="hd2"/>
                </a:cxn>
                <a:cxn ang="5400000">
                  <a:pos x="wd2" y="hd2"/>
                </a:cxn>
                <a:cxn ang="10800000">
                  <a:pos x="wd2" y="hd2"/>
                </a:cxn>
                <a:cxn ang="16200000">
                  <a:pos x="wd2" y="hd2"/>
                </a:cxn>
              </a:cxnLst>
              <a:rect l="0" t="0" r="r" b="b"/>
              <a:pathLst>
                <a:path w="21600" h="20329" extrusionOk="0">
                  <a:moveTo>
                    <a:pt x="21600" y="0"/>
                  </a:moveTo>
                  <a:cubicBezTo>
                    <a:pt x="19140" y="11549"/>
                    <a:pt x="15220" y="20174"/>
                    <a:pt x="10812" y="20174"/>
                  </a:cubicBezTo>
                  <a:cubicBezTo>
                    <a:pt x="6380" y="21600"/>
                    <a:pt x="1972" y="12974"/>
                    <a:pt x="0" y="1497"/>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6" name="Google Shape;2869;p71"/>
            <p:cNvSpPr/>
            <p:nvPr/>
          </p:nvSpPr>
          <p:spPr>
            <a:xfrm>
              <a:off x="3348947" y="637905"/>
              <a:ext cx="226778" cy="238853"/>
            </a:xfrm>
            <a:custGeom>
              <a:avLst/>
              <a:gdLst/>
              <a:ahLst/>
              <a:cxnLst>
                <a:cxn ang="0">
                  <a:pos x="wd2" y="hd2"/>
                </a:cxn>
                <a:cxn ang="5400000">
                  <a:pos x="wd2" y="hd2"/>
                </a:cxn>
                <a:cxn ang="10800000">
                  <a:pos x="wd2" y="hd2"/>
                </a:cxn>
                <a:cxn ang="16200000">
                  <a:pos x="wd2" y="hd2"/>
                </a:cxn>
              </a:cxnLst>
              <a:rect l="0" t="0" r="r" b="b"/>
              <a:pathLst>
                <a:path w="19545" h="21600" extrusionOk="0">
                  <a:moveTo>
                    <a:pt x="10145" y="0"/>
                  </a:moveTo>
                  <a:cubicBezTo>
                    <a:pt x="5227" y="0"/>
                    <a:pt x="930" y="4302"/>
                    <a:pt x="0" y="9388"/>
                  </a:cubicBezTo>
                  <a:lnTo>
                    <a:pt x="8524" y="21304"/>
                  </a:lnTo>
                  <a:cubicBezTo>
                    <a:pt x="9215" y="21511"/>
                    <a:pt x="9919" y="21600"/>
                    <a:pt x="10624" y="21600"/>
                  </a:cubicBezTo>
                  <a:cubicBezTo>
                    <a:pt x="13104" y="21600"/>
                    <a:pt x="15569" y="20417"/>
                    <a:pt x="17331" y="18333"/>
                  </a:cubicBezTo>
                  <a:cubicBezTo>
                    <a:pt x="21600" y="13262"/>
                    <a:pt x="19332" y="3415"/>
                    <a:pt x="13639" y="739"/>
                  </a:cubicBezTo>
                  <a:cubicBezTo>
                    <a:pt x="12470" y="237"/>
                    <a:pt x="11286" y="0"/>
                    <a:pt x="10145"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7" name="Google Shape;2870;p71"/>
            <p:cNvSpPr/>
            <p:nvPr/>
          </p:nvSpPr>
          <p:spPr>
            <a:xfrm>
              <a:off x="3348947" y="637978"/>
              <a:ext cx="226778" cy="238795"/>
            </a:xfrm>
            <a:custGeom>
              <a:avLst/>
              <a:gdLst/>
              <a:ahLst/>
              <a:cxnLst>
                <a:cxn ang="0">
                  <a:pos x="wd2" y="hd2"/>
                </a:cxn>
                <a:cxn ang="5400000">
                  <a:pos x="wd2" y="hd2"/>
                </a:cxn>
                <a:cxn ang="10800000">
                  <a:pos x="wd2" y="hd2"/>
                </a:cxn>
                <a:cxn ang="16200000">
                  <a:pos x="wd2" y="hd2"/>
                </a:cxn>
              </a:cxnLst>
              <a:rect l="0" t="0" r="r" b="b"/>
              <a:pathLst>
                <a:path w="19545" h="19320" extrusionOk="0">
                  <a:moveTo>
                    <a:pt x="0" y="8393"/>
                  </a:moveTo>
                  <a:cubicBezTo>
                    <a:pt x="1141" y="2785"/>
                    <a:pt x="7397" y="-1739"/>
                    <a:pt x="13639" y="655"/>
                  </a:cubicBezTo>
                  <a:cubicBezTo>
                    <a:pt x="19332" y="3049"/>
                    <a:pt x="21600" y="11859"/>
                    <a:pt x="17331" y="16395"/>
                  </a:cubicBezTo>
                  <a:cubicBezTo>
                    <a:pt x="15062" y="18790"/>
                    <a:pt x="11652" y="19861"/>
                    <a:pt x="8524" y="19054"/>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8" name="Google Shape;2871;p71"/>
            <p:cNvSpPr/>
            <p:nvPr/>
          </p:nvSpPr>
          <p:spPr>
            <a:xfrm>
              <a:off x="3405028" y="711344"/>
              <a:ext cx="72581" cy="86286"/>
            </a:xfrm>
            <a:custGeom>
              <a:avLst/>
              <a:gdLst/>
              <a:ahLst/>
              <a:cxnLst>
                <a:cxn ang="0">
                  <a:pos x="wd2" y="hd2"/>
                </a:cxn>
                <a:cxn ang="5400000">
                  <a:pos x="wd2" y="hd2"/>
                </a:cxn>
                <a:cxn ang="10800000">
                  <a:pos x="wd2" y="hd2"/>
                </a:cxn>
                <a:cxn ang="16200000">
                  <a:pos x="wd2" y="hd2"/>
                </a:cxn>
              </a:cxnLst>
              <a:rect l="0" t="0" r="r" b="b"/>
              <a:pathLst>
                <a:path w="20667" h="20956" extrusionOk="0">
                  <a:moveTo>
                    <a:pt x="20667" y="150"/>
                  </a:moveTo>
                  <a:cubicBezTo>
                    <a:pt x="15034" y="-644"/>
                    <a:pt x="8470" y="1778"/>
                    <a:pt x="3769" y="5749"/>
                  </a:cubicBezTo>
                  <a:cubicBezTo>
                    <a:pt x="-2" y="10553"/>
                    <a:pt x="-933" y="16152"/>
                    <a:pt x="929" y="20956"/>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9" name="Google Shape;2872;p71"/>
            <p:cNvSpPr/>
            <p:nvPr/>
          </p:nvSpPr>
          <p:spPr>
            <a:xfrm>
              <a:off x="873488" y="415407"/>
              <a:ext cx="174647" cy="91062"/>
            </a:xfrm>
            <a:custGeom>
              <a:avLst/>
              <a:gdLst/>
              <a:ahLst/>
              <a:cxnLst>
                <a:cxn ang="0">
                  <a:pos x="wd2" y="hd2"/>
                </a:cxn>
                <a:cxn ang="5400000">
                  <a:pos x="wd2" y="hd2"/>
                </a:cxn>
                <a:cxn ang="10800000">
                  <a:pos x="wd2" y="hd2"/>
                </a:cxn>
                <a:cxn ang="16200000">
                  <a:pos x="wd2" y="hd2"/>
                </a:cxn>
              </a:cxnLst>
              <a:rect l="0" t="0" r="r" b="b"/>
              <a:pathLst>
                <a:path w="21189" h="21600" extrusionOk="0">
                  <a:moveTo>
                    <a:pt x="0" y="0"/>
                  </a:moveTo>
                  <a:cubicBezTo>
                    <a:pt x="417" y="8570"/>
                    <a:pt x="2003" y="17179"/>
                    <a:pt x="6407" y="20320"/>
                  </a:cubicBezTo>
                  <a:cubicBezTo>
                    <a:pt x="7815" y="21212"/>
                    <a:pt x="9223" y="21600"/>
                    <a:pt x="10711" y="21600"/>
                  </a:cubicBezTo>
                  <a:cubicBezTo>
                    <a:pt x="11762" y="21600"/>
                    <a:pt x="12853" y="21406"/>
                    <a:pt x="14003" y="21096"/>
                  </a:cubicBezTo>
                  <a:cubicBezTo>
                    <a:pt x="15610" y="20320"/>
                    <a:pt x="19597" y="17179"/>
                    <a:pt x="20807" y="13262"/>
                  </a:cubicBezTo>
                  <a:cubicBezTo>
                    <a:pt x="21600" y="11711"/>
                    <a:pt x="21203" y="9385"/>
                    <a:pt x="19200" y="6243"/>
                  </a:cubicBezTo>
                  <a:cubicBezTo>
                    <a:pt x="18010" y="4692"/>
                    <a:pt x="16403" y="4692"/>
                    <a:pt x="15213" y="4692"/>
                  </a:cubicBezTo>
                  <a:cubicBezTo>
                    <a:pt x="9997" y="4692"/>
                    <a:pt x="4800" y="2327"/>
                    <a:pt x="0"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0" name="Google Shape;2873;p71"/>
            <p:cNvSpPr/>
            <p:nvPr/>
          </p:nvSpPr>
          <p:spPr>
            <a:xfrm>
              <a:off x="766755" y="194543"/>
              <a:ext cx="241935" cy="239016"/>
            </a:xfrm>
            <a:custGeom>
              <a:avLst/>
              <a:gdLst/>
              <a:ahLst/>
              <a:cxnLst>
                <a:cxn ang="0">
                  <a:pos x="wd2" y="hd2"/>
                </a:cxn>
                <a:cxn ang="5400000">
                  <a:pos x="wd2" y="hd2"/>
                </a:cxn>
                <a:cxn ang="10800000">
                  <a:pos x="wd2" y="hd2"/>
                </a:cxn>
                <a:cxn ang="16200000">
                  <a:pos x="wd2" y="hd2"/>
                </a:cxn>
              </a:cxnLst>
              <a:rect l="0" t="0" r="r" b="b"/>
              <a:pathLst>
                <a:path w="21425" h="21600" extrusionOk="0">
                  <a:moveTo>
                    <a:pt x="12956" y="0"/>
                  </a:moveTo>
                  <a:cubicBezTo>
                    <a:pt x="12666" y="0"/>
                    <a:pt x="12087" y="295"/>
                    <a:pt x="11798" y="295"/>
                  </a:cubicBezTo>
                  <a:cubicBezTo>
                    <a:pt x="9452" y="1182"/>
                    <a:pt x="7122" y="2379"/>
                    <a:pt x="5080" y="3871"/>
                  </a:cubicBezTo>
                  <a:cubicBezTo>
                    <a:pt x="2749" y="5363"/>
                    <a:pt x="998" y="7446"/>
                    <a:pt x="404" y="9825"/>
                  </a:cubicBezTo>
                  <a:cubicBezTo>
                    <a:pt x="-175" y="11317"/>
                    <a:pt x="-175" y="13400"/>
                    <a:pt x="694" y="14597"/>
                  </a:cubicBezTo>
                  <a:cubicBezTo>
                    <a:pt x="1866" y="15779"/>
                    <a:pt x="3618" y="16074"/>
                    <a:pt x="5370" y="16385"/>
                  </a:cubicBezTo>
                  <a:lnTo>
                    <a:pt x="8873" y="16385"/>
                  </a:lnTo>
                  <a:cubicBezTo>
                    <a:pt x="9163" y="16680"/>
                    <a:pt x="8873" y="18468"/>
                    <a:pt x="9163" y="18763"/>
                  </a:cubicBezTo>
                  <a:cubicBezTo>
                    <a:pt x="9452" y="19650"/>
                    <a:pt x="12087" y="19960"/>
                    <a:pt x="12956" y="20256"/>
                  </a:cubicBezTo>
                  <a:cubicBezTo>
                    <a:pt x="14852" y="20728"/>
                    <a:pt x="17125" y="21600"/>
                    <a:pt x="19311" y="21600"/>
                  </a:cubicBezTo>
                  <a:cubicBezTo>
                    <a:pt x="19833" y="21600"/>
                    <a:pt x="20339" y="21556"/>
                    <a:pt x="20846" y="21437"/>
                  </a:cubicBezTo>
                  <a:cubicBezTo>
                    <a:pt x="21135" y="21437"/>
                    <a:pt x="21135" y="21142"/>
                    <a:pt x="21425" y="21142"/>
                  </a:cubicBezTo>
                  <a:cubicBezTo>
                    <a:pt x="21135" y="18763"/>
                    <a:pt x="19963" y="16976"/>
                    <a:pt x="19094" y="14597"/>
                  </a:cubicBezTo>
                  <a:cubicBezTo>
                    <a:pt x="18501" y="12809"/>
                    <a:pt x="17922" y="11022"/>
                    <a:pt x="17342" y="9234"/>
                  </a:cubicBezTo>
                  <a:cubicBezTo>
                    <a:pt x="16459" y="7446"/>
                    <a:pt x="15880" y="5659"/>
                    <a:pt x="15301" y="3871"/>
                  </a:cubicBezTo>
                  <a:cubicBezTo>
                    <a:pt x="14997" y="2674"/>
                    <a:pt x="14418" y="0"/>
                    <a:pt x="1295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1" name="Google Shape;2874;p71"/>
            <p:cNvSpPr/>
            <p:nvPr/>
          </p:nvSpPr>
          <p:spPr>
            <a:xfrm>
              <a:off x="866949" y="402165"/>
              <a:ext cx="148280" cy="30251"/>
            </a:xfrm>
            <a:custGeom>
              <a:avLst/>
              <a:gdLst/>
              <a:ahLst/>
              <a:cxnLst>
                <a:cxn ang="0">
                  <a:pos x="wd2" y="hd2"/>
                </a:cxn>
                <a:cxn ang="5400000">
                  <a:pos x="wd2" y="hd2"/>
                </a:cxn>
                <a:cxn ang="10800000">
                  <a:pos x="wd2" y="hd2"/>
                </a:cxn>
                <a:cxn ang="16200000">
                  <a:pos x="wd2" y="hd2"/>
                </a:cxn>
              </a:cxnLst>
              <a:rect l="0" t="0" r="r" b="b"/>
              <a:pathLst>
                <a:path w="21600" h="19786" extrusionOk="0">
                  <a:moveTo>
                    <a:pt x="0" y="0"/>
                  </a:moveTo>
                  <a:cubicBezTo>
                    <a:pt x="6716" y="15077"/>
                    <a:pt x="14884" y="21600"/>
                    <a:pt x="21600" y="19354"/>
                  </a:cubicBezTo>
                </a:path>
              </a:pathLst>
            </a:custGeom>
            <a:noFill/>
            <a:ln w="4025" cap="flat">
              <a:solidFill>
                <a:srgbClr val="1C1C1B"/>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2" name="Google Shape;2875;p71"/>
            <p:cNvSpPr/>
            <p:nvPr/>
          </p:nvSpPr>
          <p:spPr>
            <a:xfrm>
              <a:off x="3058928" y="1203062"/>
              <a:ext cx="636275" cy="244412"/>
            </a:xfrm>
            <a:custGeom>
              <a:avLst/>
              <a:gdLst/>
              <a:ahLst/>
              <a:cxnLst>
                <a:cxn ang="0">
                  <a:pos x="wd2" y="hd2"/>
                </a:cxn>
                <a:cxn ang="5400000">
                  <a:pos x="wd2" y="hd2"/>
                </a:cxn>
                <a:cxn ang="10800000">
                  <a:pos x="wd2" y="hd2"/>
                </a:cxn>
                <a:cxn ang="16200000">
                  <a:pos x="wd2" y="hd2"/>
                </a:cxn>
              </a:cxnLst>
              <a:rect l="0" t="0" r="r" b="b"/>
              <a:pathLst>
                <a:path w="21600" h="21600" extrusionOk="0">
                  <a:moveTo>
                    <a:pt x="18575" y="0"/>
                  </a:moveTo>
                  <a:cubicBezTo>
                    <a:pt x="17121" y="7874"/>
                    <a:pt x="13092" y="12830"/>
                    <a:pt x="9962" y="13697"/>
                  </a:cubicBezTo>
                  <a:cubicBezTo>
                    <a:pt x="9490" y="13769"/>
                    <a:pt x="9018" y="13827"/>
                    <a:pt x="8541" y="13827"/>
                  </a:cubicBezTo>
                  <a:cubicBezTo>
                    <a:pt x="7198" y="13827"/>
                    <a:pt x="5861" y="13379"/>
                    <a:pt x="4701" y="11660"/>
                  </a:cubicBezTo>
                  <a:cubicBezTo>
                    <a:pt x="3247" y="9334"/>
                    <a:pt x="2575" y="5548"/>
                    <a:pt x="2575" y="1170"/>
                  </a:cubicBezTo>
                  <a:cubicBezTo>
                    <a:pt x="1904" y="1748"/>
                    <a:pt x="1232" y="2341"/>
                    <a:pt x="561" y="2630"/>
                  </a:cubicBezTo>
                  <a:cubicBezTo>
                    <a:pt x="339" y="2630"/>
                    <a:pt x="222" y="2919"/>
                    <a:pt x="0" y="2919"/>
                  </a:cubicBezTo>
                  <a:cubicBezTo>
                    <a:pt x="0" y="8163"/>
                    <a:pt x="1010" y="13986"/>
                    <a:pt x="2686" y="17193"/>
                  </a:cubicBezTo>
                  <a:cubicBezTo>
                    <a:pt x="4301" y="20343"/>
                    <a:pt x="6466" y="21600"/>
                    <a:pt x="8519" y="21600"/>
                  </a:cubicBezTo>
                  <a:cubicBezTo>
                    <a:pt x="8741" y="21600"/>
                    <a:pt x="8957" y="21586"/>
                    <a:pt x="9174" y="21557"/>
                  </a:cubicBezTo>
                  <a:cubicBezTo>
                    <a:pt x="11416" y="21268"/>
                    <a:pt x="13542" y="19823"/>
                    <a:pt x="15556" y="17193"/>
                  </a:cubicBezTo>
                  <a:cubicBezTo>
                    <a:pt x="16561" y="16023"/>
                    <a:pt x="17460" y="14578"/>
                    <a:pt x="18353" y="13119"/>
                  </a:cubicBezTo>
                  <a:cubicBezTo>
                    <a:pt x="19807" y="10200"/>
                    <a:pt x="20701" y="6415"/>
                    <a:pt x="21600" y="2052"/>
                  </a:cubicBezTo>
                  <a:cubicBezTo>
                    <a:pt x="20590" y="1748"/>
                    <a:pt x="19585" y="881"/>
                    <a:pt x="1857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3" name="Google Shape;2876;p71"/>
            <p:cNvSpPr/>
            <p:nvPr/>
          </p:nvSpPr>
          <p:spPr>
            <a:xfrm>
              <a:off x="3883046" y="2023905"/>
              <a:ext cx="286749" cy="8439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cubicBezTo>
                    <a:pt x="16132" y="14256"/>
                    <a:pt x="8940" y="7001"/>
                    <a:pt x="0"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4" name="Google Shape;2877;p71"/>
            <p:cNvSpPr/>
            <p:nvPr/>
          </p:nvSpPr>
          <p:spPr>
            <a:xfrm>
              <a:off x="3883046" y="2023905"/>
              <a:ext cx="286749" cy="8439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132" y="14256"/>
                    <a:pt x="8940" y="7001"/>
                    <a:pt x="0" y="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5" name="Google Shape;2878;p71"/>
            <p:cNvSpPr/>
            <p:nvPr/>
          </p:nvSpPr>
          <p:spPr>
            <a:xfrm>
              <a:off x="4328046" y="1779990"/>
              <a:ext cx="85665" cy="197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285" y="6837"/>
                    <a:pt x="14963" y="14031"/>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6" name="Google Shape;2879;p71"/>
            <p:cNvSpPr/>
            <p:nvPr/>
          </p:nvSpPr>
          <p:spPr>
            <a:xfrm>
              <a:off x="4443301" y="2050225"/>
              <a:ext cx="23216" cy="65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279" y="6485"/>
                    <a:pt x="15363" y="14043"/>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7" name="Google Shape;2880;p71"/>
            <p:cNvSpPr/>
            <p:nvPr/>
          </p:nvSpPr>
          <p:spPr>
            <a:xfrm>
              <a:off x="4489567" y="2168912"/>
              <a:ext cx="9810" cy="29755"/>
            </a:xfrm>
            <a:prstGeom prst="line">
              <a:avLst/>
            </a:prstGeom>
            <a:noFill/>
            <a:ln w="9525" cap="rnd">
              <a:solidFill>
                <a:srgbClr val="000000"/>
              </a:solidFill>
              <a:prstDash val="solid"/>
              <a:miter lim="20162"/>
            </a:ln>
            <a:effectLst/>
          </p:spPr>
          <p:txBody>
            <a:bodyPr wrap="square" lIns="45718" tIns="45718" rIns="45718" bIns="45718" numCol="1" anchor="t">
              <a:noAutofit/>
            </a:bodyPr>
            <a:lstStyle/>
            <a:p>
              <a:endParaRPr/>
            </a:p>
          </p:txBody>
        </p:sp>
        <p:sp>
          <p:nvSpPr>
            <p:cNvPr id="1538" name="Google Shape;2881;p71"/>
            <p:cNvSpPr/>
            <p:nvPr/>
          </p:nvSpPr>
          <p:spPr>
            <a:xfrm>
              <a:off x="3823701" y="1964560"/>
              <a:ext cx="64762" cy="75858"/>
            </a:xfrm>
            <a:custGeom>
              <a:avLst/>
              <a:gdLst/>
              <a:ahLst/>
              <a:cxnLst>
                <a:cxn ang="0">
                  <a:pos x="wd2" y="hd2"/>
                </a:cxn>
                <a:cxn ang="5400000">
                  <a:pos x="wd2" y="hd2"/>
                </a:cxn>
                <a:cxn ang="10800000">
                  <a:pos x="wd2" y="hd2"/>
                </a:cxn>
                <a:cxn ang="16200000">
                  <a:pos x="wd2" y="hd2"/>
                </a:cxn>
              </a:cxnLst>
              <a:rect l="0" t="0" r="r" b="b"/>
              <a:pathLst>
                <a:path w="21232" h="21600" extrusionOk="0">
                  <a:moveTo>
                    <a:pt x="0" y="0"/>
                  </a:moveTo>
                  <a:cubicBezTo>
                    <a:pt x="6485" y="7495"/>
                    <a:pt x="12971" y="15036"/>
                    <a:pt x="20528" y="21600"/>
                  </a:cubicBezTo>
                  <a:cubicBezTo>
                    <a:pt x="21600" y="15036"/>
                    <a:pt x="21600" y="9403"/>
                    <a:pt x="19456" y="284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9" name="Google Shape;2882;p71"/>
            <p:cNvSpPr/>
            <p:nvPr/>
          </p:nvSpPr>
          <p:spPr>
            <a:xfrm>
              <a:off x="3532237" y="711964"/>
              <a:ext cx="12701" cy="49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00" y="7200"/>
                    <a:pt x="21600" y="14400"/>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grpSp>
      <p:pic>
        <p:nvPicPr>
          <p:cNvPr id="44" name="Image 43">
            <a:extLst>
              <a:ext uri="{FF2B5EF4-FFF2-40B4-BE49-F238E27FC236}">
                <a16:creationId xmlns:a16="http://schemas.microsoft.com/office/drawing/2014/main" id="{1E66001B-6A5D-CD49-9AA3-5901443A2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13496298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880;p37">
            <a:extLst>
              <a:ext uri="{FF2B5EF4-FFF2-40B4-BE49-F238E27FC236}">
                <a16:creationId xmlns:a16="http://schemas.microsoft.com/office/drawing/2014/main" id="{8860D695-0915-7C44-A270-8C930222D19B}"/>
              </a:ext>
            </a:extLst>
          </p:cNvPr>
          <p:cNvSpPr txBox="1"/>
          <p:nvPr/>
        </p:nvSpPr>
        <p:spPr>
          <a:xfrm>
            <a:off x="609600" y="1176972"/>
            <a:ext cx="7934565" cy="4889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nchor="ctr">
            <a:spAutoFit/>
          </a:bodyPr>
          <a:lstStyle>
            <a:lvl1pPr algn="ctr">
              <a:lnSpc>
                <a:spcPct val="93000"/>
              </a:lnSpc>
              <a:defRPr sz="4500" b="0">
                <a:latin typeface="Montserrat Bold"/>
                <a:ea typeface="Montserrat Bold"/>
                <a:cs typeface="Montserrat Bold"/>
                <a:sym typeface="Montserrat Bold"/>
              </a:defRPr>
            </a:lvl1pPr>
          </a:lstStyle>
          <a:p>
            <a:pPr>
              <a:spcAft>
                <a:spcPts val="1200"/>
              </a:spcAft>
            </a:pPr>
            <a:r>
              <a:rPr lang="fr-FR" sz="3500" dirty="0">
                <a:latin typeface="Montserrat" pitchFamily="2" charset="77"/>
              </a:rPr>
              <a:t>L’EMPLOYEUR PEUT </a:t>
            </a:r>
          </a:p>
          <a:p>
            <a:pPr>
              <a:spcAft>
                <a:spcPts val="1200"/>
              </a:spcAft>
            </a:pPr>
            <a:r>
              <a:rPr lang="fr-FR" sz="3500" dirty="0">
                <a:latin typeface="Montserrat" pitchFamily="2" charset="77"/>
              </a:rPr>
              <a:t>DISTRIBUER JUSQU’À </a:t>
            </a:r>
          </a:p>
          <a:p>
            <a:pPr>
              <a:spcAft>
                <a:spcPts val="1200"/>
              </a:spcAft>
            </a:pPr>
            <a:r>
              <a:rPr lang="fr-FR" sz="10000" dirty="0">
                <a:solidFill>
                  <a:srgbClr val="F74081"/>
                </a:solidFill>
              </a:rPr>
              <a:t>1 800 € </a:t>
            </a:r>
          </a:p>
          <a:p>
            <a:pPr>
              <a:spcAft>
                <a:spcPts val="1200"/>
              </a:spcAft>
            </a:pPr>
            <a:r>
              <a:rPr lang="fr-FR" sz="3500" dirty="0">
                <a:solidFill>
                  <a:srgbClr val="F74081"/>
                </a:solidFill>
                <a:latin typeface="Montserrat" pitchFamily="2" charset="77"/>
              </a:rPr>
              <a:t>/AN/SALARIÉ</a:t>
            </a:r>
          </a:p>
          <a:p>
            <a:pPr>
              <a:spcAft>
                <a:spcPts val="1200"/>
              </a:spcAft>
            </a:pPr>
            <a:r>
              <a:rPr lang="fr-FR" sz="3500" dirty="0">
                <a:solidFill>
                  <a:srgbClr val="F74081"/>
                </a:solidFill>
                <a:latin typeface="Montserrat" pitchFamily="2" charset="77"/>
              </a:rPr>
              <a:t>soit 150 € / mois </a:t>
            </a:r>
          </a:p>
          <a:p>
            <a:pPr>
              <a:spcAft>
                <a:spcPts val="1200"/>
              </a:spcAft>
            </a:pPr>
            <a:r>
              <a:rPr lang="fr-FR" sz="2400" dirty="0">
                <a:solidFill>
                  <a:srgbClr val="F74081"/>
                </a:solidFill>
                <a:latin typeface="Montserrat" pitchFamily="2" charset="77"/>
              </a:rPr>
              <a:t>Exonéré de charges</a:t>
            </a:r>
            <a:endParaRPr sz="2400" dirty="0">
              <a:solidFill>
                <a:srgbClr val="F74081"/>
              </a:solidFill>
              <a:latin typeface="Montserrat" pitchFamily="2" charset="77"/>
            </a:endParaRPr>
          </a:p>
        </p:txBody>
      </p:sp>
      <p:pic>
        <p:nvPicPr>
          <p:cNvPr id="7" name="Image 6">
            <a:extLst>
              <a:ext uri="{FF2B5EF4-FFF2-40B4-BE49-F238E27FC236}">
                <a16:creationId xmlns:a16="http://schemas.microsoft.com/office/drawing/2014/main" id="{DC2E8FFD-6823-FE46-A9DA-DDDF9F280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115256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 NOMBREUX DOMAINES D’UTILISATION</a:t>
            </a: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3" name="Image 2">
            <a:extLst>
              <a:ext uri="{FF2B5EF4-FFF2-40B4-BE49-F238E27FC236}">
                <a16:creationId xmlns:a16="http://schemas.microsoft.com/office/drawing/2014/main" id="{C327629D-58F3-BD4D-9DF9-AEBD31C9A2EA}"/>
              </a:ext>
            </a:extLst>
          </p:cNvPr>
          <p:cNvPicPr>
            <a:picLocks noChangeAspect="1"/>
          </p:cNvPicPr>
          <p:nvPr/>
        </p:nvPicPr>
        <p:blipFill rotWithShape="1">
          <a:blip r:embed="rId3">
            <a:extLst>
              <a:ext uri="{28A0092B-C50C-407E-A947-70E740481C1C}">
                <a14:useLocalDpi xmlns:a14="http://schemas.microsoft.com/office/drawing/2010/main" val="0"/>
              </a:ext>
            </a:extLst>
          </a:blip>
          <a:srcRect t="4927"/>
          <a:stretch/>
        </p:blipFill>
        <p:spPr>
          <a:xfrm>
            <a:off x="533338" y="1266318"/>
            <a:ext cx="8014700" cy="4322951"/>
          </a:xfrm>
          <a:prstGeom prst="rect">
            <a:avLst/>
          </a:prstGeom>
        </p:spPr>
      </p:pic>
      <p:grpSp>
        <p:nvGrpSpPr>
          <p:cNvPr id="5" name="Groupe 4">
            <a:extLst>
              <a:ext uri="{FF2B5EF4-FFF2-40B4-BE49-F238E27FC236}">
                <a16:creationId xmlns:a16="http://schemas.microsoft.com/office/drawing/2014/main" id="{76EF0300-A97A-6C4D-9936-DB9101919AD5}"/>
              </a:ext>
            </a:extLst>
          </p:cNvPr>
          <p:cNvGrpSpPr/>
          <p:nvPr/>
        </p:nvGrpSpPr>
        <p:grpSpPr>
          <a:xfrm rot="905497">
            <a:off x="7775633" y="3704553"/>
            <a:ext cx="1200690" cy="1200690"/>
            <a:chOff x="7904292" y="3638281"/>
            <a:chExt cx="1200690" cy="1200690"/>
          </a:xfrm>
        </p:grpSpPr>
        <p:grpSp>
          <p:nvGrpSpPr>
            <p:cNvPr id="7" name="Groupe 6">
              <a:extLst>
                <a:ext uri="{FF2B5EF4-FFF2-40B4-BE49-F238E27FC236}">
                  <a16:creationId xmlns:a16="http://schemas.microsoft.com/office/drawing/2014/main" id="{2CABA41C-924E-474D-9CB7-8AE49390565F}"/>
                </a:ext>
              </a:extLst>
            </p:cNvPr>
            <p:cNvGrpSpPr/>
            <p:nvPr/>
          </p:nvGrpSpPr>
          <p:grpSpPr>
            <a:xfrm>
              <a:off x="7904292" y="3638281"/>
              <a:ext cx="1200690" cy="1200690"/>
              <a:chOff x="5636990" y="4650903"/>
              <a:chExt cx="1698530" cy="1698530"/>
            </a:xfrm>
          </p:grpSpPr>
          <p:grpSp>
            <p:nvGrpSpPr>
              <p:cNvPr id="9" name="Groupe 8">
                <a:extLst>
                  <a:ext uri="{FF2B5EF4-FFF2-40B4-BE49-F238E27FC236}">
                    <a16:creationId xmlns:a16="http://schemas.microsoft.com/office/drawing/2014/main" id="{9D904F14-890F-994C-BED6-28F5F1B2D3C6}"/>
                  </a:ext>
                </a:extLst>
              </p:cNvPr>
              <p:cNvGrpSpPr/>
              <p:nvPr/>
            </p:nvGrpSpPr>
            <p:grpSpPr>
              <a:xfrm>
                <a:off x="5636990" y="4650903"/>
                <a:ext cx="1698530" cy="1698530"/>
                <a:chOff x="6725394" y="5567170"/>
                <a:chExt cx="784381" cy="784381"/>
              </a:xfrm>
            </p:grpSpPr>
            <p:sp>
              <p:nvSpPr>
                <p:cNvPr id="11" name="Étoile à 16 branches 10">
                  <a:extLst>
                    <a:ext uri="{FF2B5EF4-FFF2-40B4-BE49-F238E27FC236}">
                      <a16:creationId xmlns:a16="http://schemas.microsoft.com/office/drawing/2014/main" id="{320BBB9C-AB78-124B-B6E0-FBC038D55EAF}"/>
                    </a:ext>
                  </a:extLst>
                </p:cNvPr>
                <p:cNvSpPr/>
                <p:nvPr/>
              </p:nvSpPr>
              <p:spPr>
                <a:xfrm>
                  <a:off x="6725394" y="5567170"/>
                  <a:ext cx="784381" cy="784381"/>
                </a:xfrm>
                <a:prstGeom prst="star16">
                  <a:avLst>
                    <a:gd name="adj" fmla="val 46033"/>
                  </a:avLst>
                </a:prstGeom>
                <a:solidFill>
                  <a:srgbClr val="31B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68743105-192A-854A-9BD3-CDDE4B2BB9A1}"/>
                    </a:ext>
                  </a:extLst>
                </p:cNvPr>
                <p:cNvSpPr/>
                <p:nvPr/>
              </p:nvSpPr>
              <p:spPr>
                <a:xfrm>
                  <a:off x="6783040" y="5620450"/>
                  <a:ext cx="677450" cy="677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BF2F2CC3-693D-1840-9645-069531E8AF67}"/>
                    </a:ext>
                  </a:extLst>
                </p:cNvPr>
                <p:cNvSpPr/>
                <p:nvPr/>
              </p:nvSpPr>
              <p:spPr>
                <a:xfrm>
                  <a:off x="6868688" y="5704115"/>
                  <a:ext cx="510121" cy="510121"/>
                </a:xfrm>
                <a:prstGeom prst="ellipse">
                  <a:avLst/>
                </a:prstGeom>
                <a:noFill/>
                <a:ln w="76200">
                  <a:solidFill>
                    <a:srgbClr val="31B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Rectangle 9">
                <a:extLst>
                  <a:ext uri="{FF2B5EF4-FFF2-40B4-BE49-F238E27FC236}">
                    <a16:creationId xmlns:a16="http://schemas.microsoft.com/office/drawing/2014/main" id="{64A74A25-407A-EC4B-A1BE-7AC79A0093D7}"/>
                  </a:ext>
                </a:extLst>
              </p:cNvPr>
              <p:cNvSpPr/>
              <p:nvPr/>
            </p:nvSpPr>
            <p:spPr>
              <a:xfrm>
                <a:off x="5937903" y="5121144"/>
                <a:ext cx="1114796" cy="609545"/>
              </a:xfrm>
              <a:prstGeom prst="rect">
                <a:avLst/>
              </a:prstGeom>
            </p:spPr>
            <p:txBody>
              <a:bodyPr wrap="square">
                <a:spAutoFit/>
              </a:bodyPr>
              <a:lstStyle/>
              <a:p>
                <a:pPr algn="ctr"/>
                <a:r>
                  <a:rPr lang="fr-FR" sz="1100" dirty="0">
                    <a:solidFill>
                      <a:srgbClr val="31B292"/>
                    </a:solidFill>
                    <a:latin typeface="Montserrat" pitchFamily="2" charset="77"/>
                  </a:rPr>
                  <a:t>VALIDÉ URSSAF</a:t>
                </a:r>
              </a:p>
            </p:txBody>
          </p:sp>
        </p:grpSp>
        <p:sp>
          <p:nvSpPr>
            <p:cNvPr id="8" name="Forme en L 7">
              <a:extLst>
                <a:ext uri="{FF2B5EF4-FFF2-40B4-BE49-F238E27FC236}">
                  <a16:creationId xmlns:a16="http://schemas.microsoft.com/office/drawing/2014/main" id="{DFE25291-1C61-3948-9BA0-F5FC3DA4C65B}"/>
                </a:ext>
              </a:extLst>
            </p:cNvPr>
            <p:cNvSpPr/>
            <p:nvPr/>
          </p:nvSpPr>
          <p:spPr>
            <a:xfrm rot="18592303">
              <a:off x="8405829" y="4342992"/>
              <a:ext cx="267225" cy="170033"/>
            </a:xfrm>
            <a:prstGeom prst="corner">
              <a:avLst>
                <a:gd name="adj1" fmla="val 50000"/>
                <a:gd name="adj2" fmla="val 48509"/>
              </a:avLst>
            </a:prstGeom>
            <a:solidFill>
              <a:srgbClr val="31B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64148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 NOMBREUX DOMAINES D’UTILISATION</a:t>
            </a: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8" name="Image 7">
            <a:extLst>
              <a:ext uri="{FF2B5EF4-FFF2-40B4-BE49-F238E27FC236}">
                <a16:creationId xmlns:a16="http://schemas.microsoft.com/office/drawing/2014/main" id="{06B3040D-CC3B-1940-A80C-5375D3AB3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38" y="1187305"/>
            <a:ext cx="8008011" cy="4699145"/>
          </a:xfrm>
          <a:prstGeom prst="rect">
            <a:avLst/>
          </a:prstGeom>
        </p:spPr>
      </p:pic>
      <p:grpSp>
        <p:nvGrpSpPr>
          <p:cNvPr id="31" name="Groupe 30">
            <a:extLst>
              <a:ext uri="{FF2B5EF4-FFF2-40B4-BE49-F238E27FC236}">
                <a16:creationId xmlns:a16="http://schemas.microsoft.com/office/drawing/2014/main" id="{E92CBDD9-0E7E-4143-9B5B-4A100CA9C8B5}"/>
              </a:ext>
            </a:extLst>
          </p:cNvPr>
          <p:cNvGrpSpPr/>
          <p:nvPr/>
        </p:nvGrpSpPr>
        <p:grpSpPr>
          <a:xfrm rot="905497">
            <a:off x="7775633" y="3704553"/>
            <a:ext cx="1200690" cy="1200690"/>
            <a:chOff x="7904292" y="3638281"/>
            <a:chExt cx="1200690" cy="1200690"/>
          </a:xfrm>
        </p:grpSpPr>
        <p:grpSp>
          <p:nvGrpSpPr>
            <p:cNvPr id="24" name="Groupe 23">
              <a:extLst>
                <a:ext uri="{FF2B5EF4-FFF2-40B4-BE49-F238E27FC236}">
                  <a16:creationId xmlns:a16="http://schemas.microsoft.com/office/drawing/2014/main" id="{B61487F9-79D4-0845-9CF0-7F623DEB535D}"/>
                </a:ext>
              </a:extLst>
            </p:cNvPr>
            <p:cNvGrpSpPr/>
            <p:nvPr/>
          </p:nvGrpSpPr>
          <p:grpSpPr>
            <a:xfrm>
              <a:off x="7904292" y="3638281"/>
              <a:ext cx="1200690" cy="1200690"/>
              <a:chOff x="5636990" y="4650903"/>
              <a:chExt cx="1698530" cy="1698530"/>
            </a:xfrm>
          </p:grpSpPr>
          <p:grpSp>
            <p:nvGrpSpPr>
              <p:cNvPr id="26" name="Groupe 25">
                <a:extLst>
                  <a:ext uri="{FF2B5EF4-FFF2-40B4-BE49-F238E27FC236}">
                    <a16:creationId xmlns:a16="http://schemas.microsoft.com/office/drawing/2014/main" id="{954C5A7F-D540-614A-811B-365CFC862B51}"/>
                  </a:ext>
                </a:extLst>
              </p:cNvPr>
              <p:cNvGrpSpPr/>
              <p:nvPr/>
            </p:nvGrpSpPr>
            <p:grpSpPr>
              <a:xfrm>
                <a:off x="5636990" y="4650903"/>
                <a:ext cx="1698530" cy="1698530"/>
                <a:chOff x="6725394" y="5567170"/>
                <a:chExt cx="784381" cy="784381"/>
              </a:xfrm>
            </p:grpSpPr>
            <p:sp>
              <p:nvSpPr>
                <p:cNvPr id="27" name="Étoile à 16 branches 26">
                  <a:extLst>
                    <a:ext uri="{FF2B5EF4-FFF2-40B4-BE49-F238E27FC236}">
                      <a16:creationId xmlns:a16="http://schemas.microsoft.com/office/drawing/2014/main" id="{CCE45BD5-77F3-7741-8A54-C3E0A8D552DD}"/>
                    </a:ext>
                  </a:extLst>
                </p:cNvPr>
                <p:cNvSpPr/>
                <p:nvPr/>
              </p:nvSpPr>
              <p:spPr>
                <a:xfrm>
                  <a:off x="6725394" y="5567170"/>
                  <a:ext cx="784381" cy="784381"/>
                </a:xfrm>
                <a:prstGeom prst="star16">
                  <a:avLst>
                    <a:gd name="adj" fmla="val 46033"/>
                  </a:avLst>
                </a:prstGeom>
                <a:solidFill>
                  <a:srgbClr val="31B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3D21FA12-BCC4-3C47-937F-E333619B8390}"/>
                    </a:ext>
                  </a:extLst>
                </p:cNvPr>
                <p:cNvSpPr/>
                <p:nvPr/>
              </p:nvSpPr>
              <p:spPr>
                <a:xfrm>
                  <a:off x="6783040" y="5620450"/>
                  <a:ext cx="677450" cy="677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692EF857-618B-E545-9B9B-57A469A2E86D}"/>
                    </a:ext>
                  </a:extLst>
                </p:cNvPr>
                <p:cNvSpPr/>
                <p:nvPr/>
              </p:nvSpPr>
              <p:spPr>
                <a:xfrm>
                  <a:off x="6868688" y="5704115"/>
                  <a:ext cx="510121" cy="510121"/>
                </a:xfrm>
                <a:prstGeom prst="ellipse">
                  <a:avLst/>
                </a:prstGeom>
                <a:noFill/>
                <a:ln w="76200">
                  <a:solidFill>
                    <a:srgbClr val="31B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Rectangle 29">
                <a:extLst>
                  <a:ext uri="{FF2B5EF4-FFF2-40B4-BE49-F238E27FC236}">
                    <a16:creationId xmlns:a16="http://schemas.microsoft.com/office/drawing/2014/main" id="{55C5189C-1D8F-8A4B-BE2E-57BDE646D090}"/>
                  </a:ext>
                </a:extLst>
              </p:cNvPr>
              <p:cNvSpPr/>
              <p:nvPr/>
            </p:nvSpPr>
            <p:spPr>
              <a:xfrm>
                <a:off x="5937903" y="5121144"/>
                <a:ext cx="1114796" cy="609545"/>
              </a:xfrm>
              <a:prstGeom prst="rect">
                <a:avLst/>
              </a:prstGeom>
            </p:spPr>
            <p:txBody>
              <a:bodyPr wrap="square">
                <a:spAutoFit/>
              </a:bodyPr>
              <a:lstStyle/>
              <a:p>
                <a:pPr algn="ctr"/>
                <a:r>
                  <a:rPr lang="fr-FR" sz="1100" dirty="0">
                    <a:solidFill>
                      <a:srgbClr val="31B292"/>
                    </a:solidFill>
                    <a:latin typeface="Montserrat" pitchFamily="2" charset="77"/>
                  </a:rPr>
                  <a:t>VALIDÉ URSSAF</a:t>
                </a:r>
              </a:p>
            </p:txBody>
          </p:sp>
        </p:grpSp>
        <p:sp>
          <p:nvSpPr>
            <p:cNvPr id="25" name="Forme en L 24">
              <a:extLst>
                <a:ext uri="{FF2B5EF4-FFF2-40B4-BE49-F238E27FC236}">
                  <a16:creationId xmlns:a16="http://schemas.microsoft.com/office/drawing/2014/main" id="{7BD8CD3A-ED9E-A442-9149-675E7955C031}"/>
                </a:ext>
              </a:extLst>
            </p:cNvPr>
            <p:cNvSpPr/>
            <p:nvPr/>
          </p:nvSpPr>
          <p:spPr>
            <a:xfrm rot="18592303">
              <a:off x="8405829" y="4342992"/>
              <a:ext cx="267225" cy="170033"/>
            </a:xfrm>
            <a:prstGeom prst="corner">
              <a:avLst>
                <a:gd name="adj1" fmla="val 50000"/>
                <a:gd name="adj2" fmla="val 48509"/>
              </a:avLst>
            </a:prstGeom>
            <a:solidFill>
              <a:srgbClr val="31B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65256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880;p37">
            <a:extLst>
              <a:ext uri="{FF2B5EF4-FFF2-40B4-BE49-F238E27FC236}">
                <a16:creationId xmlns:a16="http://schemas.microsoft.com/office/drawing/2014/main" id="{8860D695-0915-7C44-A270-8C930222D19B}"/>
              </a:ext>
            </a:extLst>
          </p:cNvPr>
          <p:cNvSpPr txBox="1"/>
          <p:nvPr/>
        </p:nvSpPr>
        <p:spPr>
          <a:xfrm>
            <a:off x="609600" y="1283590"/>
            <a:ext cx="7934565" cy="4027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nchor="ctr">
            <a:spAutoFit/>
          </a:bodyPr>
          <a:lstStyle>
            <a:lvl1pPr algn="ctr">
              <a:lnSpc>
                <a:spcPct val="93000"/>
              </a:lnSpc>
              <a:defRPr sz="4500" b="0">
                <a:latin typeface="Montserrat Bold"/>
                <a:ea typeface="Montserrat Bold"/>
                <a:cs typeface="Montserrat Bold"/>
                <a:sym typeface="Montserrat Bold"/>
              </a:defRPr>
            </a:lvl1pPr>
          </a:lstStyle>
          <a:p>
            <a:pPr algn="l">
              <a:spcAft>
                <a:spcPts val="1200"/>
              </a:spcAft>
            </a:pPr>
            <a:r>
              <a:rPr lang="fr-FR" sz="1200" dirty="0">
                <a:latin typeface="Montserrat" pitchFamily="2" charset="77"/>
              </a:rPr>
              <a:t>« Le seuil de 1 800 € s’apprécie par bénéficiaire. Ainsi, des conjoints appartenant à la même entreprise peuvent percevoir chacun en franchise de charges sociales dans la limite des frais supportés 1 800 € par an :</a:t>
            </a:r>
          </a:p>
          <a:p>
            <a:pPr marL="171450" indent="-171450" algn="l">
              <a:spcAft>
                <a:spcPts val="1200"/>
              </a:spcAft>
              <a:buFontTx/>
              <a:buChar char="-"/>
            </a:pPr>
            <a:r>
              <a:rPr lang="fr-FR" sz="1200" dirty="0">
                <a:latin typeface="Montserrat" pitchFamily="2" charset="77"/>
              </a:rPr>
              <a:t>l’aide financière du comité est personnalisée ; </a:t>
            </a:r>
          </a:p>
          <a:p>
            <a:pPr marL="171450" indent="-171450" algn="l">
              <a:spcAft>
                <a:spcPts val="1200"/>
              </a:spcAft>
              <a:buFontTx/>
              <a:buChar char="-"/>
            </a:pPr>
            <a:r>
              <a:rPr lang="fr-FR" sz="1200" dirty="0">
                <a:latin typeface="Montserrat" pitchFamily="2" charset="77"/>
              </a:rPr>
              <a:t>son montant n’excède pas les sommes réellement avancées par le salarié bénéficiaire ; </a:t>
            </a:r>
          </a:p>
          <a:p>
            <a:pPr marL="171450" indent="-171450" algn="l">
              <a:spcAft>
                <a:spcPts val="1200"/>
              </a:spcAft>
              <a:buFontTx/>
              <a:buChar char="-"/>
            </a:pPr>
            <a:r>
              <a:rPr lang="fr-FR" sz="1200" dirty="0">
                <a:latin typeface="Montserrat" pitchFamily="2" charset="77"/>
              </a:rPr>
              <a:t>les dépenses engagées par le salarié (pour lui-même, son conjoint et/ou ses enfants de moins de 26 ans avec justificatifs de la scolarité) sont justifiées par tout document pouvant attester de leur réalité (notes de séjours, factures…) ; </a:t>
            </a:r>
          </a:p>
          <a:p>
            <a:pPr marL="171450" indent="-171450" algn="l">
              <a:spcAft>
                <a:spcPts val="1200"/>
              </a:spcAft>
              <a:buFontTx/>
              <a:buChar char="-"/>
            </a:pPr>
            <a:r>
              <a:rPr lang="fr-FR" sz="1200" dirty="0">
                <a:latin typeface="Montserrat" pitchFamily="2" charset="77"/>
              </a:rPr>
              <a:t>la relation entre l’utilisation de la participation du comité et les loisirs ou les vacances des intéressés peut être établie.</a:t>
            </a:r>
          </a:p>
          <a:p>
            <a:pPr algn="l">
              <a:spcAft>
                <a:spcPts val="1200"/>
              </a:spcAft>
            </a:pPr>
            <a:r>
              <a:rPr lang="fr-FR" sz="1200" dirty="0">
                <a:latin typeface="Montserrat" pitchFamily="2" charset="77"/>
              </a:rPr>
              <a:t>Il appartient au comité, ou l’employeur le cas échéant, de définir les modalités d’attribution de ses participations et de fixer les justificatifs qu’il juge utile pour s’assurer de l’adéquation entre les prestations qu’il alloue et l’objectif poursuivi.</a:t>
            </a:r>
          </a:p>
          <a:p>
            <a:pPr algn="l">
              <a:spcAft>
                <a:spcPts val="1200"/>
              </a:spcAft>
            </a:pPr>
            <a:r>
              <a:rPr lang="fr-FR" sz="1200" dirty="0">
                <a:latin typeface="Montserrat" pitchFamily="2" charset="77"/>
              </a:rPr>
              <a:t>Cette prise en charge est exclue de l’assiette sociale dès lors que le CSE est en mesure de produire les justificatifs établissant la réalité des dépenses engagées (contrat de location de vacances, billets d’avion, de train, reçus de péage, factures d’hôtel, billet d’entrée au parc de loisirs, facture du club de sport...). »</a:t>
            </a:r>
            <a:endParaRPr sz="1200" dirty="0">
              <a:solidFill>
                <a:srgbClr val="F74081"/>
              </a:solidFill>
              <a:latin typeface="Montserrat" pitchFamily="2" charset="77"/>
            </a:endParaRPr>
          </a:p>
        </p:txBody>
      </p:sp>
      <p:pic>
        <p:nvPicPr>
          <p:cNvPr id="7" name="Image 6">
            <a:extLst>
              <a:ext uri="{FF2B5EF4-FFF2-40B4-BE49-F238E27FC236}">
                <a16:creationId xmlns:a16="http://schemas.microsoft.com/office/drawing/2014/main" id="{DC2E8FFD-6823-FE46-A9DA-DDDF9F280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
        <p:nvSpPr>
          <p:cNvPr id="6" name="QUE DIT L’URSSAF…">
            <a:extLst>
              <a:ext uri="{FF2B5EF4-FFF2-40B4-BE49-F238E27FC236}">
                <a16:creationId xmlns:a16="http://schemas.microsoft.com/office/drawing/2014/main" id="{5A35BC87-CB2E-E243-B988-506F0743C0DF}"/>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RÈGLEMENTATION URSSAF</a:t>
            </a:r>
          </a:p>
        </p:txBody>
      </p:sp>
    </p:spTree>
    <p:extLst>
      <p:ext uri="{BB962C8B-B14F-4D97-AF65-F5344CB8AC3E}">
        <p14:creationId xmlns:p14="http://schemas.microsoft.com/office/powerpoint/2010/main" val="197406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000" b="0" dirty="0">
                <a:solidFill>
                  <a:srgbClr val="F74081"/>
                </a:solidFill>
                <a:latin typeface="Montserrat" pitchFamily="2" charset="77"/>
                <a:ea typeface="Montserrat Bold"/>
                <a:cs typeface="Montserrat Bold"/>
                <a:sym typeface="Montserrat Bold"/>
              </a:rPr>
              <a:t>NOTRE OFFRE DE PARTICIPATION EMPLOYEUR</a:t>
            </a:r>
          </a:p>
        </p:txBody>
      </p:sp>
      <p:sp>
        <p:nvSpPr>
          <p:cNvPr id="99" name="Google Shape;1414;p45">
            <a:extLst>
              <a:ext uri="{FF2B5EF4-FFF2-40B4-BE49-F238E27FC236}">
                <a16:creationId xmlns:a16="http://schemas.microsoft.com/office/drawing/2014/main" id="{0D880EF3-490D-184B-A724-787FB5939409}"/>
              </a:ext>
            </a:extLst>
          </p:cNvPr>
          <p:cNvSpPr/>
          <p:nvPr/>
        </p:nvSpPr>
        <p:spPr>
          <a:xfrm>
            <a:off x="2658720" y="1271003"/>
            <a:ext cx="1851721" cy="2422083"/>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01" name="Google Shape;1415;p45">
            <a:extLst>
              <a:ext uri="{FF2B5EF4-FFF2-40B4-BE49-F238E27FC236}">
                <a16:creationId xmlns:a16="http://schemas.microsoft.com/office/drawing/2014/main" id="{A281E3E0-768C-0540-905A-E094E431D93A}"/>
              </a:ext>
            </a:extLst>
          </p:cNvPr>
          <p:cNvSpPr/>
          <p:nvPr/>
        </p:nvSpPr>
        <p:spPr>
          <a:xfrm>
            <a:off x="4716464" y="1271311"/>
            <a:ext cx="1851722" cy="2422083"/>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02" name="Google Shape;1416;p45">
            <a:extLst>
              <a:ext uri="{FF2B5EF4-FFF2-40B4-BE49-F238E27FC236}">
                <a16:creationId xmlns:a16="http://schemas.microsoft.com/office/drawing/2014/main" id="{C6AA145E-48C7-C54C-A32C-29204C144AF3}"/>
              </a:ext>
            </a:extLst>
          </p:cNvPr>
          <p:cNvSpPr txBox="1">
            <a:spLocks/>
          </p:cNvSpPr>
          <p:nvPr/>
        </p:nvSpPr>
        <p:spPr>
          <a:xfrm>
            <a:off x="2640029" y="2086940"/>
            <a:ext cx="1867950" cy="69999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600" kern="1200">
                <a:solidFill>
                  <a:srgbClr val="31B292"/>
                </a:solidFill>
                <a:latin typeface="Montserrat Bold"/>
                <a:ea typeface="Montserrat Bold"/>
                <a:cs typeface="Montserrat Bold"/>
                <a:sym typeface="Montserrat Bold"/>
              </a:defRPr>
            </a:lvl1pPr>
          </a:lstStyle>
          <a:p>
            <a:r>
              <a:rPr lang="fr-FR" sz="1400" b="0" dirty="0"/>
              <a:t>LE MONTANT SOUHAITÉ</a:t>
            </a:r>
          </a:p>
        </p:txBody>
      </p:sp>
      <p:sp>
        <p:nvSpPr>
          <p:cNvPr id="105" name="Google Shape;1419;p45">
            <a:extLst>
              <a:ext uri="{FF2B5EF4-FFF2-40B4-BE49-F238E27FC236}">
                <a16:creationId xmlns:a16="http://schemas.microsoft.com/office/drawing/2014/main" id="{98247DA8-B811-5941-A8BB-42EB28781E23}"/>
              </a:ext>
            </a:extLst>
          </p:cNvPr>
          <p:cNvSpPr txBox="1"/>
          <p:nvPr/>
        </p:nvSpPr>
        <p:spPr>
          <a:xfrm>
            <a:off x="2713730" y="2599265"/>
            <a:ext cx="1709017" cy="987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10, 20, 30, 40… euros par mois, c’est vous qui décidez !</a:t>
            </a:r>
            <a:endParaRPr sz="1200" dirty="0"/>
          </a:p>
        </p:txBody>
      </p:sp>
      <p:sp>
        <p:nvSpPr>
          <p:cNvPr id="106" name="Google Shape;1417;p45">
            <a:extLst>
              <a:ext uri="{FF2B5EF4-FFF2-40B4-BE49-F238E27FC236}">
                <a16:creationId xmlns:a16="http://schemas.microsoft.com/office/drawing/2014/main" id="{C4E278E5-8D18-A44F-9BA1-337231DE9AA2}"/>
              </a:ext>
            </a:extLst>
          </p:cNvPr>
          <p:cNvSpPr txBox="1"/>
          <p:nvPr/>
        </p:nvSpPr>
        <p:spPr>
          <a:xfrm>
            <a:off x="4846147" y="2136371"/>
            <a:ext cx="1606654" cy="585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400" dirty="0"/>
              <a:t>RÉCURRENT… OU PAS !</a:t>
            </a:r>
            <a:endParaRPr sz="1400" dirty="0"/>
          </a:p>
        </p:txBody>
      </p:sp>
      <p:sp>
        <p:nvSpPr>
          <p:cNvPr id="107" name="Google Shape;1418;p45">
            <a:extLst>
              <a:ext uri="{FF2B5EF4-FFF2-40B4-BE49-F238E27FC236}">
                <a16:creationId xmlns:a16="http://schemas.microsoft.com/office/drawing/2014/main" id="{55BBB310-E332-734E-BC96-986457931980}"/>
              </a:ext>
            </a:extLst>
          </p:cNvPr>
          <p:cNvSpPr txBox="1"/>
          <p:nvPr/>
        </p:nvSpPr>
        <p:spPr>
          <a:xfrm>
            <a:off x="4768399" y="2619539"/>
            <a:ext cx="1818480" cy="1107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ctr">
            <a:spAutoFit/>
          </a:bodyPr>
          <a:lstStyle>
            <a:lvl1pPr marL="7938" indent="-7938" algn="ctr">
              <a:defRPr sz="1300" b="0">
                <a:latin typeface="Montserrat Regular"/>
                <a:ea typeface="Montserrat Regular"/>
                <a:cs typeface="Montserrat Regular"/>
                <a:sym typeface="Montserrat Regular"/>
              </a:defRPr>
            </a:lvl1pPr>
          </a:lstStyle>
          <a:p>
            <a:r>
              <a:rPr lang="fr-FR" sz="1200" dirty="0"/>
              <a:t>Vous pouvez avoir une cagnotte mensuelle ou juste en une fois pour l’année.</a:t>
            </a:r>
            <a:endParaRPr sz="1200" dirty="0"/>
          </a:p>
        </p:txBody>
      </p:sp>
      <p:sp>
        <p:nvSpPr>
          <p:cNvPr id="108" name="Google Shape;2136;p57">
            <a:extLst>
              <a:ext uri="{FF2B5EF4-FFF2-40B4-BE49-F238E27FC236}">
                <a16:creationId xmlns:a16="http://schemas.microsoft.com/office/drawing/2014/main" id="{E8C4E314-9492-314C-B6F6-799501C0774E}"/>
              </a:ext>
            </a:extLst>
          </p:cNvPr>
          <p:cNvSpPr/>
          <p:nvPr/>
        </p:nvSpPr>
        <p:spPr>
          <a:xfrm>
            <a:off x="5365213" y="1366797"/>
            <a:ext cx="622116" cy="633577"/>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grpSp>
        <p:nvGrpSpPr>
          <p:cNvPr id="109" name="Google Shape;1870;p52">
            <a:extLst>
              <a:ext uri="{FF2B5EF4-FFF2-40B4-BE49-F238E27FC236}">
                <a16:creationId xmlns:a16="http://schemas.microsoft.com/office/drawing/2014/main" id="{BCFC42A3-93DC-3A49-BEE1-80193C482DE7}"/>
              </a:ext>
            </a:extLst>
          </p:cNvPr>
          <p:cNvGrpSpPr/>
          <p:nvPr/>
        </p:nvGrpSpPr>
        <p:grpSpPr>
          <a:xfrm>
            <a:off x="5495564" y="1502750"/>
            <a:ext cx="371859" cy="378871"/>
            <a:chOff x="0" y="0"/>
            <a:chExt cx="450631" cy="450821"/>
          </a:xfrm>
        </p:grpSpPr>
        <p:sp>
          <p:nvSpPr>
            <p:cNvPr id="110" name="Google Shape;1871;p52">
              <a:extLst>
                <a:ext uri="{FF2B5EF4-FFF2-40B4-BE49-F238E27FC236}">
                  <a16:creationId xmlns:a16="http://schemas.microsoft.com/office/drawing/2014/main" id="{F23B77CE-F6C2-F945-A8D5-46ADB00F53EF}"/>
                </a:ext>
              </a:extLst>
            </p:cNvPr>
            <p:cNvSpPr/>
            <p:nvPr/>
          </p:nvSpPr>
          <p:spPr>
            <a:xfrm>
              <a:off x="7319" y="7133"/>
              <a:ext cx="436725" cy="436725"/>
            </a:xfrm>
            <a:prstGeom prst="ellipse">
              <a:avLst/>
            </a:pr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1" name="Google Shape;1872;p52">
              <a:extLst>
                <a:ext uri="{FF2B5EF4-FFF2-40B4-BE49-F238E27FC236}">
                  <a16:creationId xmlns:a16="http://schemas.microsoft.com/office/drawing/2014/main" id="{9F62C075-491C-2C4F-B298-A1A336850867}"/>
                </a:ext>
              </a:extLst>
            </p:cNvPr>
            <p:cNvSpPr/>
            <p:nvPr/>
          </p:nvSpPr>
          <p:spPr>
            <a:xfrm>
              <a:off x="39989" y="39800"/>
              <a:ext cx="371219" cy="37122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74"/>
                    <a:pt x="4836" y="21600"/>
                    <a:pt x="10801" y="21600"/>
                  </a:cubicBezTo>
                  <a:cubicBezTo>
                    <a:pt x="16764" y="21600"/>
                    <a:pt x="21600" y="16774"/>
                    <a:pt x="21600" y="10801"/>
                  </a:cubicBezTo>
                  <a:cubicBezTo>
                    <a:pt x="21600" y="4836"/>
                    <a:pt x="16764" y="0"/>
                    <a:pt x="10801"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2" name="Google Shape;1873;p52">
              <a:extLst>
                <a:ext uri="{FF2B5EF4-FFF2-40B4-BE49-F238E27FC236}">
                  <a16:creationId xmlns:a16="http://schemas.microsoft.com/office/drawing/2014/main" id="{79B71262-53AD-5945-BAF8-B9BB7DC2465D}"/>
                </a:ext>
              </a:extLst>
            </p:cNvPr>
            <p:cNvSpPr/>
            <p:nvPr/>
          </p:nvSpPr>
          <p:spPr>
            <a:xfrm>
              <a:off x="-1" y="0"/>
              <a:ext cx="450633" cy="450822"/>
            </a:xfrm>
            <a:custGeom>
              <a:avLst/>
              <a:gdLst/>
              <a:ahLst/>
              <a:cxnLst>
                <a:cxn ang="0">
                  <a:pos x="wd2" y="hd2"/>
                </a:cxn>
                <a:cxn ang="5400000">
                  <a:pos x="wd2" y="hd2"/>
                </a:cxn>
                <a:cxn ang="10800000">
                  <a:pos x="wd2" y="hd2"/>
                </a:cxn>
                <a:cxn ang="16200000">
                  <a:pos x="wd2" y="hd2"/>
                </a:cxn>
              </a:cxnLst>
              <a:rect l="0" t="0" r="r" b="b"/>
              <a:pathLst>
                <a:path w="21141" h="21600" extrusionOk="0">
                  <a:moveTo>
                    <a:pt x="10575" y="0"/>
                  </a:moveTo>
                  <a:cubicBezTo>
                    <a:pt x="10104" y="0"/>
                    <a:pt x="9628" y="31"/>
                    <a:pt x="9151" y="98"/>
                  </a:cubicBezTo>
                  <a:cubicBezTo>
                    <a:pt x="3548" y="868"/>
                    <a:pt x="-459" y="6007"/>
                    <a:pt x="42" y="11761"/>
                  </a:cubicBezTo>
                  <a:cubicBezTo>
                    <a:pt x="537" y="17353"/>
                    <a:pt x="5125" y="21600"/>
                    <a:pt x="10570" y="21600"/>
                  </a:cubicBezTo>
                  <a:cubicBezTo>
                    <a:pt x="10725" y="21600"/>
                    <a:pt x="10882" y="21597"/>
                    <a:pt x="11038" y="21590"/>
                  </a:cubicBezTo>
                  <a:cubicBezTo>
                    <a:pt x="16679" y="21330"/>
                    <a:pt x="21133" y="16576"/>
                    <a:pt x="21141" y="10807"/>
                  </a:cubicBezTo>
                  <a:cubicBezTo>
                    <a:pt x="21141" y="10611"/>
                    <a:pt x="21133" y="10423"/>
                    <a:pt x="21125" y="10225"/>
                  </a:cubicBezTo>
                  <a:cubicBezTo>
                    <a:pt x="21117" y="10021"/>
                    <a:pt x="20968" y="9923"/>
                    <a:pt x="20818" y="9923"/>
                  </a:cubicBezTo>
                  <a:cubicBezTo>
                    <a:pt x="20654" y="9923"/>
                    <a:pt x="20492" y="10037"/>
                    <a:pt x="20508" y="10258"/>
                  </a:cubicBezTo>
                  <a:cubicBezTo>
                    <a:pt x="20516" y="10438"/>
                    <a:pt x="20524" y="10619"/>
                    <a:pt x="20524" y="10801"/>
                  </a:cubicBezTo>
                  <a:cubicBezTo>
                    <a:pt x="20516" y="16214"/>
                    <a:pt x="16340" y="20661"/>
                    <a:pt x="11046" y="20897"/>
                  </a:cubicBezTo>
                  <a:cubicBezTo>
                    <a:pt x="10900" y="20903"/>
                    <a:pt x="10753" y="20907"/>
                    <a:pt x="10607" y="20907"/>
                  </a:cubicBezTo>
                  <a:cubicBezTo>
                    <a:pt x="5511" y="20907"/>
                    <a:pt x="1208" y="16931"/>
                    <a:pt x="752" y="11689"/>
                  </a:cubicBezTo>
                  <a:cubicBezTo>
                    <a:pt x="281" y="6298"/>
                    <a:pt x="4041" y="1483"/>
                    <a:pt x="9289" y="759"/>
                  </a:cubicBezTo>
                  <a:cubicBezTo>
                    <a:pt x="9737" y="697"/>
                    <a:pt x="10182" y="667"/>
                    <a:pt x="10623" y="667"/>
                  </a:cubicBezTo>
                  <a:cubicBezTo>
                    <a:pt x="15341" y="667"/>
                    <a:pt x="19495" y="4117"/>
                    <a:pt x="20363" y="8982"/>
                  </a:cubicBezTo>
                  <a:cubicBezTo>
                    <a:pt x="20379" y="9185"/>
                    <a:pt x="20520" y="9275"/>
                    <a:pt x="20662" y="9275"/>
                  </a:cubicBezTo>
                  <a:cubicBezTo>
                    <a:pt x="20846" y="9275"/>
                    <a:pt x="21035" y="9124"/>
                    <a:pt x="20971" y="8873"/>
                  </a:cubicBezTo>
                  <a:cubicBezTo>
                    <a:pt x="20047" y="3675"/>
                    <a:pt x="15611" y="0"/>
                    <a:pt x="1057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3" name="Google Shape;1874;p52">
              <a:extLst>
                <a:ext uri="{FF2B5EF4-FFF2-40B4-BE49-F238E27FC236}">
                  <a16:creationId xmlns:a16="http://schemas.microsoft.com/office/drawing/2014/main" id="{26C39C47-FC95-4C4B-BE83-6A1AD0721B1D}"/>
                </a:ext>
              </a:extLst>
            </p:cNvPr>
            <p:cNvSpPr/>
            <p:nvPr/>
          </p:nvSpPr>
          <p:spPr>
            <a:xfrm>
              <a:off x="33217" y="33144"/>
              <a:ext cx="385821" cy="385932"/>
            </a:xfrm>
            <a:custGeom>
              <a:avLst/>
              <a:gdLst/>
              <a:ahLst/>
              <a:cxnLst>
                <a:cxn ang="0">
                  <a:pos x="wd2" y="hd2"/>
                </a:cxn>
                <a:cxn ang="5400000">
                  <a:pos x="wd2" y="hd2"/>
                </a:cxn>
                <a:cxn ang="10800000">
                  <a:pos x="wd2" y="hd2"/>
                </a:cxn>
                <a:cxn ang="16200000">
                  <a:pos x="wd2" y="hd2"/>
                </a:cxn>
              </a:cxnLst>
              <a:rect l="0" t="0" r="r" b="b"/>
              <a:pathLst>
                <a:path w="19219" h="21600" extrusionOk="0">
                  <a:moveTo>
                    <a:pt x="9611" y="0"/>
                  </a:moveTo>
                  <a:cubicBezTo>
                    <a:pt x="7020" y="0"/>
                    <a:pt x="4439" y="1173"/>
                    <a:pt x="2546" y="3471"/>
                  </a:cubicBezTo>
                  <a:cubicBezTo>
                    <a:pt x="2325" y="3743"/>
                    <a:pt x="2545" y="4096"/>
                    <a:pt x="2796" y="4096"/>
                  </a:cubicBezTo>
                  <a:cubicBezTo>
                    <a:pt x="2878" y="4096"/>
                    <a:pt x="2963" y="4058"/>
                    <a:pt x="3038" y="3968"/>
                  </a:cubicBezTo>
                  <a:cubicBezTo>
                    <a:pt x="4787" y="1844"/>
                    <a:pt x="7173" y="758"/>
                    <a:pt x="9571" y="758"/>
                  </a:cubicBezTo>
                  <a:cubicBezTo>
                    <a:pt x="11613" y="758"/>
                    <a:pt x="13663" y="1547"/>
                    <a:pt x="15335" y="3150"/>
                  </a:cubicBezTo>
                  <a:cubicBezTo>
                    <a:pt x="18969" y="6624"/>
                    <a:pt x="19508" y="12701"/>
                    <a:pt x="16563" y="16921"/>
                  </a:cubicBezTo>
                  <a:cubicBezTo>
                    <a:pt x="14811" y="19430"/>
                    <a:pt x="12196" y="20754"/>
                    <a:pt x="9550" y="20754"/>
                  </a:cubicBezTo>
                  <a:cubicBezTo>
                    <a:pt x="7748" y="20754"/>
                    <a:pt x="5932" y="20138"/>
                    <a:pt x="4364" y="18870"/>
                  </a:cubicBezTo>
                  <a:cubicBezTo>
                    <a:pt x="494" y="15735"/>
                    <a:pt x="-489" y="9722"/>
                    <a:pt x="2147" y="5246"/>
                  </a:cubicBezTo>
                  <a:cubicBezTo>
                    <a:pt x="2244" y="5080"/>
                    <a:pt x="2203" y="4851"/>
                    <a:pt x="2048" y="4740"/>
                  </a:cubicBezTo>
                  <a:cubicBezTo>
                    <a:pt x="1992" y="4694"/>
                    <a:pt x="1929" y="4673"/>
                    <a:pt x="1866" y="4673"/>
                  </a:cubicBezTo>
                  <a:cubicBezTo>
                    <a:pt x="1762" y="4673"/>
                    <a:pt x="1659" y="4732"/>
                    <a:pt x="1597" y="4841"/>
                  </a:cubicBezTo>
                  <a:cubicBezTo>
                    <a:pt x="-1249" y="9677"/>
                    <a:pt x="-193" y="16167"/>
                    <a:pt x="3986" y="19558"/>
                  </a:cubicBezTo>
                  <a:cubicBezTo>
                    <a:pt x="5683" y="20935"/>
                    <a:pt x="7649" y="21600"/>
                    <a:pt x="9598" y="21600"/>
                  </a:cubicBezTo>
                  <a:cubicBezTo>
                    <a:pt x="12454" y="21600"/>
                    <a:pt x="15277" y="20173"/>
                    <a:pt x="17168" y="17462"/>
                  </a:cubicBezTo>
                  <a:cubicBezTo>
                    <a:pt x="20351" y="12903"/>
                    <a:pt x="19769" y="6329"/>
                    <a:pt x="15843" y="2579"/>
                  </a:cubicBezTo>
                  <a:cubicBezTo>
                    <a:pt x="14036" y="850"/>
                    <a:pt x="11820" y="0"/>
                    <a:pt x="9611" y="0"/>
                  </a:cubicBez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4" name="Google Shape;1875;p52">
              <a:extLst>
                <a:ext uri="{FF2B5EF4-FFF2-40B4-BE49-F238E27FC236}">
                  <a16:creationId xmlns:a16="http://schemas.microsoft.com/office/drawing/2014/main" id="{954A4CDD-F3B6-9741-912E-0A25E633DB1A}"/>
                </a:ext>
              </a:extLst>
            </p:cNvPr>
            <p:cNvSpPr/>
            <p:nvPr/>
          </p:nvSpPr>
          <p:spPr>
            <a:xfrm>
              <a:off x="65621" y="218840"/>
              <a:ext cx="22607" cy="13314"/>
            </a:xfrm>
            <a:custGeom>
              <a:avLst/>
              <a:gdLst/>
              <a:ahLst/>
              <a:cxnLst>
                <a:cxn ang="0">
                  <a:pos x="wd2" y="hd2"/>
                </a:cxn>
                <a:cxn ang="5400000">
                  <a:pos x="wd2" y="hd2"/>
                </a:cxn>
                <a:cxn ang="10800000">
                  <a:pos x="wd2" y="hd2"/>
                </a:cxn>
                <a:cxn ang="16200000">
                  <a:pos x="wd2" y="hd2"/>
                </a:cxn>
              </a:cxnLst>
              <a:rect l="0" t="0" r="r" b="b"/>
              <a:pathLst>
                <a:path w="19703" h="21600" extrusionOk="0">
                  <a:moveTo>
                    <a:pt x="5712" y="0"/>
                  </a:moveTo>
                  <a:cubicBezTo>
                    <a:pt x="2588" y="0"/>
                    <a:pt x="0" y="4818"/>
                    <a:pt x="0" y="10911"/>
                  </a:cubicBezTo>
                  <a:cubicBezTo>
                    <a:pt x="0" y="16782"/>
                    <a:pt x="2588" y="21600"/>
                    <a:pt x="5712" y="21600"/>
                  </a:cubicBezTo>
                  <a:lnTo>
                    <a:pt x="14013" y="21600"/>
                  </a:lnTo>
                  <a:cubicBezTo>
                    <a:pt x="21600" y="21600"/>
                    <a:pt x="21600" y="0"/>
                    <a:pt x="1401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5" name="Google Shape;1876;p52">
              <a:extLst>
                <a:ext uri="{FF2B5EF4-FFF2-40B4-BE49-F238E27FC236}">
                  <a16:creationId xmlns:a16="http://schemas.microsoft.com/office/drawing/2014/main" id="{974DA8B6-34F8-024D-A3B4-818956EDC649}"/>
                </a:ext>
              </a:extLst>
            </p:cNvPr>
            <p:cNvSpPr/>
            <p:nvPr/>
          </p:nvSpPr>
          <p:spPr>
            <a:xfrm>
              <a:off x="219024" y="65505"/>
              <a:ext cx="166648" cy="166649"/>
            </a:xfrm>
            <a:custGeom>
              <a:avLst/>
              <a:gdLst/>
              <a:ahLst/>
              <a:cxnLst>
                <a:cxn ang="0">
                  <a:pos x="wd2" y="hd2"/>
                </a:cxn>
                <a:cxn ang="5400000">
                  <a:pos x="wd2" y="hd2"/>
                </a:cxn>
                <a:cxn ang="10800000">
                  <a:pos x="wd2" y="hd2"/>
                </a:cxn>
                <a:cxn ang="16200000">
                  <a:pos x="wd2" y="hd2"/>
                </a:cxn>
              </a:cxnLst>
              <a:rect l="0" t="0" r="r" b="b"/>
              <a:pathLst>
                <a:path w="21316" h="21600" extrusionOk="0">
                  <a:moveTo>
                    <a:pt x="843" y="0"/>
                  </a:moveTo>
                  <a:cubicBezTo>
                    <a:pt x="419" y="0"/>
                    <a:pt x="0" y="288"/>
                    <a:pt x="0" y="863"/>
                  </a:cubicBezTo>
                  <a:lnTo>
                    <a:pt x="0" y="20746"/>
                  </a:lnTo>
                  <a:cubicBezTo>
                    <a:pt x="0" y="21215"/>
                    <a:pt x="380" y="21600"/>
                    <a:pt x="843" y="21600"/>
                  </a:cubicBezTo>
                  <a:lnTo>
                    <a:pt x="20465" y="21600"/>
                  </a:lnTo>
                  <a:cubicBezTo>
                    <a:pt x="21600" y="21600"/>
                    <a:pt x="21600" y="19897"/>
                    <a:pt x="20465" y="19897"/>
                  </a:cubicBezTo>
                  <a:lnTo>
                    <a:pt x="1681" y="19897"/>
                  </a:lnTo>
                  <a:lnTo>
                    <a:pt x="1681" y="863"/>
                  </a:lnTo>
                  <a:cubicBezTo>
                    <a:pt x="1681" y="288"/>
                    <a:pt x="1262" y="0"/>
                    <a:pt x="84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6" name="Google Shape;1877;p52">
              <a:extLst>
                <a:ext uri="{FF2B5EF4-FFF2-40B4-BE49-F238E27FC236}">
                  <a16:creationId xmlns:a16="http://schemas.microsoft.com/office/drawing/2014/main" id="{C8A021E1-E76C-6546-BB38-29636D0AF9BF}"/>
                </a:ext>
              </a:extLst>
            </p:cNvPr>
            <p:cNvSpPr/>
            <p:nvPr/>
          </p:nvSpPr>
          <p:spPr>
            <a:xfrm>
              <a:off x="219024" y="362923"/>
              <a:ext cx="13144" cy="22599"/>
            </a:xfrm>
            <a:custGeom>
              <a:avLst/>
              <a:gdLst/>
              <a:ahLst/>
              <a:cxnLst>
                <a:cxn ang="0">
                  <a:pos x="wd2" y="hd2"/>
                </a:cxn>
                <a:cxn ang="5400000">
                  <a:pos x="wd2" y="hd2"/>
                </a:cxn>
                <a:cxn ang="10800000">
                  <a:pos x="wd2" y="hd2"/>
                </a:cxn>
                <a:cxn ang="16200000">
                  <a:pos x="wd2" y="hd2"/>
                </a:cxn>
              </a:cxnLst>
              <a:rect l="0" t="0" r="r" b="b"/>
              <a:pathLst>
                <a:path w="21600" h="21600" extrusionOk="0">
                  <a:moveTo>
                    <a:pt x="10828" y="0"/>
                  </a:moveTo>
                  <a:cubicBezTo>
                    <a:pt x="5386" y="0"/>
                    <a:pt x="0" y="2088"/>
                    <a:pt x="0" y="6265"/>
                  </a:cubicBezTo>
                  <a:lnTo>
                    <a:pt x="0" y="15368"/>
                  </a:lnTo>
                  <a:cubicBezTo>
                    <a:pt x="0" y="19512"/>
                    <a:pt x="5386" y="21600"/>
                    <a:pt x="10828" y="21600"/>
                  </a:cubicBezTo>
                  <a:cubicBezTo>
                    <a:pt x="16214" y="21600"/>
                    <a:pt x="21600" y="19512"/>
                    <a:pt x="21600" y="15368"/>
                  </a:cubicBezTo>
                  <a:lnTo>
                    <a:pt x="21600" y="6265"/>
                  </a:lnTo>
                  <a:cubicBezTo>
                    <a:pt x="21600" y="2088"/>
                    <a:pt x="16214" y="0"/>
                    <a:pt x="10828"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7" name="Google Shape;1878;p52">
              <a:extLst>
                <a:ext uri="{FF2B5EF4-FFF2-40B4-BE49-F238E27FC236}">
                  <a16:creationId xmlns:a16="http://schemas.microsoft.com/office/drawing/2014/main" id="{EF6A94BA-D912-9048-A7FB-9AD640F2F257}"/>
                </a:ext>
              </a:extLst>
            </p:cNvPr>
            <p:cNvSpPr/>
            <p:nvPr/>
          </p:nvSpPr>
          <p:spPr>
            <a:xfrm>
              <a:off x="110444" y="110187"/>
              <a:ext cx="20140" cy="20209"/>
            </a:xfrm>
            <a:custGeom>
              <a:avLst/>
              <a:gdLst/>
              <a:ahLst/>
              <a:cxnLst>
                <a:cxn ang="0">
                  <a:pos x="wd2" y="hd2"/>
                </a:cxn>
                <a:cxn ang="5400000">
                  <a:pos x="wd2" y="hd2"/>
                </a:cxn>
                <a:cxn ang="10800000">
                  <a:pos x="wd2" y="hd2"/>
                </a:cxn>
                <a:cxn ang="16200000">
                  <a:pos x="wd2" y="hd2"/>
                </a:cxn>
              </a:cxnLst>
              <a:rect l="0" t="0" r="r" b="b"/>
              <a:pathLst>
                <a:path w="17036" h="21600" extrusionOk="0">
                  <a:moveTo>
                    <a:pt x="5715" y="0"/>
                  </a:moveTo>
                  <a:cubicBezTo>
                    <a:pt x="1412" y="0"/>
                    <a:pt x="-2255" y="7078"/>
                    <a:pt x="1672" y="12223"/>
                  </a:cubicBezTo>
                  <a:lnTo>
                    <a:pt x="7390" y="19411"/>
                  </a:lnTo>
                  <a:cubicBezTo>
                    <a:pt x="8603" y="20943"/>
                    <a:pt x="9960" y="21600"/>
                    <a:pt x="11288" y="21600"/>
                  </a:cubicBezTo>
                  <a:cubicBezTo>
                    <a:pt x="15620" y="21600"/>
                    <a:pt x="19345" y="14522"/>
                    <a:pt x="15302" y="9414"/>
                  </a:cubicBezTo>
                  <a:lnTo>
                    <a:pt x="9613" y="2189"/>
                  </a:lnTo>
                  <a:cubicBezTo>
                    <a:pt x="8372" y="657"/>
                    <a:pt x="7015" y="0"/>
                    <a:pt x="571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8" name="Google Shape;1879;p52">
              <a:extLst>
                <a:ext uri="{FF2B5EF4-FFF2-40B4-BE49-F238E27FC236}">
                  <a16:creationId xmlns:a16="http://schemas.microsoft.com/office/drawing/2014/main" id="{223C627A-4BA5-5F48-8BC0-46559F6CB305}"/>
                </a:ext>
              </a:extLst>
            </p:cNvPr>
            <p:cNvSpPr/>
            <p:nvPr/>
          </p:nvSpPr>
          <p:spPr>
            <a:xfrm>
              <a:off x="320857" y="320664"/>
              <a:ext cx="19964" cy="19969"/>
            </a:xfrm>
            <a:custGeom>
              <a:avLst/>
              <a:gdLst/>
              <a:ahLst/>
              <a:cxnLst>
                <a:cxn ang="0">
                  <a:pos x="wd2" y="hd2"/>
                </a:cxn>
                <a:cxn ang="5400000">
                  <a:pos x="wd2" y="hd2"/>
                </a:cxn>
                <a:cxn ang="10800000">
                  <a:pos x="wd2" y="hd2"/>
                </a:cxn>
                <a:cxn ang="16200000">
                  <a:pos x="wd2" y="hd2"/>
                </a:cxn>
              </a:cxnLst>
              <a:rect l="0" t="0" r="r" b="b"/>
              <a:pathLst>
                <a:path w="18468" h="21600" extrusionOk="0">
                  <a:moveTo>
                    <a:pt x="6087" y="0"/>
                  </a:moveTo>
                  <a:cubicBezTo>
                    <a:pt x="4539" y="0"/>
                    <a:pt x="2960" y="738"/>
                    <a:pt x="1824" y="2142"/>
                  </a:cubicBezTo>
                  <a:cubicBezTo>
                    <a:pt x="-608" y="4985"/>
                    <a:pt x="-608" y="9415"/>
                    <a:pt x="1824" y="12258"/>
                  </a:cubicBezTo>
                  <a:lnTo>
                    <a:pt x="7918" y="19385"/>
                  </a:lnTo>
                  <a:cubicBezTo>
                    <a:pt x="9245" y="20972"/>
                    <a:pt x="10760" y="21600"/>
                    <a:pt x="12181" y="21600"/>
                  </a:cubicBezTo>
                  <a:cubicBezTo>
                    <a:pt x="16918" y="21600"/>
                    <a:pt x="20992" y="14474"/>
                    <a:pt x="16571" y="9415"/>
                  </a:cubicBezTo>
                  <a:lnTo>
                    <a:pt x="10350" y="2142"/>
                  </a:lnTo>
                  <a:cubicBezTo>
                    <a:pt x="9181" y="738"/>
                    <a:pt x="7634" y="0"/>
                    <a:pt x="608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19" name="Google Shape;1880;p52">
              <a:extLst>
                <a:ext uri="{FF2B5EF4-FFF2-40B4-BE49-F238E27FC236}">
                  <a16:creationId xmlns:a16="http://schemas.microsoft.com/office/drawing/2014/main" id="{C6DBCC82-C6E6-8C46-A8D3-2EA94CCC5BE1}"/>
                </a:ext>
              </a:extLst>
            </p:cNvPr>
            <p:cNvSpPr/>
            <p:nvPr/>
          </p:nvSpPr>
          <p:spPr>
            <a:xfrm>
              <a:off x="320777" y="110357"/>
              <a:ext cx="20044" cy="20039"/>
            </a:xfrm>
            <a:custGeom>
              <a:avLst/>
              <a:gdLst/>
              <a:ahLst/>
              <a:cxnLst>
                <a:cxn ang="0">
                  <a:pos x="wd2" y="hd2"/>
                </a:cxn>
                <a:cxn ang="5400000">
                  <a:pos x="wd2" y="hd2"/>
                </a:cxn>
                <a:cxn ang="10800000">
                  <a:pos x="wd2" y="hd2"/>
                </a:cxn>
                <a:cxn ang="16200000">
                  <a:pos x="wd2" y="hd2"/>
                </a:cxn>
              </a:cxnLst>
              <a:rect l="0" t="0" r="r" b="b"/>
              <a:pathLst>
                <a:path w="16979" h="21600" extrusionOk="0">
                  <a:moveTo>
                    <a:pt x="11223" y="0"/>
                  </a:moveTo>
                  <a:cubicBezTo>
                    <a:pt x="9921" y="0"/>
                    <a:pt x="8533" y="662"/>
                    <a:pt x="7319" y="2208"/>
                  </a:cubicBezTo>
                  <a:lnTo>
                    <a:pt x="1738" y="9310"/>
                  </a:lnTo>
                  <a:cubicBezTo>
                    <a:pt x="-2310" y="14461"/>
                    <a:pt x="1420" y="21600"/>
                    <a:pt x="5700" y="21600"/>
                  </a:cubicBezTo>
                  <a:cubicBezTo>
                    <a:pt x="7001" y="21600"/>
                    <a:pt x="8331" y="20938"/>
                    <a:pt x="9545" y="19392"/>
                  </a:cubicBezTo>
                  <a:lnTo>
                    <a:pt x="15242" y="12143"/>
                  </a:lnTo>
                  <a:cubicBezTo>
                    <a:pt x="19290" y="7102"/>
                    <a:pt x="15560" y="0"/>
                    <a:pt x="1122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0" name="Google Shape;1881;p52">
              <a:extLst>
                <a:ext uri="{FF2B5EF4-FFF2-40B4-BE49-F238E27FC236}">
                  <a16:creationId xmlns:a16="http://schemas.microsoft.com/office/drawing/2014/main" id="{A97B6700-2C9E-E04D-8198-09A9144D79AB}"/>
                </a:ext>
              </a:extLst>
            </p:cNvPr>
            <p:cNvSpPr/>
            <p:nvPr/>
          </p:nvSpPr>
          <p:spPr>
            <a:xfrm>
              <a:off x="110577" y="320595"/>
              <a:ext cx="20007" cy="20005"/>
            </a:xfrm>
            <a:custGeom>
              <a:avLst/>
              <a:gdLst/>
              <a:ahLst/>
              <a:cxnLst>
                <a:cxn ang="0">
                  <a:pos x="wd2" y="hd2"/>
                </a:cxn>
                <a:cxn ang="5400000">
                  <a:pos x="wd2" y="hd2"/>
                </a:cxn>
                <a:cxn ang="10800000">
                  <a:pos x="wd2" y="hd2"/>
                </a:cxn>
                <a:cxn ang="16200000">
                  <a:pos x="wd2" y="hd2"/>
                </a:cxn>
              </a:cxnLst>
              <a:rect l="0" t="0" r="r" b="b"/>
              <a:pathLst>
                <a:path w="18507" h="21600" extrusionOk="0">
                  <a:moveTo>
                    <a:pt x="12221" y="0"/>
                  </a:moveTo>
                  <a:cubicBezTo>
                    <a:pt x="10769" y="0"/>
                    <a:pt x="9285" y="663"/>
                    <a:pt x="7958" y="2212"/>
                  </a:cubicBezTo>
                  <a:lnTo>
                    <a:pt x="1706" y="9473"/>
                  </a:lnTo>
                  <a:cubicBezTo>
                    <a:pt x="-568" y="12164"/>
                    <a:pt x="-568" y="16771"/>
                    <a:pt x="1706" y="19610"/>
                  </a:cubicBezTo>
                  <a:cubicBezTo>
                    <a:pt x="2937" y="20937"/>
                    <a:pt x="4485" y="21600"/>
                    <a:pt x="6032" y="21600"/>
                  </a:cubicBezTo>
                  <a:cubicBezTo>
                    <a:pt x="7611" y="21600"/>
                    <a:pt x="9158" y="20937"/>
                    <a:pt x="10390" y="19610"/>
                  </a:cubicBezTo>
                  <a:lnTo>
                    <a:pt x="16611" y="12311"/>
                  </a:lnTo>
                  <a:cubicBezTo>
                    <a:pt x="21032" y="7151"/>
                    <a:pt x="16958" y="0"/>
                    <a:pt x="12221"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1" name="Google Shape;1882;p52">
              <a:extLst>
                <a:ext uri="{FF2B5EF4-FFF2-40B4-BE49-F238E27FC236}">
                  <a16:creationId xmlns:a16="http://schemas.microsoft.com/office/drawing/2014/main" id="{5D7A4C22-E2A2-E04B-9D7C-5197D3814307}"/>
                </a:ext>
              </a:extLst>
            </p:cNvPr>
            <p:cNvSpPr/>
            <p:nvPr/>
          </p:nvSpPr>
          <p:spPr>
            <a:xfrm>
              <a:off x="77813" y="158761"/>
              <a:ext cx="21999" cy="17171"/>
            </a:xfrm>
            <a:custGeom>
              <a:avLst/>
              <a:gdLst/>
              <a:ahLst/>
              <a:cxnLst>
                <a:cxn ang="0">
                  <a:pos x="wd2" y="hd2"/>
                </a:cxn>
                <a:cxn ang="5400000">
                  <a:pos x="wd2" y="hd2"/>
                </a:cxn>
                <a:cxn ang="10800000">
                  <a:pos x="wd2" y="hd2"/>
                </a:cxn>
                <a:cxn ang="16200000">
                  <a:pos x="wd2" y="hd2"/>
                </a:cxn>
              </a:cxnLst>
              <a:rect l="0" t="0" r="r" b="b"/>
              <a:pathLst>
                <a:path w="16913" h="21600" extrusionOk="0">
                  <a:moveTo>
                    <a:pt x="4877" y="0"/>
                  </a:moveTo>
                  <a:cubicBezTo>
                    <a:pt x="48" y="0"/>
                    <a:pt x="-2314" y="12282"/>
                    <a:pt x="3119" y="16060"/>
                  </a:cubicBezTo>
                  <a:lnTo>
                    <a:pt x="9811" y="20827"/>
                  </a:lnTo>
                  <a:cubicBezTo>
                    <a:pt x="10573" y="21342"/>
                    <a:pt x="11307" y="21600"/>
                    <a:pt x="11964" y="21600"/>
                  </a:cubicBezTo>
                  <a:cubicBezTo>
                    <a:pt x="16845" y="21600"/>
                    <a:pt x="19286" y="9361"/>
                    <a:pt x="13722" y="5540"/>
                  </a:cubicBezTo>
                  <a:lnTo>
                    <a:pt x="7029" y="773"/>
                  </a:lnTo>
                  <a:cubicBezTo>
                    <a:pt x="6295" y="258"/>
                    <a:pt x="5560" y="0"/>
                    <a:pt x="487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2" name="Google Shape;1883;p52">
              <a:extLst>
                <a:ext uri="{FF2B5EF4-FFF2-40B4-BE49-F238E27FC236}">
                  <a16:creationId xmlns:a16="http://schemas.microsoft.com/office/drawing/2014/main" id="{9531F01B-86E6-3B42-976D-2AF3BDE0C289}"/>
                </a:ext>
              </a:extLst>
            </p:cNvPr>
            <p:cNvSpPr/>
            <p:nvPr/>
          </p:nvSpPr>
          <p:spPr>
            <a:xfrm>
              <a:off x="351469" y="275230"/>
              <a:ext cx="22030" cy="17001"/>
            </a:xfrm>
            <a:custGeom>
              <a:avLst/>
              <a:gdLst/>
              <a:ahLst/>
              <a:cxnLst>
                <a:cxn ang="0">
                  <a:pos x="wd2" y="hd2"/>
                </a:cxn>
                <a:cxn ang="5400000">
                  <a:pos x="wd2" y="hd2"/>
                </a:cxn>
                <a:cxn ang="10800000">
                  <a:pos x="wd2" y="hd2"/>
                </a:cxn>
                <a:cxn ang="16200000">
                  <a:pos x="wd2" y="hd2"/>
                </a:cxn>
              </a:cxnLst>
              <a:rect l="0" t="0" r="r" b="b"/>
              <a:pathLst>
                <a:path w="16938" h="21600" extrusionOk="0">
                  <a:moveTo>
                    <a:pt x="4935" y="0"/>
                  </a:moveTo>
                  <a:cubicBezTo>
                    <a:pt x="27" y="0"/>
                    <a:pt x="-2309" y="12188"/>
                    <a:pt x="3124" y="16005"/>
                  </a:cubicBezTo>
                  <a:lnTo>
                    <a:pt x="9816" y="20819"/>
                  </a:lnTo>
                  <a:cubicBezTo>
                    <a:pt x="10551" y="21340"/>
                    <a:pt x="11286" y="21600"/>
                    <a:pt x="11969" y="21600"/>
                  </a:cubicBezTo>
                  <a:cubicBezTo>
                    <a:pt x="16824" y="21600"/>
                    <a:pt x="19291" y="9195"/>
                    <a:pt x="13858" y="5378"/>
                  </a:cubicBezTo>
                  <a:lnTo>
                    <a:pt x="7166" y="781"/>
                  </a:lnTo>
                  <a:cubicBezTo>
                    <a:pt x="6378" y="217"/>
                    <a:pt x="5643" y="0"/>
                    <a:pt x="493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3" name="Google Shape;1884;p52">
              <a:extLst>
                <a:ext uri="{FF2B5EF4-FFF2-40B4-BE49-F238E27FC236}">
                  <a16:creationId xmlns:a16="http://schemas.microsoft.com/office/drawing/2014/main" id="{89672C33-ACBB-5E44-AC9B-19E29D010677}"/>
                </a:ext>
              </a:extLst>
            </p:cNvPr>
            <p:cNvSpPr/>
            <p:nvPr/>
          </p:nvSpPr>
          <p:spPr>
            <a:xfrm>
              <a:off x="275439" y="77656"/>
              <a:ext cx="16970" cy="21951"/>
            </a:xfrm>
            <a:custGeom>
              <a:avLst/>
              <a:gdLst/>
              <a:ahLst/>
              <a:cxnLst>
                <a:cxn ang="0">
                  <a:pos x="wd2" y="hd2"/>
                </a:cxn>
                <a:cxn ang="5400000">
                  <a:pos x="wd2" y="hd2"/>
                </a:cxn>
                <a:cxn ang="10800000">
                  <a:pos x="wd2" y="hd2"/>
                </a:cxn>
                <a:cxn ang="16200000">
                  <a:pos x="wd2" y="hd2"/>
                </a:cxn>
              </a:cxnLst>
              <a:rect l="0" t="0" r="r" b="b"/>
              <a:pathLst>
                <a:path w="18355" h="21600" extrusionOk="0">
                  <a:moveTo>
                    <a:pt x="10904" y="0"/>
                  </a:moveTo>
                  <a:cubicBezTo>
                    <a:pt x="8393" y="0"/>
                    <a:pt x="5883" y="1176"/>
                    <a:pt x="4553" y="3964"/>
                  </a:cubicBezTo>
                  <a:lnTo>
                    <a:pt x="640" y="12530"/>
                  </a:lnTo>
                  <a:cubicBezTo>
                    <a:pt x="-1502" y="16729"/>
                    <a:pt x="2006" y="21533"/>
                    <a:pt x="7101" y="21600"/>
                  </a:cubicBezTo>
                  <a:cubicBezTo>
                    <a:pt x="9907" y="21566"/>
                    <a:pt x="12529" y="19954"/>
                    <a:pt x="13784" y="17569"/>
                  </a:cubicBezTo>
                  <a:lnTo>
                    <a:pt x="17698" y="9003"/>
                  </a:lnTo>
                  <a:cubicBezTo>
                    <a:pt x="20098" y="3897"/>
                    <a:pt x="15483" y="0"/>
                    <a:pt x="10904" y="0"/>
                  </a:cubicBezTo>
                  <a:close/>
                  <a:moveTo>
                    <a:pt x="7101" y="21600"/>
                  </a:moveTo>
                  <a:cubicBezTo>
                    <a:pt x="7101" y="21600"/>
                    <a:pt x="7064" y="21600"/>
                    <a:pt x="7027" y="21600"/>
                  </a:cubicBezTo>
                  <a:lnTo>
                    <a:pt x="7212" y="21600"/>
                  </a:lnTo>
                  <a:cubicBezTo>
                    <a:pt x="7175" y="21600"/>
                    <a:pt x="7138" y="21600"/>
                    <a:pt x="7101" y="2160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4" name="Google Shape;1885;p52">
              <a:extLst>
                <a:ext uri="{FF2B5EF4-FFF2-40B4-BE49-F238E27FC236}">
                  <a16:creationId xmlns:a16="http://schemas.microsoft.com/office/drawing/2014/main" id="{8C7853C2-B67D-6A49-9A84-E92FC99EFFD0}"/>
                </a:ext>
              </a:extLst>
            </p:cNvPr>
            <p:cNvSpPr/>
            <p:nvPr/>
          </p:nvSpPr>
          <p:spPr>
            <a:xfrm>
              <a:off x="159020" y="351386"/>
              <a:ext cx="16920" cy="21915"/>
            </a:xfrm>
            <a:custGeom>
              <a:avLst/>
              <a:gdLst/>
              <a:ahLst/>
              <a:cxnLst>
                <a:cxn ang="0">
                  <a:pos x="wd2" y="hd2"/>
                </a:cxn>
                <a:cxn ang="5400000">
                  <a:pos x="wd2" y="hd2"/>
                </a:cxn>
                <a:cxn ang="10800000">
                  <a:pos x="wd2" y="hd2"/>
                </a:cxn>
                <a:cxn ang="16200000">
                  <a:pos x="wd2" y="hd2"/>
                </a:cxn>
              </a:cxnLst>
              <a:rect l="0" t="0" r="r" b="b"/>
              <a:pathLst>
                <a:path w="18782" h="21600" extrusionOk="0">
                  <a:moveTo>
                    <a:pt x="11136" y="0"/>
                  </a:moveTo>
                  <a:cubicBezTo>
                    <a:pt x="8559" y="0"/>
                    <a:pt x="5983" y="1178"/>
                    <a:pt x="4618" y="4071"/>
                  </a:cubicBezTo>
                  <a:lnTo>
                    <a:pt x="601" y="12650"/>
                  </a:lnTo>
                  <a:cubicBezTo>
                    <a:pt x="-1028" y="15880"/>
                    <a:pt x="791" y="19750"/>
                    <a:pt x="4429" y="21062"/>
                  </a:cubicBezTo>
                  <a:cubicBezTo>
                    <a:pt x="5414" y="21432"/>
                    <a:pt x="6399" y="21600"/>
                    <a:pt x="7347" y="21600"/>
                  </a:cubicBezTo>
                  <a:cubicBezTo>
                    <a:pt x="10227" y="21600"/>
                    <a:pt x="12879" y="20086"/>
                    <a:pt x="14092" y="17664"/>
                  </a:cubicBezTo>
                  <a:lnTo>
                    <a:pt x="18109" y="9084"/>
                  </a:lnTo>
                  <a:cubicBezTo>
                    <a:pt x="20572" y="3970"/>
                    <a:pt x="15835" y="0"/>
                    <a:pt x="1113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5" name="Google Shape;1886;p52">
              <a:extLst>
                <a:ext uri="{FF2B5EF4-FFF2-40B4-BE49-F238E27FC236}">
                  <a16:creationId xmlns:a16="http://schemas.microsoft.com/office/drawing/2014/main" id="{F8505BAB-9B2E-694E-89AF-3D8837DC0A92}"/>
                </a:ext>
              </a:extLst>
            </p:cNvPr>
            <p:cNvSpPr/>
            <p:nvPr/>
          </p:nvSpPr>
          <p:spPr>
            <a:xfrm>
              <a:off x="161474" y="76496"/>
              <a:ext cx="16994" cy="22121"/>
            </a:xfrm>
            <a:custGeom>
              <a:avLst/>
              <a:gdLst/>
              <a:ahLst/>
              <a:cxnLst>
                <a:cxn ang="0">
                  <a:pos x="wd2" y="hd2"/>
                </a:cxn>
                <a:cxn ang="5400000">
                  <a:pos x="wd2" y="hd2"/>
                </a:cxn>
                <a:cxn ang="10800000">
                  <a:pos x="wd2" y="hd2"/>
                </a:cxn>
                <a:cxn ang="16200000">
                  <a:pos x="wd2" y="hd2"/>
                </a:cxn>
              </a:cxnLst>
              <a:rect l="0" t="0" r="r" b="b"/>
              <a:pathLst>
                <a:path w="18506" h="21600" extrusionOk="0">
                  <a:moveTo>
                    <a:pt x="7545" y="0"/>
                  </a:moveTo>
                  <a:cubicBezTo>
                    <a:pt x="2972" y="0"/>
                    <a:pt x="-1675" y="3800"/>
                    <a:pt x="593" y="8933"/>
                  </a:cubicBezTo>
                  <a:lnTo>
                    <a:pt x="4534" y="17600"/>
                  </a:lnTo>
                  <a:cubicBezTo>
                    <a:pt x="5612" y="20000"/>
                    <a:pt x="8289" y="21600"/>
                    <a:pt x="11337" y="21600"/>
                  </a:cubicBezTo>
                  <a:cubicBezTo>
                    <a:pt x="16356" y="21600"/>
                    <a:pt x="19925" y="16933"/>
                    <a:pt x="17955" y="12767"/>
                  </a:cubicBezTo>
                  <a:lnTo>
                    <a:pt x="14014" y="4133"/>
                  </a:lnTo>
                  <a:cubicBezTo>
                    <a:pt x="12750" y="1233"/>
                    <a:pt x="10147" y="0"/>
                    <a:pt x="754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6" name="Google Shape;1887;p52">
              <a:extLst>
                <a:ext uri="{FF2B5EF4-FFF2-40B4-BE49-F238E27FC236}">
                  <a16:creationId xmlns:a16="http://schemas.microsoft.com/office/drawing/2014/main" id="{6AC979EB-3E62-7A4C-B1FC-CD94A529F6DF}"/>
                </a:ext>
              </a:extLst>
            </p:cNvPr>
            <p:cNvSpPr/>
            <p:nvPr/>
          </p:nvSpPr>
          <p:spPr>
            <a:xfrm>
              <a:off x="272939" y="352410"/>
              <a:ext cx="16901" cy="22086"/>
            </a:xfrm>
            <a:custGeom>
              <a:avLst/>
              <a:gdLst/>
              <a:ahLst/>
              <a:cxnLst>
                <a:cxn ang="0">
                  <a:pos x="wd2" y="hd2"/>
                </a:cxn>
                <a:cxn ang="5400000">
                  <a:pos x="wd2" y="hd2"/>
                </a:cxn>
                <a:cxn ang="10800000">
                  <a:pos x="wd2" y="hd2"/>
                </a:cxn>
                <a:cxn ang="16200000">
                  <a:pos x="wd2" y="hd2"/>
                </a:cxn>
              </a:cxnLst>
              <a:rect l="0" t="0" r="r" b="b"/>
              <a:pathLst>
                <a:path w="18962" h="21600" extrusionOk="0">
                  <a:moveTo>
                    <a:pt x="7413" y="0"/>
                  </a:moveTo>
                  <a:cubicBezTo>
                    <a:pt x="6532" y="0"/>
                    <a:pt x="5613" y="167"/>
                    <a:pt x="4732" y="467"/>
                  </a:cubicBezTo>
                  <a:lnTo>
                    <a:pt x="4579" y="467"/>
                  </a:lnTo>
                  <a:cubicBezTo>
                    <a:pt x="864" y="1736"/>
                    <a:pt x="-974" y="5609"/>
                    <a:pt x="520" y="8814"/>
                  </a:cubicBezTo>
                  <a:lnTo>
                    <a:pt x="4579" y="17494"/>
                  </a:lnTo>
                  <a:cubicBezTo>
                    <a:pt x="5843" y="20398"/>
                    <a:pt x="8447" y="21600"/>
                    <a:pt x="11090" y="21600"/>
                  </a:cubicBezTo>
                  <a:cubicBezTo>
                    <a:pt x="15800" y="21600"/>
                    <a:pt x="20626" y="17794"/>
                    <a:pt x="18405" y="12653"/>
                  </a:cubicBezTo>
                  <a:lnTo>
                    <a:pt x="14345" y="3973"/>
                  </a:lnTo>
                  <a:cubicBezTo>
                    <a:pt x="13196" y="1536"/>
                    <a:pt x="10362" y="0"/>
                    <a:pt x="741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7" name="Google Shape;1888;p52">
              <a:extLst>
                <a:ext uri="{FF2B5EF4-FFF2-40B4-BE49-F238E27FC236}">
                  <a16:creationId xmlns:a16="http://schemas.microsoft.com/office/drawing/2014/main" id="{2C5EC579-40BF-6845-B536-087E67CAB958}"/>
                </a:ext>
              </a:extLst>
            </p:cNvPr>
            <p:cNvSpPr/>
            <p:nvPr/>
          </p:nvSpPr>
          <p:spPr>
            <a:xfrm>
              <a:off x="352409" y="161287"/>
              <a:ext cx="22164" cy="17000"/>
            </a:xfrm>
            <a:custGeom>
              <a:avLst/>
              <a:gdLst/>
              <a:ahLst/>
              <a:cxnLst>
                <a:cxn ang="0">
                  <a:pos x="wd2" y="hd2"/>
                </a:cxn>
                <a:cxn ang="5400000">
                  <a:pos x="wd2" y="hd2"/>
                </a:cxn>
                <a:cxn ang="10800000">
                  <a:pos x="wd2" y="hd2"/>
                </a:cxn>
                <a:cxn ang="16200000">
                  <a:pos x="wd2" y="hd2"/>
                </a:cxn>
              </a:cxnLst>
              <a:rect l="0" t="0" r="r" b="b"/>
              <a:pathLst>
                <a:path w="17208" h="21600" extrusionOk="0">
                  <a:moveTo>
                    <a:pt x="12256" y="0"/>
                  </a:moveTo>
                  <a:cubicBezTo>
                    <a:pt x="11620" y="0"/>
                    <a:pt x="10904" y="217"/>
                    <a:pt x="10188" y="737"/>
                  </a:cubicBezTo>
                  <a:lnTo>
                    <a:pt x="3298" y="5292"/>
                  </a:lnTo>
                  <a:cubicBezTo>
                    <a:pt x="-2056" y="8848"/>
                    <a:pt x="-519" y="21600"/>
                    <a:pt x="5232" y="21600"/>
                  </a:cubicBezTo>
                  <a:cubicBezTo>
                    <a:pt x="5868" y="21600"/>
                    <a:pt x="6504" y="21383"/>
                    <a:pt x="7141" y="20949"/>
                  </a:cubicBezTo>
                  <a:lnTo>
                    <a:pt x="14031" y="16352"/>
                  </a:lnTo>
                  <a:cubicBezTo>
                    <a:pt x="19544" y="12665"/>
                    <a:pt x="17185" y="0"/>
                    <a:pt x="1225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28" name="Google Shape;1889;p52">
              <a:extLst>
                <a:ext uri="{FF2B5EF4-FFF2-40B4-BE49-F238E27FC236}">
                  <a16:creationId xmlns:a16="http://schemas.microsoft.com/office/drawing/2014/main" id="{606EAC4E-4B21-F347-A3C6-BB4A874D9E32}"/>
                </a:ext>
              </a:extLst>
            </p:cNvPr>
            <p:cNvSpPr/>
            <p:nvPr/>
          </p:nvSpPr>
          <p:spPr>
            <a:xfrm>
              <a:off x="76675" y="272670"/>
              <a:ext cx="22122" cy="17035"/>
            </a:xfrm>
            <a:custGeom>
              <a:avLst/>
              <a:gdLst/>
              <a:ahLst/>
              <a:cxnLst>
                <a:cxn ang="0">
                  <a:pos x="wd2" y="hd2"/>
                </a:cxn>
                <a:cxn ang="5400000">
                  <a:pos x="wd2" y="hd2"/>
                </a:cxn>
                <a:cxn ang="10800000">
                  <a:pos x="wd2" y="hd2"/>
                </a:cxn>
                <a:cxn ang="16200000">
                  <a:pos x="wd2" y="hd2"/>
                </a:cxn>
              </a:cxnLst>
              <a:rect l="0" t="0" r="r" b="b"/>
              <a:pathLst>
                <a:path w="16967" h="21600" extrusionOk="0">
                  <a:moveTo>
                    <a:pt x="12075" y="0"/>
                  </a:moveTo>
                  <a:cubicBezTo>
                    <a:pt x="11447" y="0"/>
                    <a:pt x="10766" y="216"/>
                    <a:pt x="10033" y="693"/>
                  </a:cubicBezTo>
                  <a:lnTo>
                    <a:pt x="3226" y="5281"/>
                  </a:lnTo>
                  <a:cubicBezTo>
                    <a:pt x="-2325" y="8960"/>
                    <a:pt x="-21" y="21600"/>
                    <a:pt x="4927" y="21600"/>
                  </a:cubicBezTo>
                  <a:cubicBezTo>
                    <a:pt x="5582" y="21600"/>
                    <a:pt x="6289" y="21384"/>
                    <a:pt x="7022" y="20907"/>
                  </a:cubicBezTo>
                  <a:lnTo>
                    <a:pt x="13829" y="16319"/>
                  </a:lnTo>
                  <a:cubicBezTo>
                    <a:pt x="19275" y="12640"/>
                    <a:pt x="16945" y="0"/>
                    <a:pt x="1207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2" name="Groupe 1">
            <a:extLst>
              <a:ext uri="{FF2B5EF4-FFF2-40B4-BE49-F238E27FC236}">
                <a16:creationId xmlns:a16="http://schemas.microsoft.com/office/drawing/2014/main" id="{6A6EEF7F-3A1C-3E45-9A28-8E9F58AA4311}"/>
              </a:ext>
            </a:extLst>
          </p:cNvPr>
          <p:cNvGrpSpPr/>
          <p:nvPr/>
        </p:nvGrpSpPr>
        <p:grpSpPr>
          <a:xfrm>
            <a:off x="6773620" y="1271003"/>
            <a:ext cx="1852953" cy="2422083"/>
            <a:chOff x="8809626" y="1271003"/>
            <a:chExt cx="1852953" cy="2422083"/>
          </a:xfrm>
        </p:grpSpPr>
        <p:grpSp>
          <p:nvGrpSpPr>
            <p:cNvPr id="90" name="Google Shape;1408;p45">
              <a:extLst>
                <a:ext uri="{FF2B5EF4-FFF2-40B4-BE49-F238E27FC236}">
                  <a16:creationId xmlns:a16="http://schemas.microsoft.com/office/drawing/2014/main" id="{A93B6C9D-255D-C14E-AE03-16A7B1CB62DD}"/>
                </a:ext>
              </a:extLst>
            </p:cNvPr>
            <p:cNvGrpSpPr/>
            <p:nvPr/>
          </p:nvGrpSpPr>
          <p:grpSpPr>
            <a:xfrm>
              <a:off x="9168499" y="1653886"/>
              <a:ext cx="1187724" cy="469713"/>
              <a:chOff x="0" y="0"/>
              <a:chExt cx="1439325" cy="558915"/>
            </a:xfrm>
          </p:grpSpPr>
          <p:sp>
            <p:nvSpPr>
              <p:cNvPr id="93" name="Google Shape;1409;p45">
                <a:extLst>
                  <a:ext uri="{FF2B5EF4-FFF2-40B4-BE49-F238E27FC236}">
                    <a16:creationId xmlns:a16="http://schemas.microsoft.com/office/drawing/2014/main" id="{F51741B5-1812-CB4E-8441-B2DD802BF49F}"/>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11369" y="0"/>
                    </a:move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lnTo>
                      <a:pt x="21385" y="21600"/>
                    </a:ln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94" name="Google Shape;1410;p45">
                <a:extLst>
                  <a:ext uri="{FF2B5EF4-FFF2-40B4-BE49-F238E27FC236}">
                    <a16:creationId xmlns:a16="http://schemas.microsoft.com/office/drawing/2014/main" id="{456E63E5-F8A2-8C4A-A7FC-85A7F3AAB286}"/>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95" name="Google Shape;1411;p45">
                <a:extLst>
                  <a:ext uri="{FF2B5EF4-FFF2-40B4-BE49-F238E27FC236}">
                    <a16:creationId xmlns:a16="http://schemas.microsoft.com/office/drawing/2014/main" id="{02014EF9-33CE-6946-BD74-F5885CDEF1C8}"/>
                  </a:ext>
                </a:extLst>
              </p:cNvPr>
              <p:cNvSpPr/>
              <p:nvPr/>
            </p:nvSpPr>
            <p:spPr>
              <a:xfrm>
                <a:off x="515939" y="56830"/>
                <a:ext cx="203606" cy="94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578" y="2192"/>
                      <a:pt x="6029" y="9731"/>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96" name="Google Shape;1412;p45">
                <a:extLst>
                  <a:ext uri="{FF2B5EF4-FFF2-40B4-BE49-F238E27FC236}">
                    <a16:creationId xmlns:a16="http://schemas.microsoft.com/office/drawing/2014/main" id="{DA7BAF4F-6318-6D43-8768-F2ACEE885093}"/>
                  </a:ext>
                </a:extLst>
              </p:cNvPr>
              <p:cNvSpPr/>
              <p:nvPr/>
            </p:nvSpPr>
            <p:spPr>
              <a:xfrm>
                <a:off x="72888" y="307873"/>
                <a:ext cx="83280" cy="179888"/>
              </a:xfrm>
              <a:custGeom>
                <a:avLst/>
                <a:gdLst/>
                <a:ahLst/>
                <a:cxnLst>
                  <a:cxn ang="0">
                    <a:pos x="wd2" y="hd2"/>
                  </a:cxn>
                  <a:cxn ang="5400000">
                    <a:pos x="wd2" y="hd2"/>
                  </a:cxn>
                  <a:cxn ang="10800000">
                    <a:pos x="wd2" y="hd2"/>
                  </a:cxn>
                  <a:cxn ang="16200000">
                    <a:pos x="wd2" y="hd2"/>
                  </a:cxn>
                </a:cxnLst>
                <a:rect l="0" t="0" r="r" b="b"/>
                <a:pathLst>
                  <a:path w="19007" h="21600" extrusionOk="0">
                    <a:moveTo>
                      <a:pt x="19007" y="0"/>
                    </a:moveTo>
                    <a:cubicBezTo>
                      <a:pt x="7108" y="3412"/>
                      <a:pt x="-2593" y="13648"/>
                      <a:pt x="623"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97" name="Google Shape;1413;p45">
                <a:extLst>
                  <a:ext uri="{FF2B5EF4-FFF2-40B4-BE49-F238E27FC236}">
                    <a16:creationId xmlns:a16="http://schemas.microsoft.com/office/drawing/2014/main" id="{E5F1711F-8B60-524D-8F36-93C46C4B10C7}"/>
                  </a:ext>
                </a:extLst>
              </p:cNvPr>
              <p:cNvSpPr/>
              <p:nvPr/>
            </p:nvSpPr>
            <p:spPr>
              <a:xfrm>
                <a:off x="184583" y="274761"/>
                <a:ext cx="108966" cy="94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197" y="3216"/>
                      <a:pt x="3771" y="11899"/>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grpSp>
        <p:sp>
          <p:nvSpPr>
            <p:cNvPr id="100" name="Google Shape;1415;p45">
              <a:extLst>
                <a:ext uri="{FF2B5EF4-FFF2-40B4-BE49-F238E27FC236}">
                  <a16:creationId xmlns:a16="http://schemas.microsoft.com/office/drawing/2014/main" id="{C5E7B0B1-840C-D347-AEA2-13315604452A}"/>
                </a:ext>
              </a:extLst>
            </p:cNvPr>
            <p:cNvSpPr/>
            <p:nvPr/>
          </p:nvSpPr>
          <p:spPr>
            <a:xfrm>
              <a:off x="8809626" y="1271003"/>
              <a:ext cx="1851722" cy="2422083"/>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03" name="Google Shape;1417;p45">
              <a:extLst>
                <a:ext uri="{FF2B5EF4-FFF2-40B4-BE49-F238E27FC236}">
                  <a16:creationId xmlns:a16="http://schemas.microsoft.com/office/drawing/2014/main" id="{8CA45F68-30FE-344C-8A1B-87508B8EF3F7}"/>
                </a:ext>
              </a:extLst>
            </p:cNvPr>
            <p:cNvSpPr txBox="1"/>
            <p:nvPr/>
          </p:nvSpPr>
          <p:spPr>
            <a:xfrm>
              <a:off x="8810858" y="1959884"/>
              <a:ext cx="1851721" cy="815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400" dirty="0"/>
                <a:t>AUCUNE CHARGE</a:t>
              </a:r>
              <a:endParaRPr sz="1400" dirty="0"/>
            </a:p>
          </p:txBody>
        </p:sp>
        <p:sp>
          <p:nvSpPr>
            <p:cNvPr id="104" name="Google Shape;1418;p45">
              <a:extLst>
                <a:ext uri="{FF2B5EF4-FFF2-40B4-BE49-F238E27FC236}">
                  <a16:creationId xmlns:a16="http://schemas.microsoft.com/office/drawing/2014/main" id="{ECC9F1DE-85D1-834B-B51D-DADE85DBB7DE}"/>
                </a:ext>
              </a:extLst>
            </p:cNvPr>
            <p:cNvSpPr txBox="1">
              <a:spLocks/>
            </p:cNvSpPr>
            <p:nvPr/>
          </p:nvSpPr>
          <p:spPr>
            <a:xfrm>
              <a:off x="8849191" y="2654364"/>
              <a:ext cx="1726897" cy="983796"/>
            </a:xfrm>
            <a:prstGeom prst="rect">
              <a:avLst/>
            </a:prstGeom>
          </p:spPr>
          <p:txBody>
            <a:bodyPr vert="horz" lIns="91440" tIns="45720" rIns="91440" bIns="45720" rtlCol="0" anchor="ctr">
              <a:normAutofit/>
            </a:bodyPr>
            <a:lstStyle>
              <a:lvl1pPr marL="7302" indent="-7302" algn="ctr" defTabSz="841247" rtl="0" eaLnBrk="1" latinLnBrk="0" hangingPunct="1">
                <a:lnSpc>
                  <a:spcPct val="90000"/>
                </a:lnSpc>
                <a:spcBef>
                  <a:spcPts val="750"/>
                </a:spcBef>
                <a:buFont typeface="Arial" panose="020B0604020202020204" pitchFamily="34" charset="0"/>
                <a:buNone/>
                <a:defRPr sz="1288" kern="1200">
                  <a:solidFill>
                    <a:schemeClr val="tx1"/>
                  </a:solidFill>
                  <a:latin typeface="Montserrat Regular"/>
                  <a:ea typeface="Montserrat Regular"/>
                  <a:cs typeface="Montserrat Regular"/>
                  <a:sym typeface="Montserrat Regular"/>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indent="0"/>
              <a:r>
                <a:rPr lang="fr-FR" sz="1200" b="0" dirty="0"/>
                <a:t>Aucun impact sur la fiche de paie, vous ne payez pas de charge.</a:t>
              </a:r>
            </a:p>
          </p:txBody>
        </p:sp>
        <p:sp>
          <p:nvSpPr>
            <p:cNvPr id="129" name="Google Shape;2136;p57">
              <a:extLst>
                <a:ext uri="{FF2B5EF4-FFF2-40B4-BE49-F238E27FC236}">
                  <a16:creationId xmlns:a16="http://schemas.microsoft.com/office/drawing/2014/main" id="{61BA6043-42E4-DD48-B8E2-BB8A7C6BF7FA}"/>
                </a:ext>
              </a:extLst>
            </p:cNvPr>
            <p:cNvSpPr/>
            <p:nvPr/>
          </p:nvSpPr>
          <p:spPr>
            <a:xfrm>
              <a:off x="9388317" y="1380756"/>
              <a:ext cx="622115" cy="633577"/>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grpSp>
          <p:nvGrpSpPr>
            <p:cNvPr id="130" name="Google Shape;2139;p57">
              <a:extLst>
                <a:ext uri="{FF2B5EF4-FFF2-40B4-BE49-F238E27FC236}">
                  <a16:creationId xmlns:a16="http://schemas.microsoft.com/office/drawing/2014/main" id="{3F077608-6CE0-654D-A32A-1D1E86FCC094}"/>
                </a:ext>
              </a:extLst>
            </p:cNvPr>
            <p:cNvGrpSpPr/>
            <p:nvPr/>
          </p:nvGrpSpPr>
          <p:grpSpPr>
            <a:xfrm>
              <a:off x="9596245" y="1507421"/>
              <a:ext cx="296223" cy="414717"/>
              <a:chOff x="0" y="0"/>
              <a:chExt cx="358973" cy="493476"/>
            </a:xfrm>
          </p:grpSpPr>
          <p:sp>
            <p:nvSpPr>
              <p:cNvPr id="131" name="Google Shape;2140;p57">
                <a:extLst>
                  <a:ext uri="{FF2B5EF4-FFF2-40B4-BE49-F238E27FC236}">
                    <a16:creationId xmlns:a16="http://schemas.microsoft.com/office/drawing/2014/main" id="{60B9FD65-C6BE-8947-8779-BE96955EE345}"/>
                  </a:ext>
                </a:extLst>
              </p:cNvPr>
              <p:cNvSpPr/>
              <p:nvPr/>
            </p:nvSpPr>
            <p:spPr>
              <a:xfrm>
                <a:off x="7449" y="7306"/>
                <a:ext cx="271910" cy="478721"/>
              </a:xfrm>
              <a:custGeom>
                <a:avLst/>
                <a:gdLst/>
                <a:ahLst/>
                <a:cxnLst>
                  <a:cxn ang="0">
                    <a:pos x="wd2" y="hd2"/>
                  </a:cxn>
                  <a:cxn ang="5400000">
                    <a:pos x="wd2" y="hd2"/>
                  </a:cxn>
                  <a:cxn ang="10800000">
                    <a:pos x="wd2" y="hd2"/>
                  </a:cxn>
                  <a:cxn ang="16200000">
                    <a:pos x="wd2" y="hd2"/>
                  </a:cxn>
                </a:cxnLst>
                <a:rect l="0" t="0" r="r" b="b"/>
                <a:pathLst>
                  <a:path w="21600" h="21600" extrusionOk="0">
                    <a:moveTo>
                      <a:pt x="2656" y="0"/>
                    </a:moveTo>
                    <a:cubicBezTo>
                      <a:pt x="1203" y="0"/>
                      <a:pt x="8" y="674"/>
                      <a:pt x="0" y="1502"/>
                    </a:cubicBezTo>
                    <a:lnTo>
                      <a:pt x="0" y="20098"/>
                    </a:lnTo>
                    <a:cubicBezTo>
                      <a:pt x="8" y="20929"/>
                      <a:pt x="1212" y="21600"/>
                      <a:pt x="2675" y="21600"/>
                    </a:cubicBezTo>
                    <a:cubicBezTo>
                      <a:pt x="2681" y="21600"/>
                      <a:pt x="2687" y="21600"/>
                      <a:pt x="2692" y="21600"/>
                    </a:cubicBezTo>
                    <a:lnTo>
                      <a:pt x="18905" y="21600"/>
                    </a:lnTo>
                    <a:cubicBezTo>
                      <a:pt x="18911" y="21600"/>
                      <a:pt x="18916" y="21600"/>
                      <a:pt x="18925" y="21600"/>
                    </a:cubicBezTo>
                    <a:cubicBezTo>
                      <a:pt x="20386" y="21600"/>
                      <a:pt x="21580" y="20929"/>
                      <a:pt x="21600" y="20098"/>
                    </a:cubicBezTo>
                    <a:lnTo>
                      <a:pt x="21600" y="1502"/>
                    </a:lnTo>
                    <a:cubicBezTo>
                      <a:pt x="21580" y="674"/>
                      <a:pt x="20394" y="0"/>
                      <a:pt x="18930" y="0"/>
                    </a:cubicBezTo>
                    <a:cubicBezTo>
                      <a:pt x="18919" y="0"/>
                      <a:pt x="18908" y="0"/>
                      <a:pt x="18896" y="0"/>
                    </a:cubicBezTo>
                    <a:lnTo>
                      <a:pt x="2692" y="0"/>
                    </a:lnTo>
                    <a:cubicBezTo>
                      <a:pt x="2681" y="0"/>
                      <a:pt x="2670" y="0"/>
                      <a:pt x="2656" y="0"/>
                    </a:cubicBez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2" name="Google Shape;2141;p57">
                <a:extLst>
                  <a:ext uri="{FF2B5EF4-FFF2-40B4-BE49-F238E27FC236}">
                    <a16:creationId xmlns:a16="http://schemas.microsoft.com/office/drawing/2014/main" id="{FF51F412-3715-0F4B-8D5C-87A453A9C307}"/>
                  </a:ext>
                </a:extLst>
              </p:cNvPr>
              <p:cNvSpPr/>
              <p:nvPr/>
            </p:nvSpPr>
            <p:spPr>
              <a:xfrm>
                <a:off x="7449" y="54261"/>
                <a:ext cx="271910" cy="379728"/>
              </a:xfrm>
              <a:prstGeom prst="rect">
                <a:avLst/>
              </a:pr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3" name="Google Shape;2142;p57">
                <a:extLst>
                  <a:ext uri="{FF2B5EF4-FFF2-40B4-BE49-F238E27FC236}">
                    <a16:creationId xmlns:a16="http://schemas.microsoft.com/office/drawing/2014/main" id="{2F616C45-9BCF-0C47-B881-0DCF6B7A6177}"/>
                  </a:ext>
                </a:extLst>
              </p:cNvPr>
              <p:cNvSpPr/>
              <p:nvPr/>
            </p:nvSpPr>
            <p:spPr>
              <a:xfrm>
                <a:off x="255986" y="54261"/>
                <a:ext cx="23372" cy="379728"/>
              </a:xfrm>
              <a:prstGeom prst="rect">
                <a:avLst/>
              </a:pr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4" name="Google Shape;2143;p57">
                <a:extLst>
                  <a:ext uri="{FF2B5EF4-FFF2-40B4-BE49-F238E27FC236}">
                    <a16:creationId xmlns:a16="http://schemas.microsoft.com/office/drawing/2014/main" id="{6E2B1AEE-2B05-3C48-AE8B-9E309AB1F193}"/>
                  </a:ext>
                </a:extLst>
              </p:cNvPr>
              <p:cNvSpPr/>
              <p:nvPr/>
            </p:nvSpPr>
            <p:spPr>
              <a:xfrm>
                <a:off x="151523" y="154770"/>
                <a:ext cx="199997" cy="196502"/>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1" y="0"/>
                      <a:pt x="0" y="4831"/>
                      <a:pt x="0" y="10800"/>
                    </a:cubicBezTo>
                    <a:cubicBezTo>
                      <a:pt x="0" y="16765"/>
                      <a:pt x="4831" y="21600"/>
                      <a:pt x="10802" y="21600"/>
                    </a:cubicBezTo>
                    <a:cubicBezTo>
                      <a:pt x="16769" y="21600"/>
                      <a:pt x="21600" y="16765"/>
                      <a:pt x="21600" y="10800"/>
                    </a:cubicBezTo>
                    <a:cubicBezTo>
                      <a:pt x="21600" y="4831"/>
                      <a:pt x="16769" y="0"/>
                      <a:pt x="10802" y="0"/>
                    </a:cubicBezTo>
                    <a:close/>
                  </a:path>
                </a:pathLst>
              </a:custGeom>
              <a:solidFill>
                <a:schemeClr val="accent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5" name="Google Shape;2144;p57">
                <a:extLst>
                  <a:ext uri="{FF2B5EF4-FFF2-40B4-BE49-F238E27FC236}">
                    <a16:creationId xmlns:a16="http://schemas.microsoft.com/office/drawing/2014/main" id="{6E1A42CB-2BD3-4E43-A790-7001D36D8E6C}"/>
                  </a:ext>
                </a:extLst>
              </p:cNvPr>
              <p:cNvSpPr/>
              <p:nvPr/>
            </p:nvSpPr>
            <p:spPr>
              <a:xfrm>
                <a:off x="183438" y="186049"/>
                <a:ext cx="136273" cy="133908"/>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24" y="0"/>
                      <a:pt x="0" y="4829"/>
                      <a:pt x="0" y="10803"/>
                    </a:cubicBezTo>
                    <a:cubicBezTo>
                      <a:pt x="0" y="16754"/>
                      <a:pt x="4824" y="21600"/>
                      <a:pt x="10794" y="21600"/>
                    </a:cubicBezTo>
                    <a:cubicBezTo>
                      <a:pt x="16760" y="21600"/>
                      <a:pt x="21600" y="16754"/>
                      <a:pt x="21600" y="10803"/>
                    </a:cubicBezTo>
                    <a:cubicBezTo>
                      <a:pt x="21600" y="4829"/>
                      <a:pt x="16760" y="0"/>
                      <a:pt x="10794" y="0"/>
                    </a:cubicBezTo>
                    <a:close/>
                  </a:path>
                </a:pathLst>
              </a:custGeom>
              <a:solidFill>
                <a:srgbClr val="FCC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6" name="Google Shape;2145;p57">
                <a:extLst>
                  <a:ext uri="{FF2B5EF4-FFF2-40B4-BE49-F238E27FC236}">
                    <a16:creationId xmlns:a16="http://schemas.microsoft.com/office/drawing/2014/main" id="{73350054-944B-734B-B3BC-95B522C4D114}"/>
                  </a:ext>
                </a:extLst>
              </p:cNvPr>
              <p:cNvSpPr/>
              <p:nvPr/>
            </p:nvSpPr>
            <p:spPr>
              <a:xfrm>
                <a:off x="0" y="0"/>
                <a:ext cx="358973" cy="493476"/>
              </a:xfrm>
              <a:custGeom>
                <a:avLst/>
                <a:gdLst/>
                <a:ahLst/>
                <a:cxnLst>
                  <a:cxn ang="0">
                    <a:pos x="wd2" y="hd2"/>
                  </a:cxn>
                  <a:cxn ang="5400000">
                    <a:pos x="wd2" y="hd2"/>
                  </a:cxn>
                  <a:cxn ang="10800000">
                    <a:pos x="wd2" y="hd2"/>
                  </a:cxn>
                  <a:cxn ang="16200000">
                    <a:pos x="wd2" y="hd2"/>
                  </a:cxn>
                </a:cxnLst>
                <a:rect l="0" t="0" r="r" b="b"/>
                <a:pathLst>
                  <a:path w="21592" h="21600" extrusionOk="0">
                    <a:moveTo>
                      <a:pt x="16355" y="19322"/>
                    </a:moveTo>
                    <a:lnTo>
                      <a:pt x="16355" y="19817"/>
                    </a:lnTo>
                    <a:cubicBezTo>
                      <a:pt x="16347" y="20444"/>
                      <a:pt x="15637" y="20954"/>
                      <a:pt x="14769" y="20954"/>
                    </a:cubicBezTo>
                    <a:cubicBezTo>
                      <a:pt x="14765" y="20954"/>
                      <a:pt x="14760" y="20954"/>
                      <a:pt x="14756" y="20954"/>
                    </a:cubicBezTo>
                    <a:lnTo>
                      <a:pt x="2487" y="20954"/>
                    </a:lnTo>
                    <a:cubicBezTo>
                      <a:pt x="1620" y="20954"/>
                      <a:pt x="911" y="20449"/>
                      <a:pt x="902" y="19817"/>
                    </a:cubicBezTo>
                    <a:lnTo>
                      <a:pt x="902" y="19322"/>
                    </a:lnTo>
                    <a:close/>
                    <a:moveTo>
                      <a:pt x="2459" y="0"/>
                    </a:moveTo>
                    <a:cubicBezTo>
                      <a:pt x="1113" y="0"/>
                      <a:pt x="15" y="794"/>
                      <a:pt x="0" y="1777"/>
                    </a:cubicBezTo>
                    <a:lnTo>
                      <a:pt x="0" y="15572"/>
                    </a:lnTo>
                    <a:cubicBezTo>
                      <a:pt x="11" y="15777"/>
                      <a:pt x="229" y="15881"/>
                      <a:pt x="448" y="15881"/>
                    </a:cubicBezTo>
                    <a:cubicBezTo>
                      <a:pt x="667" y="15881"/>
                      <a:pt x="885" y="15777"/>
                      <a:pt x="896" y="15572"/>
                    </a:cubicBezTo>
                    <a:lnTo>
                      <a:pt x="896" y="2697"/>
                    </a:lnTo>
                    <a:lnTo>
                      <a:pt x="9360" y="2697"/>
                    </a:lnTo>
                    <a:cubicBezTo>
                      <a:pt x="9607" y="2697"/>
                      <a:pt x="9802" y="2550"/>
                      <a:pt x="9802" y="2375"/>
                    </a:cubicBezTo>
                    <a:cubicBezTo>
                      <a:pt x="9802" y="2196"/>
                      <a:pt x="9607" y="2055"/>
                      <a:pt x="9360" y="2055"/>
                    </a:cubicBezTo>
                    <a:lnTo>
                      <a:pt x="896" y="2055"/>
                    </a:lnTo>
                    <a:lnTo>
                      <a:pt x="896" y="1783"/>
                    </a:lnTo>
                    <a:cubicBezTo>
                      <a:pt x="902" y="1147"/>
                      <a:pt x="1614" y="641"/>
                      <a:pt x="2487" y="641"/>
                    </a:cubicBezTo>
                    <a:lnTo>
                      <a:pt x="14756" y="641"/>
                    </a:lnTo>
                    <a:cubicBezTo>
                      <a:pt x="15622" y="641"/>
                      <a:pt x="16332" y="1147"/>
                      <a:pt x="16340" y="1783"/>
                    </a:cubicBezTo>
                    <a:lnTo>
                      <a:pt x="16340" y="2055"/>
                    </a:lnTo>
                    <a:lnTo>
                      <a:pt x="11274" y="2055"/>
                    </a:lnTo>
                    <a:cubicBezTo>
                      <a:pt x="10683" y="2055"/>
                      <a:pt x="10683" y="2697"/>
                      <a:pt x="11274" y="2697"/>
                    </a:cubicBezTo>
                    <a:lnTo>
                      <a:pt x="16340" y="2697"/>
                    </a:lnTo>
                    <a:lnTo>
                      <a:pt x="16340" y="6540"/>
                    </a:lnTo>
                    <a:cubicBezTo>
                      <a:pt x="15930" y="6484"/>
                      <a:pt x="15520" y="6455"/>
                      <a:pt x="15111" y="6455"/>
                    </a:cubicBezTo>
                    <a:cubicBezTo>
                      <a:pt x="13414" y="6455"/>
                      <a:pt x="11762" y="6938"/>
                      <a:pt x="10526" y="7824"/>
                    </a:cubicBezTo>
                    <a:lnTo>
                      <a:pt x="2718" y="7824"/>
                    </a:lnTo>
                    <a:cubicBezTo>
                      <a:pt x="2136" y="7824"/>
                      <a:pt x="2136" y="8470"/>
                      <a:pt x="2718" y="8470"/>
                    </a:cubicBezTo>
                    <a:lnTo>
                      <a:pt x="9787" y="8470"/>
                    </a:lnTo>
                    <a:cubicBezTo>
                      <a:pt x="9615" y="8644"/>
                      <a:pt x="9458" y="8834"/>
                      <a:pt x="9324" y="9031"/>
                    </a:cubicBezTo>
                    <a:lnTo>
                      <a:pt x="4937" y="9031"/>
                    </a:lnTo>
                    <a:cubicBezTo>
                      <a:pt x="4347" y="9031"/>
                      <a:pt x="4347" y="9672"/>
                      <a:pt x="4937" y="9672"/>
                    </a:cubicBezTo>
                    <a:lnTo>
                      <a:pt x="8957" y="9672"/>
                    </a:lnTo>
                    <a:cubicBezTo>
                      <a:pt x="8755" y="10123"/>
                      <a:pt x="8651" y="10602"/>
                      <a:pt x="8651" y="11075"/>
                    </a:cubicBezTo>
                    <a:cubicBezTo>
                      <a:pt x="8651" y="11189"/>
                      <a:pt x="8660" y="11298"/>
                      <a:pt x="8666" y="11412"/>
                    </a:cubicBezTo>
                    <a:lnTo>
                      <a:pt x="3922" y="11412"/>
                    </a:lnTo>
                    <a:cubicBezTo>
                      <a:pt x="3332" y="11412"/>
                      <a:pt x="3332" y="12053"/>
                      <a:pt x="3922" y="12053"/>
                    </a:cubicBezTo>
                    <a:lnTo>
                      <a:pt x="8800" y="12053"/>
                    </a:lnTo>
                    <a:cubicBezTo>
                      <a:pt x="8829" y="12157"/>
                      <a:pt x="8868" y="12260"/>
                      <a:pt x="8906" y="12364"/>
                    </a:cubicBezTo>
                    <a:lnTo>
                      <a:pt x="6604" y="12364"/>
                    </a:lnTo>
                    <a:cubicBezTo>
                      <a:pt x="6014" y="12364"/>
                      <a:pt x="6014" y="13005"/>
                      <a:pt x="6604" y="13005"/>
                    </a:cubicBezTo>
                    <a:lnTo>
                      <a:pt x="9241" y="13005"/>
                    </a:lnTo>
                    <a:cubicBezTo>
                      <a:pt x="10314" y="14648"/>
                      <a:pt x="12592" y="15695"/>
                      <a:pt x="15094" y="15695"/>
                    </a:cubicBezTo>
                    <a:cubicBezTo>
                      <a:pt x="15100" y="15695"/>
                      <a:pt x="15106" y="15695"/>
                      <a:pt x="15113" y="15695"/>
                    </a:cubicBezTo>
                    <a:cubicBezTo>
                      <a:pt x="15525" y="15695"/>
                      <a:pt x="15937" y="15669"/>
                      <a:pt x="16340" y="15615"/>
                    </a:cubicBezTo>
                    <a:lnTo>
                      <a:pt x="16340" y="18676"/>
                    </a:lnTo>
                    <a:lnTo>
                      <a:pt x="896" y="18676"/>
                    </a:lnTo>
                    <a:lnTo>
                      <a:pt x="896" y="16909"/>
                    </a:lnTo>
                    <a:cubicBezTo>
                      <a:pt x="885" y="16701"/>
                      <a:pt x="667" y="16598"/>
                      <a:pt x="448" y="16598"/>
                    </a:cubicBezTo>
                    <a:cubicBezTo>
                      <a:pt x="229" y="16598"/>
                      <a:pt x="11" y="16701"/>
                      <a:pt x="0" y="16909"/>
                    </a:cubicBezTo>
                    <a:lnTo>
                      <a:pt x="0" y="19817"/>
                    </a:lnTo>
                    <a:cubicBezTo>
                      <a:pt x="15" y="20809"/>
                      <a:pt x="1119" y="21600"/>
                      <a:pt x="2474" y="21600"/>
                    </a:cubicBezTo>
                    <a:cubicBezTo>
                      <a:pt x="2478" y="21600"/>
                      <a:pt x="2482" y="21600"/>
                      <a:pt x="2487" y="21600"/>
                    </a:cubicBezTo>
                    <a:lnTo>
                      <a:pt x="14756" y="21600"/>
                    </a:lnTo>
                    <a:cubicBezTo>
                      <a:pt x="14760" y="21600"/>
                      <a:pt x="14765" y="21600"/>
                      <a:pt x="14769" y="21600"/>
                    </a:cubicBezTo>
                    <a:cubicBezTo>
                      <a:pt x="16130" y="21600"/>
                      <a:pt x="17236" y="20809"/>
                      <a:pt x="17251" y="19817"/>
                    </a:cubicBezTo>
                    <a:lnTo>
                      <a:pt x="17251" y="15440"/>
                    </a:lnTo>
                    <a:cubicBezTo>
                      <a:pt x="19776" y="14810"/>
                      <a:pt x="21592" y="13092"/>
                      <a:pt x="21592" y="11075"/>
                    </a:cubicBezTo>
                    <a:cubicBezTo>
                      <a:pt x="21600" y="10378"/>
                      <a:pt x="21375" y="9689"/>
                      <a:pt x="20957" y="9063"/>
                    </a:cubicBezTo>
                    <a:cubicBezTo>
                      <a:pt x="20876" y="8950"/>
                      <a:pt x="20715" y="8884"/>
                      <a:pt x="20549" y="8884"/>
                    </a:cubicBezTo>
                    <a:cubicBezTo>
                      <a:pt x="20481" y="8884"/>
                      <a:pt x="20415" y="8895"/>
                      <a:pt x="20351" y="8916"/>
                    </a:cubicBezTo>
                    <a:cubicBezTo>
                      <a:pt x="20126" y="8992"/>
                      <a:pt x="20037" y="9182"/>
                      <a:pt x="20141" y="9346"/>
                    </a:cubicBezTo>
                    <a:cubicBezTo>
                      <a:pt x="20509" y="9884"/>
                      <a:pt x="20695" y="10477"/>
                      <a:pt x="20695" y="11075"/>
                    </a:cubicBezTo>
                    <a:cubicBezTo>
                      <a:pt x="20695" y="13271"/>
                      <a:pt x="18200" y="15054"/>
                      <a:pt x="15130" y="15054"/>
                    </a:cubicBezTo>
                    <a:cubicBezTo>
                      <a:pt x="12057" y="15054"/>
                      <a:pt x="9562" y="13266"/>
                      <a:pt x="9562" y="11075"/>
                    </a:cubicBezTo>
                    <a:cubicBezTo>
                      <a:pt x="9562" y="8884"/>
                      <a:pt x="12057" y="7094"/>
                      <a:pt x="15130" y="7094"/>
                    </a:cubicBezTo>
                    <a:cubicBezTo>
                      <a:pt x="16667" y="7094"/>
                      <a:pt x="18139" y="7556"/>
                      <a:pt x="19200" y="8368"/>
                    </a:cubicBezTo>
                    <a:cubicBezTo>
                      <a:pt x="19292" y="8433"/>
                      <a:pt x="19413" y="8467"/>
                      <a:pt x="19536" y="8467"/>
                    </a:cubicBezTo>
                    <a:cubicBezTo>
                      <a:pt x="19644" y="8467"/>
                      <a:pt x="19755" y="8440"/>
                      <a:pt x="19844" y="8383"/>
                    </a:cubicBezTo>
                    <a:cubicBezTo>
                      <a:pt x="20022" y="8258"/>
                      <a:pt x="20031" y="8057"/>
                      <a:pt x="19865" y="7927"/>
                    </a:cubicBezTo>
                    <a:cubicBezTo>
                      <a:pt x="19141" y="7373"/>
                      <a:pt x="18245" y="6954"/>
                      <a:pt x="17251" y="6708"/>
                    </a:cubicBezTo>
                    <a:lnTo>
                      <a:pt x="17251" y="1777"/>
                    </a:lnTo>
                    <a:cubicBezTo>
                      <a:pt x="17236" y="794"/>
                      <a:pt x="16138" y="0"/>
                      <a:pt x="14784" y="0"/>
                    </a:cubicBezTo>
                    <a:cubicBezTo>
                      <a:pt x="14773" y="0"/>
                      <a:pt x="14765" y="0"/>
                      <a:pt x="14756" y="0"/>
                    </a:cubicBezTo>
                    <a:lnTo>
                      <a:pt x="2487" y="0"/>
                    </a:lnTo>
                    <a:cubicBezTo>
                      <a:pt x="2478" y="0"/>
                      <a:pt x="2470" y="0"/>
                      <a:pt x="245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7" name="Google Shape;2146;p57">
                <a:extLst>
                  <a:ext uri="{FF2B5EF4-FFF2-40B4-BE49-F238E27FC236}">
                    <a16:creationId xmlns:a16="http://schemas.microsoft.com/office/drawing/2014/main" id="{F2FAD613-F3AF-8342-AF97-243825B9DF2B}"/>
                  </a:ext>
                </a:extLst>
              </p:cNvPr>
              <p:cNvSpPr/>
              <p:nvPr/>
            </p:nvSpPr>
            <p:spPr>
              <a:xfrm>
                <a:off x="175883" y="233746"/>
                <a:ext cx="16009" cy="26726"/>
              </a:xfrm>
              <a:custGeom>
                <a:avLst/>
                <a:gdLst/>
                <a:ahLst/>
                <a:cxnLst>
                  <a:cxn ang="0">
                    <a:pos x="wd2" y="hd2"/>
                  </a:cxn>
                  <a:cxn ang="5400000">
                    <a:pos x="wd2" y="hd2"/>
                  </a:cxn>
                  <a:cxn ang="10800000">
                    <a:pos x="wd2" y="hd2"/>
                  </a:cxn>
                  <a:cxn ang="16200000">
                    <a:pos x="wd2" y="hd2"/>
                  </a:cxn>
                </a:cxnLst>
                <a:rect l="0" t="0" r="r" b="b"/>
                <a:pathLst>
                  <a:path w="20795" h="21600" extrusionOk="0">
                    <a:moveTo>
                      <a:pt x="11098" y="0"/>
                    </a:moveTo>
                    <a:cubicBezTo>
                      <a:pt x="6466" y="0"/>
                      <a:pt x="2476" y="1997"/>
                      <a:pt x="1605" y="4936"/>
                    </a:cubicBezTo>
                    <a:cubicBezTo>
                      <a:pt x="642" y="8446"/>
                      <a:pt x="0" y="11956"/>
                      <a:pt x="0" y="15579"/>
                    </a:cubicBezTo>
                    <a:cubicBezTo>
                      <a:pt x="138" y="18889"/>
                      <a:pt x="4357" y="21600"/>
                      <a:pt x="9814" y="21600"/>
                    </a:cubicBezTo>
                    <a:cubicBezTo>
                      <a:pt x="14996" y="21600"/>
                      <a:pt x="19353" y="18975"/>
                      <a:pt x="19536" y="15665"/>
                    </a:cubicBezTo>
                    <a:lnTo>
                      <a:pt x="19536" y="15579"/>
                    </a:lnTo>
                    <a:cubicBezTo>
                      <a:pt x="19536" y="12669"/>
                      <a:pt x="19857" y="9844"/>
                      <a:pt x="20637" y="7048"/>
                    </a:cubicBezTo>
                    <a:cubicBezTo>
                      <a:pt x="21600" y="3738"/>
                      <a:pt x="18069" y="713"/>
                      <a:pt x="12887" y="114"/>
                    </a:cubicBezTo>
                    <a:cubicBezTo>
                      <a:pt x="12290" y="29"/>
                      <a:pt x="11694" y="0"/>
                      <a:pt x="11098"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8" name="Google Shape;2147;p57">
                <a:extLst>
                  <a:ext uri="{FF2B5EF4-FFF2-40B4-BE49-F238E27FC236}">
                    <a16:creationId xmlns:a16="http://schemas.microsoft.com/office/drawing/2014/main" id="{6C5E1C64-66E0-6942-9AD6-CAB8DB02096A}"/>
                  </a:ext>
                </a:extLst>
              </p:cNvPr>
              <p:cNvSpPr/>
              <p:nvPr/>
            </p:nvSpPr>
            <p:spPr>
              <a:xfrm>
                <a:off x="211731" y="304565"/>
                <a:ext cx="26232" cy="19488"/>
              </a:xfrm>
              <a:custGeom>
                <a:avLst/>
                <a:gdLst/>
                <a:ahLst/>
                <a:cxnLst>
                  <a:cxn ang="0">
                    <a:pos x="wd2" y="hd2"/>
                  </a:cxn>
                  <a:cxn ang="5400000">
                    <a:pos x="wd2" y="hd2"/>
                  </a:cxn>
                  <a:cxn ang="10800000">
                    <a:pos x="wd2" y="hd2"/>
                  </a:cxn>
                  <a:cxn ang="16200000">
                    <a:pos x="wd2" y="hd2"/>
                  </a:cxn>
                </a:cxnLst>
                <a:rect l="0" t="0" r="r" b="b"/>
                <a:pathLst>
                  <a:path w="20086" h="21600" extrusionOk="0">
                    <a:moveTo>
                      <a:pt x="5719" y="0"/>
                    </a:moveTo>
                    <a:cubicBezTo>
                      <a:pt x="3692" y="0"/>
                      <a:pt x="1745" y="1526"/>
                      <a:pt x="691" y="4265"/>
                    </a:cubicBezTo>
                    <a:cubicBezTo>
                      <a:pt x="-823" y="8257"/>
                      <a:pt x="231" y="13343"/>
                      <a:pt x="3070" y="15417"/>
                    </a:cubicBezTo>
                    <a:cubicBezTo>
                      <a:pt x="6125" y="17765"/>
                      <a:pt x="9261" y="19683"/>
                      <a:pt x="12586" y="21209"/>
                    </a:cubicBezTo>
                    <a:cubicBezTo>
                      <a:pt x="13153" y="21483"/>
                      <a:pt x="13721" y="21600"/>
                      <a:pt x="14289" y="21600"/>
                    </a:cubicBezTo>
                    <a:cubicBezTo>
                      <a:pt x="16776" y="21600"/>
                      <a:pt x="18966" y="19252"/>
                      <a:pt x="19804" y="15965"/>
                    </a:cubicBezTo>
                    <a:cubicBezTo>
                      <a:pt x="20777" y="11543"/>
                      <a:pt x="19155" y="6887"/>
                      <a:pt x="16100" y="5635"/>
                    </a:cubicBezTo>
                    <a:cubicBezTo>
                      <a:pt x="13451" y="4383"/>
                      <a:pt x="10883" y="2896"/>
                      <a:pt x="8396" y="978"/>
                    </a:cubicBezTo>
                    <a:cubicBezTo>
                      <a:pt x="7530" y="313"/>
                      <a:pt x="6611" y="0"/>
                      <a:pt x="571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39" name="Google Shape;2148;p57">
                <a:extLst>
                  <a:ext uri="{FF2B5EF4-FFF2-40B4-BE49-F238E27FC236}">
                    <a16:creationId xmlns:a16="http://schemas.microsoft.com/office/drawing/2014/main" id="{AB94BF39-228B-B24B-8289-73356FED1212}"/>
                  </a:ext>
                </a:extLst>
              </p:cNvPr>
              <p:cNvSpPr/>
              <p:nvPr/>
            </p:nvSpPr>
            <p:spPr>
              <a:xfrm>
                <a:off x="188907" y="197382"/>
                <a:ext cx="22943" cy="23726"/>
              </a:xfrm>
              <a:custGeom>
                <a:avLst/>
                <a:gdLst/>
                <a:ahLst/>
                <a:cxnLst>
                  <a:cxn ang="0">
                    <a:pos x="wd2" y="hd2"/>
                  </a:cxn>
                  <a:cxn ang="5400000">
                    <a:pos x="wd2" y="hd2"/>
                  </a:cxn>
                  <a:cxn ang="10800000">
                    <a:pos x="wd2" y="hd2"/>
                  </a:cxn>
                  <a:cxn ang="16200000">
                    <a:pos x="wd2" y="hd2"/>
                  </a:cxn>
                </a:cxnLst>
                <a:rect l="0" t="0" r="r" b="b"/>
                <a:pathLst>
                  <a:path w="20053" h="21600" extrusionOk="0">
                    <a:moveTo>
                      <a:pt x="13517" y="0"/>
                    </a:moveTo>
                    <a:cubicBezTo>
                      <a:pt x="11882" y="0"/>
                      <a:pt x="10277" y="579"/>
                      <a:pt x="9012" y="1800"/>
                    </a:cubicBezTo>
                    <a:cubicBezTo>
                      <a:pt x="6204" y="4629"/>
                      <a:pt x="3581" y="7682"/>
                      <a:pt x="1205" y="10961"/>
                    </a:cubicBezTo>
                    <a:cubicBezTo>
                      <a:pt x="-862" y="14014"/>
                      <a:pt x="-214" y="18193"/>
                      <a:pt x="2717" y="20346"/>
                    </a:cubicBezTo>
                    <a:cubicBezTo>
                      <a:pt x="3828" y="21182"/>
                      <a:pt x="5155" y="21600"/>
                      <a:pt x="6482" y="21600"/>
                    </a:cubicBezTo>
                    <a:cubicBezTo>
                      <a:pt x="8519" y="21600"/>
                      <a:pt x="10524" y="20636"/>
                      <a:pt x="11851" y="18868"/>
                    </a:cubicBezTo>
                    <a:cubicBezTo>
                      <a:pt x="13703" y="16168"/>
                      <a:pt x="15739" y="13789"/>
                      <a:pt x="18023" y="11507"/>
                    </a:cubicBezTo>
                    <a:cubicBezTo>
                      <a:pt x="20645" y="8904"/>
                      <a:pt x="20738" y="4629"/>
                      <a:pt x="18239" y="2025"/>
                    </a:cubicBezTo>
                    <a:cubicBezTo>
                      <a:pt x="16973" y="675"/>
                      <a:pt x="15245" y="0"/>
                      <a:pt x="1351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0" name="Google Shape;2149;p57">
                <a:extLst>
                  <a:ext uri="{FF2B5EF4-FFF2-40B4-BE49-F238E27FC236}">
                    <a16:creationId xmlns:a16="http://schemas.microsoft.com/office/drawing/2014/main" id="{703E4E3F-B71E-E04E-A9F9-EA5293AEC216}"/>
                  </a:ext>
                </a:extLst>
              </p:cNvPr>
              <p:cNvSpPr/>
              <p:nvPr/>
            </p:nvSpPr>
            <p:spPr>
              <a:xfrm>
                <a:off x="182674" y="274661"/>
                <a:ext cx="21256" cy="25032"/>
              </a:xfrm>
              <a:custGeom>
                <a:avLst/>
                <a:gdLst/>
                <a:ahLst/>
                <a:cxnLst>
                  <a:cxn ang="0">
                    <a:pos x="wd2" y="hd2"/>
                  </a:cxn>
                  <a:cxn ang="5400000">
                    <a:pos x="wd2" y="hd2"/>
                  </a:cxn>
                  <a:cxn ang="10800000">
                    <a:pos x="wd2" y="hd2"/>
                  </a:cxn>
                  <a:cxn ang="16200000">
                    <a:pos x="wd2" y="hd2"/>
                  </a:cxn>
                </a:cxnLst>
                <a:rect l="0" t="0" r="r" b="b"/>
                <a:pathLst>
                  <a:path w="19674" h="21600" extrusionOk="0">
                    <a:moveTo>
                      <a:pt x="6916" y="0"/>
                    </a:moveTo>
                    <a:cubicBezTo>
                      <a:pt x="5936" y="0"/>
                      <a:pt x="4923" y="183"/>
                      <a:pt x="3942" y="609"/>
                    </a:cubicBezTo>
                    <a:cubicBezTo>
                      <a:pt x="478" y="2102"/>
                      <a:pt x="-992" y="5971"/>
                      <a:pt x="707" y="9079"/>
                    </a:cubicBezTo>
                    <a:cubicBezTo>
                      <a:pt x="2570" y="12613"/>
                      <a:pt x="4629" y="15933"/>
                      <a:pt x="7145" y="19041"/>
                    </a:cubicBezTo>
                    <a:cubicBezTo>
                      <a:pt x="8517" y="20717"/>
                      <a:pt x="10609" y="21600"/>
                      <a:pt x="12700" y="21600"/>
                    </a:cubicBezTo>
                    <a:cubicBezTo>
                      <a:pt x="14138" y="21600"/>
                      <a:pt x="15576" y="21204"/>
                      <a:pt x="16817" y="20320"/>
                    </a:cubicBezTo>
                    <a:cubicBezTo>
                      <a:pt x="19922" y="18310"/>
                      <a:pt x="20608" y="14319"/>
                      <a:pt x="18321" y="11546"/>
                    </a:cubicBezTo>
                    <a:cubicBezTo>
                      <a:pt x="16360" y="8957"/>
                      <a:pt x="14628" y="6398"/>
                      <a:pt x="13125" y="3625"/>
                    </a:cubicBezTo>
                    <a:cubicBezTo>
                      <a:pt x="11883" y="1310"/>
                      <a:pt x="9465" y="0"/>
                      <a:pt x="691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1" name="Google Shape;2150;p57">
                <a:extLst>
                  <a:ext uri="{FF2B5EF4-FFF2-40B4-BE49-F238E27FC236}">
                    <a16:creationId xmlns:a16="http://schemas.microsoft.com/office/drawing/2014/main" id="{DDE9F7BA-8E17-1740-882B-B59804B2CC41}"/>
                  </a:ext>
                </a:extLst>
              </p:cNvPr>
              <p:cNvSpPr/>
              <p:nvPr/>
            </p:nvSpPr>
            <p:spPr>
              <a:xfrm>
                <a:off x="291191" y="284936"/>
                <a:ext cx="22944" cy="23725"/>
              </a:xfrm>
              <a:custGeom>
                <a:avLst/>
                <a:gdLst/>
                <a:ahLst/>
                <a:cxnLst>
                  <a:cxn ang="0">
                    <a:pos x="wd2" y="hd2"/>
                  </a:cxn>
                  <a:cxn ang="5400000">
                    <a:pos x="wd2" y="hd2"/>
                  </a:cxn>
                  <a:cxn ang="10800000">
                    <a:pos x="wd2" y="hd2"/>
                  </a:cxn>
                  <a:cxn ang="16200000">
                    <a:pos x="wd2" y="hd2"/>
                  </a:cxn>
                </a:cxnLst>
                <a:rect l="0" t="0" r="r" b="b"/>
                <a:pathLst>
                  <a:path w="20053" h="21600" extrusionOk="0">
                    <a:moveTo>
                      <a:pt x="13478" y="0"/>
                    </a:moveTo>
                    <a:cubicBezTo>
                      <a:pt x="11504" y="0"/>
                      <a:pt x="9498" y="964"/>
                      <a:pt x="8202" y="2700"/>
                    </a:cubicBezTo>
                    <a:cubicBezTo>
                      <a:pt x="6381" y="5432"/>
                      <a:pt x="4314" y="7811"/>
                      <a:pt x="2030" y="10061"/>
                    </a:cubicBezTo>
                    <a:cubicBezTo>
                      <a:pt x="-592" y="12568"/>
                      <a:pt x="-685" y="16843"/>
                      <a:pt x="1814" y="19575"/>
                    </a:cubicBezTo>
                    <a:cubicBezTo>
                      <a:pt x="2987" y="20925"/>
                      <a:pt x="4746" y="21600"/>
                      <a:pt x="6474" y="21600"/>
                    </a:cubicBezTo>
                    <a:cubicBezTo>
                      <a:pt x="8202" y="21600"/>
                      <a:pt x="9837" y="21021"/>
                      <a:pt x="11041" y="19800"/>
                    </a:cubicBezTo>
                    <a:cubicBezTo>
                      <a:pt x="13849" y="16971"/>
                      <a:pt x="16472" y="13918"/>
                      <a:pt x="18848" y="10639"/>
                    </a:cubicBezTo>
                    <a:cubicBezTo>
                      <a:pt x="20915" y="7682"/>
                      <a:pt x="20267" y="3504"/>
                      <a:pt x="17336" y="1350"/>
                    </a:cubicBezTo>
                    <a:cubicBezTo>
                      <a:pt x="16194" y="450"/>
                      <a:pt x="14836" y="0"/>
                      <a:pt x="13478"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2" name="Google Shape;2151;p57">
                <a:extLst>
                  <a:ext uri="{FF2B5EF4-FFF2-40B4-BE49-F238E27FC236}">
                    <a16:creationId xmlns:a16="http://schemas.microsoft.com/office/drawing/2014/main" id="{20AC1FA4-F0CD-A94E-BE22-49D0D025ADD2}"/>
                  </a:ext>
                </a:extLst>
              </p:cNvPr>
              <p:cNvSpPr/>
              <p:nvPr/>
            </p:nvSpPr>
            <p:spPr>
              <a:xfrm>
                <a:off x="311151" y="245713"/>
                <a:ext cx="16009" cy="26550"/>
              </a:xfrm>
              <a:custGeom>
                <a:avLst/>
                <a:gdLst/>
                <a:ahLst/>
                <a:cxnLst>
                  <a:cxn ang="0">
                    <a:pos x="wd2" y="hd2"/>
                  </a:cxn>
                  <a:cxn ang="5400000">
                    <a:pos x="wd2" y="hd2"/>
                  </a:cxn>
                  <a:cxn ang="10800000">
                    <a:pos x="wd2" y="hd2"/>
                  </a:cxn>
                  <a:cxn ang="16200000">
                    <a:pos x="wd2" y="hd2"/>
                  </a:cxn>
                </a:cxnLst>
                <a:rect l="0" t="0" r="r" b="b"/>
                <a:pathLst>
                  <a:path w="20795" h="21600" extrusionOk="0">
                    <a:moveTo>
                      <a:pt x="11027" y="0"/>
                    </a:moveTo>
                    <a:cubicBezTo>
                      <a:pt x="6303" y="0"/>
                      <a:pt x="1626" y="1953"/>
                      <a:pt x="1305" y="5831"/>
                    </a:cubicBezTo>
                    <a:lnTo>
                      <a:pt x="1305" y="5946"/>
                    </a:lnTo>
                    <a:cubicBezTo>
                      <a:pt x="1305" y="8876"/>
                      <a:pt x="984" y="11805"/>
                      <a:pt x="158" y="14620"/>
                    </a:cubicBezTo>
                    <a:cubicBezTo>
                      <a:pt x="-805" y="17866"/>
                      <a:pt x="2726" y="20997"/>
                      <a:pt x="7908" y="21600"/>
                    </a:cubicBezTo>
                    <a:lnTo>
                      <a:pt x="9697" y="21600"/>
                    </a:lnTo>
                    <a:cubicBezTo>
                      <a:pt x="14375" y="21600"/>
                      <a:pt x="18410" y="19589"/>
                      <a:pt x="19190" y="16746"/>
                    </a:cubicBezTo>
                    <a:cubicBezTo>
                      <a:pt x="20153" y="13127"/>
                      <a:pt x="20795" y="9565"/>
                      <a:pt x="20795" y="5946"/>
                    </a:cubicBezTo>
                    <a:lnTo>
                      <a:pt x="20795" y="5831"/>
                    </a:lnTo>
                    <a:cubicBezTo>
                      <a:pt x="20474" y="1953"/>
                      <a:pt x="15750" y="0"/>
                      <a:pt x="1102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3" name="Google Shape;2152;p57">
                <a:extLst>
                  <a:ext uri="{FF2B5EF4-FFF2-40B4-BE49-F238E27FC236}">
                    <a16:creationId xmlns:a16="http://schemas.microsoft.com/office/drawing/2014/main" id="{434E3D2D-122C-A74E-A158-C94D75D2318A}"/>
                  </a:ext>
                </a:extLst>
              </p:cNvPr>
              <p:cNvSpPr/>
              <p:nvPr/>
            </p:nvSpPr>
            <p:spPr>
              <a:xfrm>
                <a:off x="299106" y="206208"/>
                <a:ext cx="21217" cy="24925"/>
              </a:xfrm>
              <a:custGeom>
                <a:avLst/>
                <a:gdLst/>
                <a:ahLst/>
                <a:cxnLst>
                  <a:cxn ang="0">
                    <a:pos x="wd2" y="hd2"/>
                  </a:cxn>
                  <a:cxn ang="5400000">
                    <a:pos x="wd2" y="hd2"/>
                  </a:cxn>
                  <a:cxn ang="10800000">
                    <a:pos x="wd2" y="hd2"/>
                  </a:cxn>
                  <a:cxn ang="16200000">
                    <a:pos x="wd2" y="hd2"/>
                  </a:cxn>
                </a:cxnLst>
                <a:rect l="0" t="0" r="r" b="b"/>
                <a:pathLst>
                  <a:path w="19727" h="21600" extrusionOk="0">
                    <a:moveTo>
                      <a:pt x="6881" y="0"/>
                    </a:moveTo>
                    <a:cubicBezTo>
                      <a:pt x="5469" y="0"/>
                      <a:pt x="4025" y="398"/>
                      <a:pt x="2777" y="1285"/>
                    </a:cubicBezTo>
                    <a:cubicBezTo>
                      <a:pt x="-243" y="3304"/>
                      <a:pt x="-932" y="7312"/>
                      <a:pt x="1366" y="10096"/>
                    </a:cubicBezTo>
                    <a:cubicBezTo>
                      <a:pt x="3335" y="12666"/>
                      <a:pt x="5075" y="15267"/>
                      <a:pt x="6585" y="18051"/>
                    </a:cubicBezTo>
                    <a:cubicBezTo>
                      <a:pt x="7734" y="20223"/>
                      <a:pt x="10163" y="21600"/>
                      <a:pt x="12822" y="21600"/>
                    </a:cubicBezTo>
                    <a:cubicBezTo>
                      <a:pt x="13840" y="21600"/>
                      <a:pt x="14890" y="21386"/>
                      <a:pt x="15810" y="20958"/>
                    </a:cubicBezTo>
                    <a:cubicBezTo>
                      <a:pt x="19289" y="19458"/>
                      <a:pt x="20668" y="15695"/>
                      <a:pt x="19059" y="12452"/>
                    </a:cubicBezTo>
                    <a:cubicBezTo>
                      <a:pt x="17188" y="9025"/>
                      <a:pt x="15022" y="5691"/>
                      <a:pt x="12461" y="2570"/>
                    </a:cubicBezTo>
                    <a:cubicBezTo>
                      <a:pt x="11083" y="887"/>
                      <a:pt x="9015" y="0"/>
                      <a:pt x="6881"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4" name="Google Shape;2153;p57">
                <a:extLst>
                  <a:ext uri="{FF2B5EF4-FFF2-40B4-BE49-F238E27FC236}">
                    <a16:creationId xmlns:a16="http://schemas.microsoft.com/office/drawing/2014/main" id="{4904BDD7-1691-5A40-B18C-575C1BF27C44}"/>
                  </a:ext>
                </a:extLst>
              </p:cNvPr>
              <p:cNvSpPr/>
              <p:nvPr/>
            </p:nvSpPr>
            <p:spPr>
              <a:xfrm>
                <a:off x="253305" y="309366"/>
                <a:ext cx="26816" cy="17442"/>
              </a:xfrm>
              <a:custGeom>
                <a:avLst/>
                <a:gdLst/>
                <a:ahLst/>
                <a:cxnLst>
                  <a:cxn ang="0">
                    <a:pos x="wd2" y="hd2"/>
                  </a:cxn>
                  <a:cxn ang="5400000">
                    <a:pos x="wd2" y="hd2"/>
                  </a:cxn>
                  <a:cxn ang="10800000">
                    <a:pos x="wd2" y="hd2"/>
                  </a:cxn>
                  <a:cxn ang="16200000">
                    <a:pos x="wd2" y="hd2"/>
                  </a:cxn>
                </a:cxnLst>
                <a:rect l="0" t="0" r="r" b="b"/>
                <a:pathLst>
                  <a:path w="18945" h="21600" extrusionOk="0">
                    <a:moveTo>
                      <a:pt x="13693" y="0"/>
                    </a:moveTo>
                    <a:cubicBezTo>
                      <a:pt x="13119" y="0"/>
                      <a:pt x="12545" y="175"/>
                      <a:pt x="11997" y="525"/>
                    </a:cubicBezTo>
                    <a:cubicBezTo>
                      <a:pt x="9527" y="1880"/>
                      <a:pt x="7083" y="2798"/>
                      <a:pt x="4539" y="3454"/>
                    </a:cubicBezTo>
                    <a:cubicBezTo>
                      <a:pt x="-1971" y="4810"/>
                      <a:pt x="-1248" y="21600"/>
                      <a:pt x="5237" y="21600"/>
                    </a:cubicBezTo>
                    <a:lnTo>
                      <a:pt x="5237" y="21425"/>
                    </a:lnTo>
                    <a:lnTo>
                      <a:pt x="5936" y="21425"/>
                    </a:lnTo>
                    <a:cubicBezTo>
                      <a:pt x="9103" y="20682"/>
                      <a:pt x="12246" y="19414"/>
                      <a:pt x="15239" y="17752"/>
                    </a:cubicBezTo>
                    <a:cubicBezTo>
                      <a:pt x="18058" y="16222"/>
                      <a:pt x="19629" y="11106"/>
                      <a:pt x="18656" y="6209"/>
                    </a:cubicBezTo>
                    <a:cubicBezTo>
                      <a:pt x="17908" y="2405"/>
                      <a:pt x="15863" y="0"/>
                      <a:pt x="1369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5" name="Google Shape;2154;p57">
                <a:extLst>
                  <a:ext uri="{FF2B5EF4-FFF2-40B4-BE49-F238E27FC236}">
                    <a16:creationId xmlns:a16="http://schemas.microsoft.com/office/drawing/2014/main" id="{67999858-3F1E-584B-908E-E5B1C92C43E1}"/>
                  </a:ext>
                </a:extLst>
              </p:cNvPr>
              <p:cNvSpPr/>
              <p:nvPr/>
            </p:nvSpPr>
            <p:spPr>
              <a:xfrm>
                <a:off x="264956" y="181954"/>
                <a:ext cx="26209" cy="19383"/>
              </a:xfrm>
              <a:custGeom>
                <a:avLst/>
                <a:gdLst/>
                <a:ahLst/>
                <a:cxnLst>
                  <a:cxn ang="0">
                    <a:pos x="wd2" y="hd2"/>
                  </a:cxn>
                  <a:cxn ang="5400000">
                    <a:pos x="wd2" y="hd2"/>
                  </a:cxn>
                  <a:cxn ang="10800000">
                    <a:pos x="wd2" y="hd2"/>
                  </a:cxn>
                  <a:cxn ang="16200000">
                    <a:pos x="wd2" y="hd2"/>
                  </a:cxn>
                </a:cxnLst>
                <a:rect l="0" t="0" r="r" b="b"/>
                <a:pathLst>
                  <a:path w="20069" h="21600" extrusionOk="0">
                    <a:moveTo>
                      <a:pt x="5703" y="0"/>
                    </a:moveTo>
                    <a:cubicBezTo>
                      <a:pt x="3351" y="0"/>
                      <a:pt x="1107" y="2125"/>
                      <a:pt x="269" y="5548"/>
                    </a:cubicBezTo>
                    <a:cubicBezTo>
                      <a:pt x="-677" y="9993"/>
                      <a:pt x="945" y="14675"/>
                      <a:pt x="3973" y="15934"/>
                    </a:cubicBezTo>
                    <a:cubicBezTo>
                      <a:pt x="6649" y="17154"/>
                      <a:pt x="9217" y="18689"/>
                      <a:pt x="11677" y="20616"/>
                    </a:cubicBezTo>
                    <a:cubicBezTo>
                      <a:pt x="12434" y="21325"/>
                      <a:pt x="13408" y="21600"/>
                      <a:pt x="14354" y="21600"/>
                    </a:cubicBezTo>
                    <a:cubicBezTo>
                      <a:pt x="16435" y="21600"/>
                      <a:pt x="18355" y="19948"/>
                      <a:pt x="19382" y="17311"/>
                    </a:cubicBezTo>
                    <a:cubicBezTo>
                      <a:pt x="20923" y="13298"/>
                      <a:pt x="19761" y="8302"/>
                      <a:pt x="17003" y="6256"/>
                    </a:cubicBezTo>
                    <a:cubicBezTo>
                      <a:pt x="13975" y="3895"/>
                      <a:pt x="10839" y="1928"/>
                      <a:pt x="7487" y="433"/>
                    </a:cubicBezTo>
                    <a:cubicBezTo>
                      <a:pt x="6919" y="157"/>
                      <a:pt x="6298" y="0"/>
                      <a:pt x="570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6" name="Google Shape;2155;p57">
                <a:extLst>
                  <a:ext uri="{FF2B5EF4-FFF2-40B4-BE49-F238E27FC236}">
                    <a16:creationId xmlns:a16="http://schemas.microsoft.com/office/drawing/2014/main" id="{193D0DEA-DEC7-3D43-A7FE-FABB23987F26}"/>
                  </a:ext>
                </a:extLst>
              </p:cNvPr>
              <p:cNvSpPr/>
              <p:nvPr/>
            </p:nvSpPr>
            <p:spPr>
              <a:xfrm>
                <a:off x="222838" y="179412"/>
                <a:ext cx="26886" cy="17336"/>
              </a:xfrm>
              <a:custGeom>
                <a:avLst/>
                <a:gdLst/>
                <a:ahLst/>
                <a:cxnLst>
                  <a:cxn ang="0">
                    <a:pos x="wd2" y="hd2"/>
                  </a:cxn>
                  <a:cxn ang="5400000">
                    <a:pos x="wd2" y="hd2"/>
                  </a:cxn>
                  <a:cxn ang="10800000">
                    <a:pos x="wd2" y="hd2"/>
                  </a:cxn>
                  <a:cxn ang="16200000">
                    <a:pos x="wd2" y="hd2"/>
                  </a:cxn>
                </a:cxnLst>
                <a:rect l="0" t="0" r="r" b="b"/>
                <a:pathLst>
                  <a:path w="20587" h="21600" extrusionOk="0">
                    <a:moveTo>
                      <a:pt x="14813" y="0"/>
                    </a:moveTo>
                    <a:cubicBezTo>
                      <a:pt x="14570" y="0"/>
                      <a:pt x="14327" y="44"/>
                      <a:pt x="14056" y="88"/>
                    </a:cubicBezTo>
                    <a:cubicBezTo>
                      <a:pt x="10650" y="836"/>
                      <a:pt x="7325" y="2112"/>
                      <a:pt x="4000" y="3783"/>
                    </a:cubicBezTo>
                    <a:cubicBezTo>
                      <a:pt x="945" y="5323"/>
                      <a:pt x="-677" y="10602"/>
                      <a:pt x="269" y="15397"/>
                    </a:cubicBezTo>
                    <a:cubicBezTo>
                      <a:pt x="1134" y="19136"/>
                      <a:pt x="3324" y="21600"/>
                      <a:pt x="5784" y="21600"/>
                    </a:cubicBezTo>
                    <a:cubicBezTo>
                      <a:pt x="6352" y="21600"/>
                      <a:pt x="6947" y="21424"/>
                      <a:pt x="7514" y="21116"/>
                    </a:cubicBezTo>
                    <a:cubicBezTo>
                      <a:pt x="10164" y="19752"/>
                      <a:pt x="12921" y="18829"/>
                      <a:pt x="15678" y="18169"/>
                    </a:cubicBezTo>
                    <a:cubicBezTo>
                      <a:pt x="18733" y="17553"/>
                      <a:pt x="20923" y="12934"/>
                      <a:pt x="20545" y="7831"/>
                    </a:cubicBezTo>
                    <a:cubicBezTo>
                      <a:pt x="20112" y="3255"/>
                      <a:pt x="17652" y="0"/>
                      <a:pt x="1481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47" name="Google Shape;2156;p57">
                <a:extLst>
                  <a:ext uri="{FF2B5EF4-FFF2-40B4-BE49-F238E27FC236}">
                    <a16:creationId xmlns:a16="http://schemas.microsoft.com/office/drawing/2014/main" id="{0FF8FF90-1C51-9143-9BFC-018AA26F2F9E}"/>
                  </a:ext>
                </a:extLst>
              </p:cNvPr>
              <p:cNvSpPr/>
              <p:nvPr/>
            </p:nvSpPr>
            <p:spPr>
              <a:xfrm>
                <a:off x="228481" y="210692"/>
                <a:ext cx="46962" cy="86919"/>
              </a:xfrm>
              <a:custGeom>
                <a:avLst/>
                <a:gdLst/>
                <a:ahLst/>
                <a:cxnLst>
                  <a:cxn ang="0">
                    <a:pos x="wd2" y="hd2"/>
                  </a:cxn>
                  <a:cxn ang="5400000">
                    <a:pos x="wd2" y="hd2"/>
                  </a:cxn>
                  <a:cxn ang="10800000">
                    <a:pos x="wd2" y="hd2"/>
                  </a:cxn>
                  <a:cxn ang="16200000">
                    <a:pos x="wd2" y="hd2"/>
                  </a:cxn>
                </a:cxnLst>
                <a:rect l="0" t="0" r="r" b="b"/>
                <a:pathLst>
                  <a:path w="20881" h="21600" extrusionOk="0">
                    <a:moveTo>
                      <a:pt x="10472" y="0"/>
                    </a:moveTo>
                    <a:cubicBezTo>
                      <a:pt x="8856" y="0"/>
                      <a:pt x="7239" y="597"/>
                      <a:pt x="7144" y="1781"/>
                    </a:cubicBezTo>
                    <a:lnTo>
                      <a:pt x="7144" y="3387"/>
                    </a:lnTo>
                    <a:cubicBezTo>
                      <a:pt x="2796" y="3729"/>
                      <a:pt x="-359" y="5913"/>
                      <a:pt x="33" y="8352"/>
                    </a:cubicBezTo>
                    <a:cubicBezTo>
                      <a:pt x="410" y="10739"/>
                      <a:pt x="3942" y="12590"/>
                      <a:pt x="8228" y="12590"/>
                    </a:cubicBezTo>
                    <a:cubicBezTo>
                      <a:pt x="8322" y="12590"/>
                      <a:pt x="8432" y="12590"/>
                      <a:pt x="8526" y="12581"/>
                    </a:cubicBezTo>
                    <a:lnTo>
                      <a:pt x="12450" y="12581"/>
                    </a:lnTo>
                    <a:cubicBezTo>
                      <a:pt x="12497" y="12581"/>
                      <a:pt x="12529" y="12581"/>
                      <a:pt x="12560" y="12581"/>
                    </a:cubicBezTo>
                    <a:cubicBezTo>
                      <a:pt x="14883" y="12581"/>
                      <a:pt x="14899" y="14564"/>
                      <a:pt x="12607" y="14564"/>
                    </a:cubicBezTo>
                    <a:cubicBezTo>
                      <a:pt x="12560" y="14564"/>
                      <a:pt x="12513" y="14564"/>
                      <a:pt x="12450" y="14564"/>
                    </a:cubicBezTo>
                    <a:lnTo>
                      <a:pt x="6658" y="14564"/>
                    </a:lnTo>
                    <a:cubicBezTo>
                      <a:pt x="6297" y="13546"/>
                      <a:pt x="4868" y="13072"/>
                      <a:pt x="3440" y="13072"/>
                    </a:cubicBezTo>
                    <a:cubicBezTo>
                      <a:pt x="1760" y="13072"/>
                      <a:pt x="81" y="13722"/>
                      <a:pt x="81" y="14932"/>
                    </a:cubicBezTo>
                    <a:cubicBezTo>
                      <a:pt x="81" y="16748"/>
                      <a:pt x="2796" y="18231"/>
                      <a:pt x="6108" y="18231"/>
                    </a:cubicBezTo>
                    <a:lnTo>
                      <a:pt x="7144" y="18231"/>
                    </a:lnTo>
                    <a:lnTo>
                      <a:pt x="7144" y="19775"/>
                    </a:lnTo>
                    <a:cubicBezTo>
                      <a:pt x="7144" y="20793"/>
                      <a:pt x="8589" y="21600"/>
                      <a:pt x="10410" y="21600"/>
                    </a:cubicBezTo>
                    <a:cubicBezTo>
                      <a:pt x="12231" y="21600"/>
                      <a:pt x="13722" y="20793"/>
                      <a:pt x="13785" y="19775"/>
                    </a:cubicBezTo>
                    <a:lnTo>
                      <a:pt x="13785" y="18170"/>
                    </a:lnTo>
                    <a:cubicBezTo>
                      <a:pt x="18086" y="17836"/>
                      <a:pt x="21241" y="15643"/>
                      <a:pt x="20849" y="13204"/>
                    </a:cubicBezTo>
                    <a:cubicBezTo>
                      <a:pt x="20519" y="10774"/>
                      <a:pt x="16877" y="8940"/>
                      <a:pt x="12607" y="8940"/>
                    </a:cubicBezTo>
                    <a:cubicBezTo>
                      <a:pt x="12544" y="8940"/>
                      <a:pt x="12466" y="8940"/>
                      <a:pt x="12403" y="8940"/>
                    </a:cubicBezTo>
                    <a:lnTo>
                      <a:pt x="8526" y="8940"/>
                    </a:lnTo>
                    <a:cubicBezTo>
                      <a:pt x="8479" y="8949"/>
                      <a:pt x="8432" y="8949"/>
                      <a:pt x="8369" y="8949"/>
                    </a:cubicBezTo>
                    <a:cubicBezTo>
                      <a:pt x="6046" y="8949"/>
                      <a:pt x="6046" y="6966"/>
                      <a:pt x="8369" y="6966"/>
                    </a:cubicBezTo>
                    <a:cubicBezTo>
                      <a:pt x="8432" y="6966"/>
                      <a:pt x="8479" y="6966"/>
                      <a:pt x="8526" y="6966"/>
                    </a:cubicBezTo>
                    <a:lnTo>
                      <a:pt x="14271" y="6966"/>
                    </a:lnTo>
                    <a:cubicBezTo>
                      <a:pt x="14632" y="8001"/>
                      <a:pt x="16076" y="8484"/>
                      <a:pt x="17521" y="8484"/>
                    </a:cubicBezTo>
                    <a:cubicBezTo>
                      <a:pt x="19185" y="8484"/>
                      <a:pt x="20849" y="7835"/>
                      <a:pt x="20849" y="6624"/>
                    </a:cubicBezTo>
                    <a:cubicBezTo>
                      <a:pt x="20849" y="4773"/>
                      <a:pt x="18149" y="3325"/>
                      <a:pt x="14836" y="3325"/>
                    </a:cubicBezTo>
                    <a:lnTo>
                      <a:pt x="13785" y="3325"/>
                    </a:lnTo>
                    <a:lnTo>
                      <a:pt x="13785" y="1781"/>
                    </a:lnTo>
                    <a:cubicBezTo>
                      <a:pt x="13690" y="597"/>
                      <a:pt x="12089" y="0"/>
                      <a:pt x="1047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grpSp>
        <p:nvGrpSpPr>
          <p:cNvPr id="77" name="Google Shape;1408;p45">
            <a:extLst>
              <a:ext uri="{FF2B5EF4-FFF2-40B4-BE49-F238E27FC236}">
                <a16:creationId xmlns:a16="http://schemas.microsoft.com/office/drawing/2014/main" id="{BDD801AF-7E72-B74F-B7E8-EF973C042109}"/>
              </a:ext>
            </a:extLst>
          </p:cNvPr>
          <p:cNvGrpSpPr/>
          <p:nvPr/>
        </p:nvGrpSpPr>
        <p:grpSpPr>
          <a:xfrm>
            <a:off x="5083636" y="4399424"/>
            <a:ext cx="1201054" cy="466392"/>
            <a:chOff x="0" y="0"/>
            <a:chExt cx="1439325" cy="558915"/>
          </a:xfrm>
        </p:grpSpPr>
        <p:sp>
          <p:nvSpPr>
            <p:cNvPr id="78" name="Google Shape;1409;p45">
              <a:extLst>
                <a:ext uri="{FF2B5EF4-FFF2-40B4-BE49-F238E27FC236}">
                  <a16:creationId xmlns:a16="http://schemas.microsoft.com/office/drawing/2014/main" id="{1F52E114-3A2B-E542-A2D8-91344E713B83}"/>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11369" y="0"/>
                  </a:move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lnTo>
                    <a:pt x="21385" y="21600"/>
                  </a:ln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79" name="Google Shape;1410;p45">
              <a:extLst>
                <a:ext uri="{FF2B5EF4-FFF2-40B4-BE49-F238E27FC236}">
                  <a16:creationId xmlns:a16="http://schemas.microsoft.com/office/drawing/2014/main" id="{0114E120-8651-1845-B678-AD832DEE3D63}"/>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80" name="Google Shape;1411;p45">
              <a:extLst>
                <a:ext uri="{FF2B5EF4-FFF2-40B4-BE49-F238E27FC236}">
                  <a16:creationId xmlns:a16="http://schemas.microsoft.com/office/drawing/2014/main" id="{4EE0ACCF-5608-D340-997B-5DA6F8BFE0AC}"/>
                </a:ext>
              </a:extLst>
            </p:cNvPr>
            <p:cNvSpPr/>
            <p:nvPr/>
          </p:nvSpPr>
          <p:spPr>
            <a:xfrm>
              <a:off x="515939" y="56830"/>
              <a:ext cx="203606" cy="94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578" y="2192"/>
                    <a:pt x="6029" y="9731"/>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81" name="Google Shape;1412;p45">
              <a:extLst>
                <a:ext uri="{FF2B5EF4-FFF2-40B4-BE49-F238E27FC236}">
                  <a16:creationId xmlns:a16="http://schemas.microsoft.com/office/drawing/2014/main" id="{D001B8B5-34E8-5A49-86EC-7C9744C8A4AE}"/>
                </a:ext>
              </a:extLst>
            </p:cNvPr>
            <p:cNvSpPr/>
            <p:nvPr/>
          </p:nvSpPr>
          <p:spPr>
            <a:xfrm>
              <a:off x="72888" y="307873"/>
              <a:ext cx="83280" cy="179888"/>
            </a:xfrm>
            <a:custGeom>
              <a:avLst/>
              <a:gdLst/>
              <a:ahLst/>
              <a:cxnLst>
                <a:cxn ang="0">
                  <a:pos x="wd2" y="hd2"/>
                </a:cxn>
                <a:cxn ang="5400000">
                  <a:pos x="wd2" y="hd2"/>
                </a:cxn>
                <a:cxn ang="10800000">
                  <a:pos x="wd2" y="hd2"/>
                </a:cxn>
                <a:cxn ang="16200000">
                  <a:pos x="wd2" y="hd2"/>
                </a:cxn>
              </a:cxnLst>
              <a:rect l="0" t="0" r="r" b="b"/>
              <a:pathLst>
                <a:path w="19007" h="21600" extrusionOk="0">
                  <a:moveTo>
                    <a:pt x="19007" y="0"/>
                  </a:moveTo>
                  <a:cubicBezTo>
                    <a:pt x="7108" y="3412"/>
                    <a:pt x="-2593" y="13648"/>
                    <a:pt x="623"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82" name="Google Shape;1413;p45">
              <a:extLst>
                <a:ext uri="{FF2B5EF4-FFF2-40B4-BE49-F238E27FC236}">
                  <a16:creationId xmlns:a16="http://schemas.microsoft.com/office/drawing/2014/main" id="{68BFE887-1A5B-3E46-9307-5CE4489C7CEE}"/>
                </a:ext>
              </a:extLst>
            </p:cNvPr>
            <p:cNvSpPr/>
            <p:nvPr/>
          </p:nvSpPr>
          <p:spPr>
            <a:xfrm>
              <a:off x="184583" y="274761"/>
              <a:ext cx="108966" cy="94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197" y="3216"/>
                    <a:pt x="3771" y="11899"/>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83" name="Groupe 2">
            <a:extLst>
              <a:ext uri="{FF2B5EF4-FFF2-40B4-BE49-F238E27FC236}">
                <a16:creationId xmlns:a16="http://schemas.microsoft.com/office/drawing/2014/main" id="{150331F3-FEB9-684C-92EC-519E0AE41BD2}"/>
              </a:ext>
            </a:extLst>
          </p:cNvPr>
          <p:cNvGrpSpPr/>
          <p:nvPr/>
        </p:nvGrpSpPr>
        <p:grpSpPr>
          <a:xfrm>
            <a:off x="2631989" y="4019248"/>
            <a:ext cx="6052486" cy="2404956"/>
            <a:chOff x="0" y="0"/>
            <a:chExt cx="7253209" cy="2882063"/>
          </a:xfrm>
        </p:grpSpPr>
        <p:sp>
          <p:nvSpPr>
            <p:cNvPr id="84" name="Google Shape;1414;p45">
              <a:extLst>
                <a:ext uri="{FF2B5EF4-FFF2-40B4-BE49-F238E27FC236}">
                  <a16:creationId xmlns:a16="http://schemas.microsoft.com/office/drawing/2014/main" id="{F90AA368-D5B4-884E-8434-A582ACFDB948}"/>
                </a:ext>
              </a:extLst>
            </p:cNvPr>
            <p:cNvSpPr/>
            <p:nvPr/>
          </p:nvSpPr>
          <p:spPr>
            <a:xfrm>
              <a:off x="0" y="0"/>
              <a:ext cx="2243980"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dirty="0"/>
            </a:p>
          </p:txBody>
        </p:sp>
        <p:sp>
          <p:nvSpPr>
            <p:cNvPr id="85" name="Google Shape;1415;p45">
              <a:extLst>
                <a:ext uri="{FF2B5EF4-FFF2-40B4-BE49-F238E27FC236}">
                  <a16:creationId xmlns:a16="http://schemas.microsoft.com/office/drawing/2014/main" id="{BA6BA9EA-87F3-8647-A0B9-828B82A237B9}"/>
                </a:ext>
              </a:extLst>
            </p:cNvPr>
            <p:cNvSpPr/>
            <p:nvPr/>
          </p:nvSpPr>
          <p:spPr>
            <a:xfrm>
              <a:off x="2503123" y="0"/>
              <a:ext cx="2243981"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86" name="Google Shape;1415;p45">
              <a:extLst>
                <a:ext uri="{FF2B5EF4-FFF2-40B4-BE49-F238E27FC236}">
                  <a16:creationId xmlns:a16="http://schemas.microsoft.com/office/drawing/2014/main" id="{D1375542-3E15-BC4E-853E-7D07028E10E5}"/>
                </a:ext>
              </a:extLst>
            </p:cNvPr>
            <p:cNvSpPr/>
            <p:nvPr/>
          </p:nvSpPr>
          <p:spPr>
            <a:xfrm>
              <a:off x="5009229" y="0"/>
              <a:ext cx="2243981"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grpSp>
      <p:sp>
        <p:nvSpPr>
          <p:cNvPr id="87" name="Google Shape;1416;p45">
            <a:extLst>
              <a:ext uri="{FF2B5EF4-FFF2-40B4-BE49-F238E27FC236}">
                <a16:creationId xmlns:a16="http://schemas.microsoft.com/office/drawing/2014/main" id="{2FB5C8CB-4D94-E74D-8E59-D1574A4F3B07}"/>
              </a:ext>
            </a:extLst>
          </p:cNvPr>
          <p:cNvSpPr txBox="1">
            <a:spLocks/>
          </p:cNvSpPr>
          <p:nvPr/>
        </p:nvSpPr>
        <p:spPr>
          <a:xfrm>
            <a:off x="2648848" y="4799542"/>
            <a:ext cx="1872057" cy="46637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1600" kern="1200">
                <a:solidFill>
                  <a:srgbClr val="31B292"/>
                </a:solidFill>
                <a:latin typeface="Montserrat Bold"/>
                <a:ea typeface="Montserrat Bold"/>
                <a:cs typeface="Montserrat Bold"/>
                <a:sym typeface="Montserrat Bold"/>
              </a:defRPr>
            </a:lvl1pPr>
          </a:lstStyle>
          <a:p>
            <a:r>
              <a:rPr lang="fr-FR" sz="1400" b="0" dirty="0"/>
              <a:t>NON IMPOSABLE</a:t>
            </a:r>
          </a:p>
        </p:txBody>
      </p:sp>
      <p:sp>
        <p:nvSpPr>
          <p:cNvPr id="88" name="Google Shape;1417;p45">
            <a:extLst>
              <a:ext uri="{FF2B5EF4-FFF2-40B4-BE49-F238E27FC236}">
                <a16:creationId xmlns:a16="http://schemas.microsoft.com/office/drawing/2014/main" id="{36EAAEB6-F0B7-5147-9C76-6C8981502425}"/>
              </a:ext>
            </a:extLst>
          </p:cNvPr>
          <p:cNvSpPr txBox="1"/>
          <p:nvPr/>
        </p:nvSpPr>
        <p:spPr>
          <a:xfrm>
            <a:off x="4720737" y="4868999"/>
            <a:ext cx="1872504" cy="466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400" dirty="0"/>
              <a:t>LARGE CHOIX</a:t>
            </a:r>
            <a:endParaRPr sz="1400" dirty="0"/>
          </a:p>
        </p:txBody>
      </p:sp>
      <p:sp>
        <p:nvSpPr>
          <p:cNvPr id="89" name="Google Shape;1418;p45">
            <a:extLst>
              <a:ext uri="{FF2B5EF4-FFF2-40B4-BE49-F238E27FC236}">
                <a16:creationId xmlns:a16="http://schemas.microsoft.com/office/drawing/2014/main" id="{EB6C691B-D915-8F49-BD00-64C2B3FF0ADF}"/>
              </a:ext>
            </a:extLst>
          </p:cNvPr>
          <p:cNvSpPr txBox="1">
            <a:spLocks/>
          </p:cNvSpPr>
          <p:nvPr/>
        </p:nvSpPr>
        <p:spPr>
          <a:xfrm>
            <a:off x="4703439" y="5380563"/>
            <a:ext cx="1872504" cy="758021"/>
          </a:xfrm>
          <a:prstGeom prst="rect">
            <a:avLst/>
          </a:prstGeom>
        </p:spPr>
        <p:txBody>
          <a:bodyPr vert="horz" lIns="91440" tIns="45720" rIns="91440" bIns="45720" rtlCol="0" anchor="ctr">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defRPr sz="1400">
                <a:latin typeface="Montserrat Regular"/>
                <a:ea typeface="Montserrat Regular"/>
                <a:cs typeface="Montserrat Regular"/>
                <a:sym typeface="Montserrat Regular"/>
              </a:defRPr>
            </a:pPr>
            <a:r>
              <a:rPr lang="fr-FR" sz="1200" b="0" dirty="0">
                <a:latin typeface="Montserrat Regular"/>
                <a:ea typeface="Montserrat Regular"/>
                <a:cs typeface="Montserrat Regular"/>
                <a:sym typeface="Montserrat Regular"/>
              </a:rPr>
              <a:t>Le salarié peut utiliser sa cagnotte parmi la liste de dépenses autorisées par l’URSSAF</a:t>
            </a:r>
          </a:p>
        </p:txBody>
      </p:sp>
      <p:sp>
        <p:nvSpPr>
          <p:cNvPr id="162" name="Google Shape;1419;p45">
            <a:extLst>
              <a:ext uri="{FF2B5EF4-FFF2-40B4-BE49-F238E27FC236}">
                <a16:creationId xmlns:a16="http://schemas.microsoft.com/office/drawing/2014/main" id="{75975E1B-C6C3-4446-9524-A69A590224EA}"/>
              </a:ext>
            </a:extLst>
          </p:cNvPr>
          <p:cNvSpPr txBox="1"/>
          <p:nvPr/>
        </p:nvSpPr>
        <p:spPr>
          <a:xfrm>
            <a:off x="2631990" y="5349458"/>
            <a:ext cx="1836755" cy="758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Autofit/>
          </a:bodyPr>
          <a:lstStyle>
            <a:lvl1pPr marL="7938" indent="-7938" algn="ctr">
              <a:defRPr sz="1400" b="0">
                <a:latin typeface="Montserrat Regular"/>
                <a:ea typeface="Montserrat Regular"/>
                <a:cs typeface="Montserrat Regular"/>
                <a:sym typeface="Montserrat Regular"/>
              </a:defRPr>
            </a:lvl1pPr>
          </a:lstStyle>
          <a:p>
            <a:r>
              <a:rPr lang="fr-FR" sz="1200" dirty="0"/>
              <a:t>Le salarié touche réellement le montant que vous donnez</a:t>
            </a:r>
            <a:endParaRPr sz="1200" dirty="0"/>
          </a:p>
        </p:txBody>
      </p:sp>
      <p:sp>
        <p:nvSpPr>
          <p:cNvPr id="163" name="Google Shape;1417;p45">
            <a:extLst>
              <a:ext uri="{FF2B5EF4-FFF2-40B4-BE49-F238E27FC236}">
                <a16:creationId xmlns:a16="http://schemas.microsoft.com/office/drawing/2014/main" id="{A0AA4F01-7FDA-A74C-9188-AA6EA33BF4DC}"/>
              </a:ext>
            </a:extLst>
          </p:cNvPr>
          <p:cNvSpPr txBox="1"/>
          <p:nvPr/>
        </p:nvSpPr>
        <p:spPr>
          <a:xfrm>
            <a:off x="6793071" y="4900092"/>
            <a:ext cx="1891405" cy="385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400" dirty="0"/>
              <a:t>SIMPLE</a:t>
            </a:r>
            <a:endParaRPr sz="1400" dirty="0"/>
          </a:p>
        </p:txBody>
      </p:sp>
      <p:sp>
        <p:nvSpPr>
          <p:cNvPr id="164" name="Google Shape;1418;p45">
            <a:extLst>
              <a:ext uri="{FF2B5EF4-FFF2-40B4-BE49-F238E27FC236}">
                <a16:creationId xmlns:a16="http://schemas.microsoft.com/office/drawing/2014/main" id="{473BECE3-5463-0B41-BF52-8116614C4E20}"/>
              </a:ext>
            </a:extLst>
          </p:cNvPr>
          <p:cNvSpPr txBox="1"/>
          <p:nvPr/>
        </p:nvSpPr>
        <p:spPr>
          <a:xfrm>
            <a:off x="6773620" y="5418472"/>
            <a:ext cx="1891403" cy="738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marL="7938" indent="-7938" algn="ctr">
              <a:defRPr sz="1400" b="0">
                <a:latin typeface="Montserrat Regular"/>
                <a:ea typeface="Montserrat Regular"/>
                <a:cs typeface="Montserrat Regular"/>
                <a:sym typeface="Montserrat Regular"/>
              </a:defRPr>
            </a:lvl1pPr>
          </a:lstStyle>
          <a:p>
            <a:r>
              <a:rPr lang="fr-FR" sz="1200" dirty="0"/>
              <a:t>Le remboursement s’effectue en ligne sur </a:t>
            </a:r>
            <a:r>
              <a:rPr lang="fr-FR" sz="1200" dirty="0" err="1"/>
              <a:t>placedessalaries.com</a:t>
            </a:r>
            <a:endParaRPr sz="1200" dirty="0"/>
          </a:p>
        </p:txBody>
      </p:sp>
      <p:sp>
        <p:nvSpPr>
          <p:cNvPr id="165" name="Google Shape;2136;p57">
            <a:extLst>
              <a:ext uri="{FF2B5EF4-FFF2-40B4-BE49-F238E27FC236}">
                <a16:creationId xmlns:a16="http://schemas.microsoft.com/office/drawing/2014/main" id="{1C426A0D-684A-7347-A998-A03CBE84646B}"/>
              </a:ext>
            </a:extLst>
          </p:cNvPr>
          <p:cNvSpPr/>
          <p:nvPr/>
        </p:nvSpPr>
        <p:spPr>
          <a:xfrm>
            <a:off x="3240156" y="4115185"/>
            <a:ext cx="629097" cy="629097"/>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sp>
        <p:nvSpPr>
          <p:cNvPr id="166" name="Google Shape;2317;p59">
            <a:extLst>
              <a:ext uri="{FF2B5EF4-FFF2-40B4-BE49-F238E27FC236}">
                <a16:creationId xmlns:a16="http://schemas.microsoft.com/office/drawing/2014/main" id="{BAD5B71F-3CE1-A946-934A-C6E8B961178E}"/>
              </a:ext>
            </a:extLst>
          </p:cNvPr>
          <p:cNvSpPr/>
          <p:nvPr/>
        </p:nvSpPr>
        <p:spPr>
          <a:xfrm>
            <a:off x="7434961" y="4156856"/>
            <a:ext cx="626527" cy="626527"/>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sp>
        <p:nvSpPr>
          <p:cNvPr id="167" name="Google Shape;2381;p60">
            <a:extLst>
              <a:ext uri="{FF2B5EF4-FFF2-40B4-BE49-F238E27FC236}">
                <a16:creationId xmlns:a16="http://schemas.microsoft.com/office/drawing/2014/main" id="{AE32FF93-ABFE-4343-90E5-BE37C37F5785}"/>
              </a:ext>
            </a:extLst>
          </p:cNvPr>
          <p:cNvSpPr/>
          <p:nvPr/>
        </p:nvSpPr>
        <p:spPr>
          <a:xfrm>
            <a:off x="3240156" y="1363410"/>
            <a:ext cx="629097" cy="629097"/>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grpSp>
        <p:nvGrpSpPr>
          <p:cNvPr id="168" name="Google Shape;2408;p60">
            <a:extLst>
              <a:ext uri="{FF2B5EF4-FFF2-40B4-BE49-F238E27FC236}">
                <a16:creationId xmlns:a16="http://schemas.microsoft.com/office/drawing/2014/main" id="{CF450342-5BE0-1441-8812-D2B347CE0569}"/>
              </a:ext>
            </a:extLst>
          </p:cNvPr>
          <p:cNvGrpSpPr/>
          <p:nvPr/>
        </p:nvGrpSpPr>
        <p:grpSpPr>
          <a:xfrm>
            <a:off x="3405316" y="1517194"/>
            <a:ext cx="321585" cy="321563"/>
            <a:chOff x="0" y="0"/>
            <a:chExt cx="385381" cy="385354"/>
          </a:xfrm>
        </p:grpSpPr>
        <p:sp>
          <p:nvSpPr>
            <p:cNvPr id="169" name="Google Shape;2409;p60">
              <a:extLst>
                <a:ext uri="{FF2B5EF4-FFF2-40B4-BE49-F238E27FC236}">
                  <a16:creationId xmlns:a16="http://schemas.microsoft.com/office/drawing/2014/main" id="{79089D89-38BC-7D4C-AF30-50C5DE712996}"/>
                </a:ext>
              </a:extLst>
            </p:cNvPr>
            <p:cNvSpPr/>
            <p:nvPr/>
          </p:nvSpPr>
          <p:spPr>
            <a:xfrm>
              <a:off x="75199" y="5683"/>
              <a:ext cx="304492" cy="304492"/>
            </a:xfrm>
            <a:prstGeom prst="ellipse">
              <a:avLst/>
            </a:pr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0" name="Google Shape;2410;p60">
              <a:extLst>
                <a:ext uri="{FF2B5EF4-FFF2-40B4-BE49-F238E27FC236}">
                  <a16:creationId xmlns:a16="http://schemas.microsoft.com/office/drawing/2014/main" id="{17646DEB-AE4B-8243-B210-A7A757E338AF}"/>
                </a:ext>
              </a:extLst>
            </p:cNvPr>
            <p:cNvSpPr/>
            <p:nvPr/>
          </p:nvSpPr>
          <p:spPr>
            <a:xfrm>
              <a:off x="105031" y="35493"/>
              <a:ext cx="244850" cy="244820"/>
            </a:xfrm>
            <a:custGeom>
              <a:avLst/>
              <a:gdLst/>
              <a:ahLst/>
              <a:cxnLst>
                <a:cxn ang="0">
                  <a:pos x="wd2" y="hd2"/>
                </a:cxn>
                <a:cxn ang="5400000">
                  <a:pos x="wd2" y="hd2"/>
                </a:cxn>
                <a:cxn ang="10800000">
                  <a:pos x="wd2" y="hd2"/>
                </a:cxn>
                <a:cxn ang="16200000">
                  <a:pos x="wd2" y="hd2"/>
                </a:cxn>
              </a:cxnLst>
              <a:rect l="0" t="0" r="r" b="b"/>
              <a:pathLst>
                <a:path w="20812" h="21600" extrusionOk="0">
                  <a:moveTo>
                    <a:pt x="10405" y="0"/>
                  </a:moveTo>
                  <a:cubicBezTo>
                    <a:pt x="10176" y="0"/>
                    <a:pt x="9946" y="7"/>
                    <a:pt x="9719" y="23"/>
                  </a:cubicBezTo>
                  <a:cubicBezTo>
                    <a:pt x="5582" y="310"/>
                    <a:pt x="2004" y="3113"/>
                    <a:pt x="608" y="7167"/>
                  </a:cubicBezTo>
                  <a:cubicBezTo>
                    <a:pt x="-788" y="11223"/>
                    <a:pt x="265" y="15744"/>
                    <a:pt x="3293" y="18683"/>
                  </a:cubicBezTo>
                  <a:cubicBezTo>
                    <a:pt x="5264" y="20592"/>
                    <a:pt x="7820" y="21600"/>
                    <a:pt x="10412" y="21600"/>
                  </a:cubicBezTo>
                  <a:cubicBezTo>
                    <a:pt x="11808" y="21600"/>
                    <a:pt x="13210" y="21309"/>
                    <a:pt x="14540" y="20710"/>
                  </a:cubicBezTo>
                  <a:cubicBezTo>
                    <a:pt x="18347" y="19000"/>
                    <a:pt x="20805" y="15103"/>
                    <a:pt x="20805" y="10802"/>
                  </a:cubicBezTo>
                  <a:lnTo>
                    <a:pt x="20812" y="10802"/>
                  </a:lnTo>
                  <a:cubicBezTo>
                    <a:pt x="20812" y="7564"/>
                    <a:pt x="19409" y="4497"/>
                    <a:pt x="16998" y="2448"/>
                  </a:cubicBezTo>
                  <a:cubicBezTo>
                    <a:pt x="16684" y="2177"/>
                    <a:pt x="16357" y="1932"/>
                    <a:pt x="16014" y="1703"/>
                  </a:cubicBezTo>
                  <a:cubicBezTo>
                    <a:pt x="14342" y="594"/>
                    <a:pt x="12396" y="0"/>
                    <a:pt x="10405"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1" name="Google Shape;2411;p60">
              <a:extLst>
                <a:ext uri="{FF2B5EF4-FFF2-40B4-BE49-F238E27FC236}">
                  <a16:creationId xmlns:a16="http://schemas.microsoft.com/office/drawing/2014/main" id="{44A1F669-537B-FD4A-8292-F82E6D0F15FB}"/>
                </a:ext>
              </a:extLst>
            </p:cNvPr>
            <p:cNvSpPr/>
            <p:nvPr/>
          </p:nvSpPr>
          <p:spPr>
            <a:xfrm>
              <a:off x="99429" y="54799"/>
              <a:ext cx="223340" cy="233923"/>
            </a:xfrm>
            <a:custGeom>
              <a:avLst/>
              <a:gdLst/>
              <a:ahLst/>
              <a:cxnLst>
                <a:cxn ang="0">
                  <a:pos x="wd2" y="hd2"/>
                </a:cxn>
                <a:cxn ang="5400000">
                  <a:pos x="wd2" y="hd2"/>
                </a:cxn>
                <a:cxn ang="10800000">
                  <a:pos x="wd2" y="hd2"/>
                </a:cxn>
                <a:cxn ang="16200000">
                  <a:pos x="wd2" y="hd2"/>
                </a:cxn>
              </a:cxnLst>
              <a:rect l="0" t="0" r="r" b="b"/>
              <a:pathLst>
                <a:path w="21600" h="21600" extrusionOk="0">
                  <a:moveTo>
                    <a:pt x="18763" y="0"/>
                  </a:moveTo>
                  <a:lnTo>
                    <a:pt x="0" y="17911"/>
                  </a:lnTo>
                  <a:cubicBezTo>
                    <a:pt x="365" y="19196"/>
                    <a:pt x="877" y="20432"/>
                    <a:pt x="1538" y="21600"/>
                  </a:cubicBezTo>
                  <a:lnTo>
                    <a:pt x="4958" y="18325"/>
                  </a:lnTo>
                  <a:lnTo>
                    <a:pt x="21600" y="2436"/>
                  </a:lnTo>
                  <a:cubicBezTo>
                    <a:pt x="21088" y="1831"/>
                    <a:pt x="20516" y="1275"/>
                    <a:pt x="19882" y="779"/>
                  </a:cubicBezTo>
                  <a:cubicBezTo>
                    <a:pt x="19525" y="496"/>
                    <a:pt x="19153" y="239"/>
                    <a:pt x="18763"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2" name="Google Shape;2412;p60">
              <a:extLst>
                <a:ext uri="{FF2B5EF4-FFF2-40B4-BE49-F238E27FC236}">
                  <a16:creationId xmlns:a16="http://schemas.microsoft.com/office/drawing/2014/main" id="{EA4DA95D-1BFE-D14B-BEAF-7C58549EBAA2}"/>
                </a:ext>
              </a:extLst>
            </p:cNvPr>
            <p:cNvSpPr/>
            <p:nvPr/>
          </p:nvSpPr>
          <p:spPr>
            <a:xfrm>
              <a:off x="107786" y="35494"/>
              <a:ext cx="144964" cy="137524"/>
            </a:xfrm>
            <a:custGeom>
              <a:avLst/>
              <a:gdLst/>
              <a:ahLst/>
              <a:cxnLst>
                <a:cxn ang="0">
                  <a:pos x="wd2" y="hd2"/>
                </a:cxn>
                <a:cxn ang="5400000">
                  <a:pos x="wd2" y="hd2"/>
                </a:cxn>
                <a:cxn ang="10800000">
                  <a:pos x="wd2" y="hd2"/>
                </a:cxn>
                <a:cxn ang="16200000">
                  <a:pos x="wd2" y="hd2"/>
                </a:cxn>
              </a:cxnLst>
              <a:rect l="0" t="0" r="r" b="b"/>
              <a:pathLst>
                <a:path w="21600" h="21600" extrusionOk="0">
                  <a:moveTo>
                    <a:pt x="17830" y="0"/>
                  </a:moveTo>
                  <a:cubicBezTo>
                    <a:pt x="17428" y="0"/>
                    <a:pt x="17014" y="12"/>
                    <a:pt x="16627" y="41"/>
                  </a:cubicBezTo>
                  <a:lnTo>
                    <a:pt x="0" y="17568"/>
                  </a:lnTo>
                  <a:cubicBezTo>
                    <a:pt x="347" y="18975"/>
                    <a:pt x="855" y="20316"/>
                    <a:pt x="1511" y="21600"/>
                  </a:cubicBezTo>
                  <a:lnTo>
                    <a:pt x="21600" y="424"/>
                  </a:lnTo>
                  <a:cubicBezTo>
                    <a:pt x="20359" y="140"/>
                    <a:pt x="19098" y="0"/>
                    <a:pt x="17830" y="0"/>
                  </a:cubicBezTo>
                  <a:close/>
                </a:path>
              </a:pathLst>
            </a:custGeom>
            <a:solidFill>
              <a:schemeClr val="accent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3" name="Google Shape;2413;p60">
              <a:extLst>
                <a:ext uri="{FF2B5EF4-FFF2-40B4-BE49-F238E27FC236}">
                  <a16:creationId xmlns:a16="http://schemas.microsoft.com/office/drawing/2014/main" id="{26B69566-E319-9044-8DAE-3D3A31DCC644}"/>
                </a:ext>
              </a:extLst>
            </p:cNvPr>
            <p:cNvSpPr/>
            <p:nvPr/>
          </p:nvSpPr>
          <p:spPr>
            <a:xfrm>
              <a:off x="4743" y="74000"/>
              <a:ext cx="305655" cy="305592"/>
            </a:xfrm>
            <a:custGeom>
              <a:avLst/>
              <a:gdLst/>
              <a:ahLst/>
              <a:cxnLst>
                <a:cxn ang="0">
                  <a:pos x="wd2" y="hd2"/>
                </a:cxn>
                <a:cxn ang="5400000">
                  <a:pos x="wd2" y="hd2"/>
                </a:cxn>
                <a:cxn ang="10800000">
                  <a:pos x="wd2" y="hd2"/>
                </a:cxn>
                <a:cxn ang="16200000">
                  <a:pos x="wd2" y="hd2"/>
                </a:cxn>
              </a:cxnLst>
              <a:rect l="0" t="0" r="r" b="b"/>
              <a:pathLst>
                <a:path w="19644" h="21600" extrusionOk="0">
                  <a:moveTo>
                    <a:pt x="9786" y="0"/>
                  </a:moveTo>
                  <a:cubicBezTo>
                    <a:pt x="7283" y="0"/>
                    <a:pt x="4779" y="1052"/>
                    <a:pt x="2867" y="3153"/>
                  </a:cubicBezTo>
                  <a:cubicBezTo>
                    <a:pt x="-982" y="7378"/>
                    <a:pt x="-952" y="14251"/>
                    <a:pt x="2936" y="18445"/>
                  </a:cubicBezTo>
                  <a:cubicBezTo>
                    <a:pt x="3121" y="18647"/>
                    <a:pt x="3311" y="18845"/>
                    <a:pt x="3508" y="19023"/>
                  </a:cubicBezTo>
                  <a:cubicBezTo>
                    <a:pt x="5343" y="20746"/>
                    <a:pt x="7602" y="21600"/>
                    <a:pt x="9857" y="21600"/>
                  </a:cubicBezTo>
                  <a:cubicBezTo>
                    <a:pt x="12370" y="21600"/>
                    <a:pt x="14875" y="20539"/>
                    <a:pt x="16776" y="18445"/>
                  </a:cubicBezTo>
                  <a:lnTo>
                    <a:pt x="16776" y="18451"/>
                  </a:lnTo>
                  <a:cubicBezTo>
                    <a:pt x="20387" y="14479"/>
                    <a:pt x="20618" y="8128"/>
                    <a:pt x="17301" y="3859"/>
                  </a:cubicBezTo>
                  <a:cubicBezTo>
                    <a:pt x="17135" y="3642"/>
                    <a:pt x="16961" y="3433"/>
                    <a:pt x="16776" y="3229"/>
                  </a:cubicBezTo>
                  <a:cubicBezTo>
                    <a:pt x="14857" y="1078"/>
                    <a:pt x="12323" y="0"/>
                    <a:pt x="9786"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4" name="Google Shape;2414;p60">
              <a:extLst>
                <a:ext uri="{FF2B5EF4-FFF2-40B4-BE49-F238E27FC236}">
                  <a16:creationId xmlns:a16="http://schemas.microsoft.com/office/drawing/2014/main" id="{D107C1C9-C0B5-5349-9CFF-8BA5E6B14CB4}"/>
                </a:ext>
              </a:extLst>
            </p:cNvPr>
            <p:cNvSpPr/>
            <p:nvPr/>
          </p:nvSpPr>
          <p:spPr>
            <a:xfrm>
              <a:off x="59325" y="128485"/>
              <a:ext cx="237957" cy="238061"/>
            </a:xfrm>
            <a:custGeom>
              <a:avLst/>
              <a:gdLst/>
              <a:ahLst/>
              <a:cxnLst>
                <a:cxn ang="0">
                  <a:pos x="wd2" y="hd2"/>
                </a:cxn>
                <a:cxn ang="5400000">
                  <a:pos x="wd2" y="hd2"/>
                </a:cxn>
                <a:cxn ang="10800000">
                  <a:pos x="wd2" y="hd2"/>
                </a:cxn>
                <a:cxn ang="16200000">
                  <a:pos x="wd2" y="hd2"/>
                </a:cxn>
              </a:cxnLst>
              <a:rect l="0" t="0" r="r" b="b"/>
              <a:pathLst>
                <a:path w="21600" h="21600" extrusionOk="0">
                  <a:moveTo>
                    <a:pt x="19489" y="0"/>
                  </a:moveTo>
                  <a:lnTo>
                    <a:pt x="0" y="19482"/>
                  </a:lnTo>
                  <a:cubicBezTo>
                    <a:pt x="1018" y="20345"/>
                    <a:pt x="2150" y="21053"/>
                    <a:pt x="3365" y="21600"/>
                  </a:cubicBezTo>
                  <a:lnTo>
                    <a:pt x="21600" y="3363"/>
                  </a:lnTo>
                  <a:cubicBezTo>
                    <a:pt x="21063" y="2141"/>
                    <a:pt x="20354" y="1010"/>
                    <a:pt x="19489"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5" name="Google Shape;2415;p60">
              <a:extLst>
                <a:ext uri="{FF2B5EF4-FFF2-40B4-BE49-F238E27FC236}">
                  <a16:creationId xmlns:a16="http://schemas.microsoft.com/office/drawing/2014/main" id="{4E5111CC-DAB6-C647-85C7-BEBB4E29FF82}"/>
                </a:ext>
              </a:extLst>
            </p:cNvPr>
            <p:cNvSpPr/>
            <p:nvPr/>
          </p:nvSpPr>
          <p:spPr>
            <a:xfrm>
              <a:off x="35677" y="104858"/>
              <a:ext cx="244813" cy="244845"/>
            </a:xfrm>
            <a:custGeom>
              <a:avLst/>
              <a:gdLst/>
              <a:ahLst/>
              <a:cxnLst>
                <a:cxn ang="0">
                  <a:pos x="wd2" y="hd2"/>
                </a:cxn>
                <a:cxn ang="5400000">
                  <a:pos x="wd2" y="hd2"/>
                </a:cxn>
                <a:cxn ang="10800000">
                  <a:pos x="wd2" y="hd2"/>
                </a:cxn>
                <a:cxn ang="16200000">
                  <a:pos x="wd2" y="hd2"/>
                </a:cxn>
              </a:cxnLst>
              <a:rect l="0" t="0" r="r" b="b"/>
              <a:pathLst>
                <a:path w="20534" h="21600" extrusionOk="0">
                  <a:moveTo>
                    <a:pt x="10265" y="0"/>
                  </a:moveTo>
                  <a:cubicBezTo>
                    <a:pt x="8035" y="0"/>
                    <a:pt x="5804" y="763"/>
                    <a:pt x="3948" y="2290"/>
                  </a:cubicBezTo>
                  <a:cubicBezTo>
                    <a:pt x="160" y="5403"/>
                    <a:pt x="-1066" y="10852"/>
                    <a:pt x="988" y="15421"/>
                  </a:cubicBezTo>
                  <a:cubicBezTo>
                    <a:pt x="2715" y="19250"/>
                    <a:pt x="6367" y="21600"/>
                    <a:pt x="10265" y="21600"/>
                  </a:cubicBezTo>
                  <a:cubicBezTo>
                    <a:pt x="11009" y="21600"/>
                    <a:pt x="11763" y="21514"/>
                    <a:pt x="12517" y="21337"/>
                  </a:cubicBezTo>
                  <a:cubicBezTo>
                    <a:pt x="17208" y="20227"/>
                    <a:pt x="20534" y="15848"/>
                    <a:pt x="20534" y="10797"/>
                  </a:cubicBezTo>
                  <a:cubicBezTo>
                    <a:pt x="20534" y="7564"/>
                    <a:pt x="19156" y="4499"/>
                    <a:pt x="16777" y="2450"/>
                  </a:cubicBezTo>
                  <a:cubicBezTo>
                    <a:pt x="14885" y="818"/>
                    <a:pt x="12576" y="0"/>
                    <a:pt x="10265"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6" name="Google Shape;2416;p60">
              <a:extLst>
                <a:ext uri="{FF2B5EF4-FFF2-40B4-BE49-F238E27FC236}">
                  <a16:creationId xmlns:a16="http://schemas.microsoft.com/office/drawing/2014/main" id="{D63F8B7E-61A0-1B4B-A0C4-33E17122F806}"/>
                </a:ext>
              </a:extLst>
            </p:cNvPr>
            <p:cNvSpPr/>
            <p:nvPr/>
          </p:nvSpPr>
          <p:spPr>
            <a:xfrm>
              <a:off x="35645" y="104831"/>
              <a:ext cx="200052" cy="200052"/>
            </a:xfrm>
            <a:custGeom>
              <a:avLst/>
              <a:gdLst/>
              <a:ahLst/>
              <a:cxnLst>
                <a:cxn ang="0">
                  <a:pos x="wd2" y="hd2"/>
                </a:cxn>
                <a:cxn ang="5400000">
                  <a:pos x="wd2" y="hd2"/>
                </a:cxn>
                <a:cxn ang="10800000">
                  <a:pos x="wd2" y="hd2"/>
                </a:cxn>
                <a:cxn ang="16200000">
                  <a:pos x="wd2" y="hd2"/>
                </a:cxn>
              </a:cxnLst>
              <a:rect l="0" t="0" r="r" b="b"/>
              <a:pathLst>
                <a:path w="20363" h="21600" extrusionOk="0">
                  <a:moveTo>
                    <a:pt x="12460" y="0"/>
                  </a:moveTo>
                  <a:cubicBezTo>
                    <a:pt x="9258" y="0"/>
                    <a:pt x="6063" y="1304"/>
                    <a:pt x="3642" y="3872"/>
                  </a:cubicBezTo>
                  <a:cubicBezTo>
                    <a:pt x="-880" y="8669"/>
                    <a:pt x="-1237" y="16345"/>
                    <a:pt x="2829" y="21600"/>
                  </a:cubicBezTo>
                  <a:lnTo>
                    <a:pt x="20363" y="3001"/>
                  </a:lnTo>
                  <a:cubicBezTo>
                    <a:pt x="18057" y="993"/>
                    <a:pt x="15254" y="0"/>
                    <a:pt x="12460"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7" name="Google Shape;2417;p60">
              <a:extLst>
                <a:ext uri="{FF2B5EF4-FFF2-40B4-BE49-F238E27FC236}">
                  <a16:creationId xmlns:a16="http://schemas.microsoft.com/office/drawing/2014/main" id="{5BC53E8C-08ED-D541-888A-5013F9E74250}"/>
                </a:ext>
              </a:extLst>
            </p:cNvPr>
            <p:cNvSpPr/>
            <p:nvPr/>
          </p:nvSpPr>
          <p:spPr>
            <a:xfrm>
              <a:off x="39914" y="109102"/>
              <a:ext cx="175848" cy="175847"/>
            </a:xfrm>
            <a:custGeom>
              <a:avLst/>
              <a:gdLst/>
              <a:ahLst/>
              <a:cxnLst>
                <a:cxn ang="0">
                  <a:pos x="wd2" y="hd2"/>
                </a:cxn>
                <a:cxn ang="5400000">
                  <a:pos x="wd2" y="hd2"/>
                </a:cxn>
                <a:cxn ang="10800000">
                  <a:pos x="wd2" y="hd2"/>
                </a:cxn>
                <a:cxn ang="16200000">
                  <a:pos x="wd2" y="hd2"/>
                </a:cxn>
              </a:cxnLst>
              <a:rect l="0" t="0" r="r" b="b"/>
              <a:pathLst>
                <a:path w="21600" h="21600" extrusionOk="0">
                  <a:moveTo>
                    <a:pt x="18447" y="0"/>
                  </a:moveTo>
                  <a:lnTo>
                    <a:pt x="0" y="18447"/>
                  </a:lnTo>
                  <a:cubicBezTo>
                    <a:pt x="299" y="19537"/>
                    <a:pt x="718" y="20596"/>
                    <a:pt x="1248" y="21600"/>
                  </a:cubicBezTo>
                  <a:lnTo>
                    <a:pt x="21600" y="1258"/>
                  </a:lnTo>
                  <a:cubicBezTo>
                    <a:pt x="20599" y="718"/>
                    <a:pt x="19541" y="296"/>
                    <a:pt x="18447"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8" name="Google Shape;2418;p60">
              <a:extLst>
                <a:ext uri="{FF2B5EF4-FFF2-40B4-BE49-F238E27FC236}">
                  <a16:creationId xmlns:a16="http://schemas.microsoft.com/office/drawing/2014/main" id="{E04F4FD0-331C-0245-B52E-0934CDCE8D39}"/>
                </a:ext>
              </a:extLst>
            </p:cNvPr>
            <p:cNvSpPr/>
            <p:nvPr/>
          </p:nvSpPr>
          <p:spPr>
            <a:xfrm>
              <a:off x="0" y="69232"/>
              <a:ext cx="316119" cy="316122"/>
            </a:xfrm>
            <a:custGeom>
              <a:avLst/>
              <a:gdLst/>
              <a:ahLst/>
              <a:cxnLst>
                <a:cxn ang="0">
                  <a:pos x="wd2" y="hd2"/>
                </a:cxn>
                <a:cxn ang="5400000">
                  <a:pos x="wd2" y="hd2"/>
                </a:cxn>
                <a:cxn ang="10800000">
                  <a:pos x="wd2" y="hd2"/>
                </a:cxn>
                <a:cxn ang="16200000">
                  <a:pos x="wd2" y="hd2"/>
                </a:cxn>
              </a:cxnLst>
              <a:rect l="0" t="0" r="r" b="b"/>
              <a:pathLst>
                <a:path w="19929" h="21600" extrusionOk="0">
                  <a:moveTo>
                    <a:pt x="9942" y="0"/>
                  </a:moveTo>
                  <a:cubicBezTo>
                    <a:pt x="7307" y="0"/>
                    <a:pt x="4780" y="1140"/>
                    <a:pt x="2924" y="3166"/>
                  </a:cubicBezTo>
                  <a:cubicBezTo>
                    <a:pt x="2643" y="3445"/>
                    <a:pt x="2889" y="3852"/>
                    <a:pt x="3173" y="3852"/>
                  </a:cubicBezTo>
                  <a:cubicBezTo>
                    <a:pt x="3261" y="3852"/>
                    <a:pt x="3353" y="3812"/>
                    <a:pt x="3433" y="3718"/>
                  </a:cubicBezTo>
                  <a:cubicBezTo>
                    <a:pt x="5228" y="1783"/>
                    <a:pt x="7582" y="807"/>
                    <a:pt x="9941" y="807"/>
                  </a:cubicBezTo>
                  <a:cubicBezTo>
                    <a:pt x="12155" y="807"/>
                    <a:pt x="14373" y="1666"/>
                    <a:pt x="16132" y="3399"/>
                  </a:cubicBezTo>
                  <a:cubicBezTo>
                    <a:pt x="19765" y="6975"/>
                    <a:pt x="20168" y="13010"/>
                    <a:pt x="17048" y="17125"/>
                  </a:cubicBezTo>
                  <a:cubicBezTo>
                    <a:pt x="15232" y="19520"/>
                    <a:pt x="12593" y="20771"/>
                    <a:pt x="9926" y="20771"/>
                  </a:cubicBezTo>
                  <a:cubicBezTo>
                    <a:pt x="8017" y="20771"/>
                    <a:pt x="6093" y="20129"/>
                    <a:pt x="4447" y="18806"/>
                  </a:cubicBezTo>
                  <a:cubicBezTo>
                    <a:pt x="508" y="15634"/>
                    <a:pt x="-448" y="9667"/>
                    <a:pt x="2278" y="5244"/>
                  </a:cubicBezTo>
                  <a:cubicBezTo>
                    <a:pt x="2463" y="4936"/>
                    <a:pt x="2217" y="4630"/>
                    <a:pt x="1965" y="4630"/>
                  </a:cubicBezTo>
                  <a:cubicBezTo>
                    <a:pt x="1860" y="4630"/>
                    <a:pt x="1756" y="4680"/>
                    <a:pt x="1679" y="4804"/>
                  </a:cubicBezTo>
                  <a:cubicBezTo>
                    <a:pt x="-861" y="8924"/>
                    <a:pt x="-488" y="14390"/>
                    <a:pt x="2584" y="18058"/>
                  </a:cubicBezTo>
                  <a:cubicBezTo>
                    <a:pt x="4521" y="20374"/>
                    <a:pt x="7221" y="21600"/>
                    <a:pt x="9962" y="21600"/>
                  </a:cubicBezTo>
                  <a:cubicBezTo>
                    <a:pt x="11562" y="21600"/>
                    <a:pt x="13176" y="21183"/>
                    <a:pt x="14660" y="20320"/>
                  </a:cubicBezTo>
                  <a:cubicBezTo>
                    <a:pt x="18690" y="17984"/>
                    <a:pt x="20739" y="12980"/>
                    <a:pt x="19629" y="8176"/>
                  </a:cubicBezTo>
                  <a:cubicBezTo>
                    <a:pt x="18520" y="3374"/>
                    <a:pt x="14536" y="0"/>
                    <a:pt x="9964" y="0"/>
                  </a:cubicBezTo>
                  <a:cubicBezTo>
                    <a:pt x="9957" y="0"/>
                    <a:pt x="9949" y="0"/>
                    <a:pt x="994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79" name="Google Shape;2419;p60">
              <a:extLst>
                <a:ext uri="{FF2B5EF4-FFF2-40B4-BE49-F238E27FC236}">
                  <a16:creationId xmlns:a16="http://schemas.microsoft.com/office/drawing/2014/main" id="{3C24E691-0087-274B-942F-CB12E6F92DF9}"/>
                </a:ext>
              </a:extLst>
            </p:cNvPr>
            <p:cNvSpPr/>
            <p:nvPr/>
          </p:nvSpPr>
          <p:spPr>
            <a:xfrm>
              <a:off x="29770" y="99147"/>
              <a:ext cx="256457" cy="256241"/>
            </a:xfrm>
            <a:custGeom>
              <a:avLst/>
              <a:gdLst/>
              <a:ahLst/>
              <a:cxnLst>
                <a:cxn ang="0">
                  <a:pos x="wd2" y="hd2"/>
                </a:cxn>
                <a:cxn ang="5400000">
                  <a:pos x="wd2" y="hd2"/>
                </a:cxn>
                <a:cxn ang="10800000">
                  <a:pos x="wd2" y="hd2"/>
                </a:cxn>
                <a:cxn ang="16200000">
                  <a:pos x="wd2" y="hd2"/>
                </a:cxn>
              </a:cxnLst>
              <a:rect l="0" t="0" r="r" b="b"/>
              <a:pathLst>
                <a:path w="20591" h="21600" extrusionOk="0">
                  <a:moveTo>
                    <a:pt x="10315" y="963"/>
                  </a:moveTo>
                  <a:cubicBezTo>
                    <a:pt x="11518" y="963"/>
                    <a:pt x="12731" y="1208"/>
                    <a:pt x="13890" y="1709"/>
                  </a:cubicBezTo>
                  <a:cubicBezTo>
                    <a:pt x="17392" y="3231"/>
                    <a:pt x="19676" y="6817"/>
                    <a:pt x="19676" y="10798"/>
                  </a:cubicBezTo>
                  <a:cubicBezTo>
                    <a:pt x="19676" y="14777"/>
                    <a:pt x="17392" y="18363"/>
                    <a:pt x="13890" y="19893"/>
                  </a:cubicBezTo>
                  <a:cubicBezTo>
                    <a:pt x="12731" y="20394"/>
                    <a:pt x="11518" y="20639"/>
                    <a:pt x="10315" y="20639"/>
                  </a:cubicBezTo>
                  <a:cubicBezTo>
                    <a:pt x="7873" y="20639"/>
                    <a:pt x="5475" y="19637"/>
                    <a:pt x="3683" y="17751"/>
                  </a:cubicBezTo>
                  <a:cubicBezTo>
                    <a:pt x="9" y="13922"/>
                    <a:pt x="9" y="7680"/>
                    <a:pt x="3683" y="3851"/>
                  </a:cubicBezTo>
                  <a:cubicBezTo>
                    <a:pt x="5475" y="1965"/>
                    <a:pt x="7873" y="963"/>
                    <a:pt x="10315" y="963"/>
                  </a:cubicBezTo>
                  <a:close/>
                  <a:moveTo>
                    <a:pt x="10302" y="0"/>
                  </a:moveTo>
                  <a:cubicBezTo>
                    <a:pt x="7625" y="0"/>
                    <a:pt x="4994" y="1097"/>
                    <a:pt x="3027" y="3162"/>
                  </a:cubicBezTo>
                  <a:cubicBezTo>
                    <a:pt x="-1009" y="7377"/>
                    <a:pt x="-1009" y="14225"/>
                    <a:pt x="3027" y="18440"/>
                  </a:cubicBezTo>
                  <a:cubicBezTo>
                    <a:pt x="4994" y="20505"/>
                    <a:pt x="7625" y="21600"/>
                    <a:pt x="10302" y="21600"/>
                  </a:cubicBezTo>
                  <a:cubicBezTo>
                    <a:pt x="11629" y="21600"/>
                    <a:pt x="12967" y="21331"/>
                    <a:pt x="14241" y="20779"/>
                  </a:cubicBezTo>
                  <a:cubicBezTo>
                    <a:pt x="18084" y="19105"/>
                    <a:pt x="20591" y="15170"/>
                    <a:pt x="20591" y="10798"/>
                  </a:cubicBezTo>
                  <a:cubicBezTo>
                    <a:pt x="20591" y="6430"/>
                    <a:pt x="18084" y="2495"/>
                    <a:pt x="14241" y="824"/>
                  </a:cubicBezTo>
                  <a:cubicBezTo>
                    <a:pt x="12967" y="269"/>
                    <a:pt x="11629" y="0"/>
                    <a:pt x="1030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0" name="Google Shape;2420;p60">
              <a:extLst>
                <a:ext uri="{FF2B5EF4-FFF2-40B4-BE49-F238E27FC236}">
                  <a16:creationId xmlns:a16="http://schemas.microsoft.com/office/drawing/2014/main" id="{E776BBD5-BB80-F54E-AB22-8287868D3E2D}"/>
                </a:ext>
              </a:extLst>
            </p:cNvPr>
            <p:cNvSpPr/>
            <p:nvPr/>
          </p:nvSpPr>
          <p:spPr>
            <a:xfrm>
              <a:off x="103651" y="0"/>
              <a:ext cx="281730" cy="281675"/>
            </a:xfrm>
            <a:custGeom>
              <a:avLst/>
              <a:gdLst/>
              <a:ahLst/>
              <a:cxnLst>
                <a:cxn ang="0">
                  <a:pos x="wd2" y="hd2"/>
                </a:cxn>
                <a:cxn ang="5400000">
                  <a:pos x="wd2" y="hd2"/>
                </a:cxn>
                <a:cxn ang="10800000">
                  <a:pos x="wd2" y="hd2"/>
                </a:cxn>
                <a:cxn ang="16200000">
                  <a:pos x="wd2" y="hd2"/>
                </a:cxn>
              </a:cxnLst>
              <a:rect l="0" t="0" r="r" b="b"/>
              <a:pathLst>
                <a:path w="20330" h="21600" extrusionOk="0">
                  <a:moveTo>
                    <a:pt x="8933" y="0"/>
                  </a:moveTo>
                  <a:cubicBezTo>
                    <a:pt x="6013" y="0"/>
                    <a:pt x="3094" y="1179"/>
                    <a:pt x="869" y="3541"/>
                  </a:cubicBezTo>
                  <a:cubicBezTo>
                    <a:pt x="597" y="3831"/>
                    <a:pt x="344" y="4132"/>
                    <a:pt x="104" y="4443"/>
                  </a:cubicBezTo>
                  <a:cubicBezTo>
                    <a:pt x="-159" y="4777"/>
                    <a:pt x="125" y="5168"/>
                    <a:pt x="433" y="5168"/>
                  </a:cubicBezTo>
                  <a:cubicBezTo>
                    <a:pt x="540" y="5168"/>
                    <a:pt x="654" y="5120"/>
                    <a:pt x="745" y="5000"/>
                  </a:cubicBezTo>
                  <a:cubicBezTo>
                    <a:pt x="966" y="4710"/>
                    <a:pt x="1206" y="4435"/>
                    <a:pt x="1457" y="4168"/>
                  </a:cubicBezTo>
                  <a:cubicBezTo>
                    <a:pt x="3518" y="1975"/>
                    <a:pt x="6226" y="878"/>
                    <a:pt x="8933" y="878"/>
                  </a:cubicBezTo>
                  <a:cubicBezTo>
                    <a:pt x="11640" y="878"/>
                    <a:pt x="14349" y="1975"/>
                    <a:pt x="16407" y="4168"/>
                  </a:cubicBezTo>
                  <a:cubicBezTo>
                    <a:pt x="20528" y="8545"/>
                    <a:pt x="20528" y="15676"/>
                    <a:pt x="16407" y="20055"/>
                  </a:cubicBezTo>
                  <a:cubicBezTo>
                    <a:pt x="16156" y="20322"/>
                    <a:pt x="15889" y="20578"/>
                    <a:pt x="15617" y="20813"/>
                  </a:cubicBezTo>
                  <a:cubicBezTo>
                    <a:pt x="15277" y="21108"/>
                    <a:pt x="15541" y="21600"/>
                    <a:pt x="15882" y="21600"/>
                  </a:cubicBezTo>
                  <a:cubicBezTo>
                    <a:pt x="15969" y="21600"/>
                    <a:pt x="16061" y="21568"/>
                    <a:pt x="16148" y="21494"/>
                  </a:cubicBezTo>
                  <a:cubicBezTo>
                    <a:pt x="16441" y="21238"/>
                    <a:pt x="16725" y="20963"/>
                    <a:pt x="16997" y="20680"/>
                  </a:cubicBezTo>
                  <a:cubicBezTo>
                    <a:pt x="21441" y="15951"/>
                    <a:pt x="21441" y="8270"/>
                    <a:pt x="16997" y="3541"/>
                  </a:cubicBezTo>
                  <a:cubicBezTo>
                    <a:pt x="14772" y="1179"/>
                    <a:pt x="11854" y="0"/>
                    <a:pt x="893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1" name="Google Shape;2421;p60">
              <a:extLst>
                <a:ext uri="{FF2B5EF4-FFF2-40B4-BE49-F238E27FC236}">
                  <a16:creationId xmlns:a16="http://schemas.microsoft.com/office/drawing/2014/main" id="{0C880554-59C1-C647-B07A-A31CEB3007A8}"/>
                </a:ext>
              </a:extLst>
            </p:cNvPr>
            <p:cNvSpPr/>
            <p:nvPr/>
          </p:nvSpPr>
          <p:spPr>
            <a:xfrm>
              <a:off x="324935" y="118400"/>
              <a:ext cx="30655" cy="111068"/>
            </a:xfrm>
            <a:custGeom>
              <a:avLst/>
              <a:gdLst/>
              <a:ahLst/>
              <a:cxnLst>
                <a:cxn ang="0">
                  <a:pos x="wd2" y="hd2"/>
                </a:cxn>
                <a:cxn ang="5400000">
                  <a:pos x="wd2" y="hd2"/>
                </a:cxn>
                <a:cxn ang="10800000">
                  <a:pos x="wd2" y="hd2"/>
                </a:cxn>
                <a:cxn ang="16200000">
                  <a:pos x="wd2" y="hd2"/>
                </a:cxn>
              </a:cxnLst>
              <a:rect l="0" t="0" r="r" b="b"/>
              <a:pathLst>
                <a:path w="18081" h="21600" extrusionOk="0">
                  <a:moveTo>
                    <a:pt x="11979" y="0"/>
                  </a:moveTo>
                  <a:cubicBezTo>
                    <a:pt x="9955" y="0"/>
                    <a:pt x="7916" y="555"/>
                    <a:pt x="8626" y="1421"/>
                  </a:cubicBezTo>
                  <a:cubicBezTo>
                    <a:pt x="14081" y="7672"/>
                    <a:pt x="11114" y="14392"/>
                    <a:pt x="530" y="19888"/>
                  </a:cubicBezTo>
                  <a:cubicBezTo>
                    <a:pt x="-474" y="20398"/>
                    <a:pt x="-10" y="21096"/>
                    <a:pt x="1581" y="21427"/>
                  </a:cubicBezTo>
                  <a:cubicBezTo>
                    <a:pt x="2137" y="21544"/>
                    <a:pt x="2755" y="21600"/>
                    <a:pt x="3373" y="21600"/>
                  </a:cubicBezTo>
                  <a:cubicBezTo>
                    <a:pt x="4486" y="21600"/>
                    <a:pt x="5598" y="21422"/>
                    <a:pt x="6247" y="21096"/>
                  </a:cubicBezTo>
                  <a:cubicBezTo>
                    <a:pt x="17897" y="15054"/>
                    <a:pt x="21126" y="7672"/>
                    <a:pt x="15131" y="795"/>
                  </a:cubicBezTo>
                  <a:cubicBezTo>
                    <a:pt x="14621" y="239"/>
                    <a:pt x="13293" y="0"/>
                    <a:pt x="1197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2" name="Google Shape;2422;p60">
              <a:extLst>
                <a:ext uri="{FF2B5EF4-FFF2-40B4-BE49-F238E27FC236}">
                  <a16:creationId xmlns:a16="http://schemas.microsoft.com/office/drawing/2014/main" id="{38F1B806-912E-CA40-A187-E08FE09C093C}"/>
                </a:ext>
              </a:extLst>
            </p:cNvPr>
            <p:cNvSpPr/>
            <p:nvPr/>
          </p:nvSpPr>
          <p:spPr>
            <a:xfrm>
              <a:off x="155647" y="29756"/>
              <a:ext cx="186390" cy="77800"/>
            </a:xfrm>
            <a:custGeom>
              <a:avLst/>
              <a:gdLst/>
              <a:ahLst/>
              <a:cxnLst>
                <a:cxn ang="0">
                  <a:pos x="wd2" y="hd2"/>
                </a:cxn>
                <a:cxn ang="5400000">
                  <a:pos x="wd2" y="hd2"/>
                </a:cxn>
                <a:cxn ang="10800000">
                  <a:pos x="wd2" y="hd2"/>
                </a:cxn>
                <a:cxn ang="16200000">
                  <a:pos x="wd2" y="hd2"/>
                </a:cxn>
              </a:cxnLst>
              <a:rect l="0" t="0" r="r" b="b"/>
              <a:pathLst>
                <a:path w="21190" h="21600" extrusionOk="0">
                  <a:moveTo>
                    <a:pt x="8157" y="0"/>
                  </a:moveTo>
                  <a:cubicBezTo>
                    <a:pt x="5459" y="0"/>
                    <a:pt x="2740" y="1833"/>
                    <a:pt x="336" y="5578"/>
                  </a:cubicBezTo>
                  <a:cubicBezTo>
                    <a:pt x="-313" y="6502"/>
                    <a:pt x="80" y="8582"/>
                    <a:pt x="655" y="8582"/>
                  </a:cubicBezTo>
                  <a:cubicBezTo>
                    <a:pt x="777" y="8582"/>
                    <a:pt x="908" y="8487"/>
                    <a:pt x="1039" y="8269"/>
                  </a:cubicBezTo>
                  <a:cubicBezTo>
                    <a:pt x="3255" y="4829"/>
                    <a:pt x="5715" y="3200"/>
                    <a:pt x="8145" y="3200"/>
                  </a:cubicBezTo>
                  <a:cubicBezTo>
                    <a:pt x="12925" y="3200"/>
                    <a:pt x="17573" y="9513"/>
                    <a:pt x="19950" y="20735"/>
                  </a:cubicBezTo>
                  <a:cubicBezTo>
                    <a:pt x="20066" y="21280"/>
                    <a:pt x="20298" y="21600"/>
                    <a:pt x="20540" y="21600"/>
                  </a:cubicBezTo>
                  <a:cubicBezTo>
                    <a:pt x="20641" y="21600"/>
                    <a:pt x="20742" y="21549"/>
                    <a:pt x="20837" y="21433"/>
                  </a:cubicBezTo>
                  <a:cubicBezTo>
                    <a:pt x="21153" y="21004"/>
                    <a:pt x="21287" y="20058"/>
                    <a:pt x="21114" y="19265"/>
                  </a:cubicBezTo>
                  <a:cubicBezTo>
                    <a:pt x="20420" y="16000"/>
                    <a:pt x="19530" y="13004"/>
                    <a:pt x="18461" y="10415"/>
                  </a:cubicBezTo>
                  <a:cubicBezTo>
                    <a:pt x="15649" y="3549"/>
                    <a:pt x="11921" y="0"/>
                    <a:pt x="815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3" name="Google Shape;2423;p60">
              <a:extLst>
                <a:ext uri="{FF2B5EF4-FFF2-40B4-BE49-F238E27FC236}">
                  <a16:creationId xmlns:a16="http://schemas.microsoft.com/office/drawing/2014/main" id="{AADF956C-1C7C-D34F-8F99-98E849927F12}"/>
                </a:ext>
              </a:extLst>
            </p:cNvPr>
            <p:cNvSpPr/>
            <p:nvPr/>
          </p:nvSpPr>
          <p:spPr>
            <a:xfrm>
              <a:off x="116770" y="150411"/>
              <a:ext cx="82673" cy="153740"/>
            </a:xfrm>
            <a:custGeom>
              <a:avLst/>
              <a:gdLst/>
              <a:ahLst/>
              <a:cxnLst>
                <a:cxn ang="0">
                  <a:pos x="wd2" y="hd2"/>
                </a:cxn>
                <a:cxn ang="5400000">
                  <a:pos x="wd2" y="hd2"/>
                </a:cxn>
                <a:cxn ang="10800000">
                  <a:pos x="wd2" y="hd2"/>
                </a:cxn>
                <a:cxn ang="16200000">
                  <a:pos x="wd2" y="hd2"/>
                </a:cxn>
              </a:cxnLst>
              <a:rect l="0" t="0" r="r" b="b"/>
              <a:pathLst>
                <a:path w="21600" h="21600" extrusionOk="0">
                  <a:moveTo>
                    <a:pt x="9287" y="3353"/>
                  </a:moveTo>
                  <a:lnTo>
                    <a:pt x="9287" y="9922"/>
                  </a:lnTo>
                  <a:cubicBezTo>
                    <a:pt x="5722" y="9620"/>
                    <a:pt x="2998" y="8270"/>
                    <a:pt x="2998" y="6632"/>
                  </a:cubicBezTo>
                  <a:cubicBezTo>
                    <a:pt x="2998" y="5005"/>
                    <a:pt x="5722" y="3644"/>
                    <a:pt x="9287" y="3353"/>
                  </a:cubicBezTo>
                  <a:close/>
                  <a:moveTo>
                    <a:pt x="12285" y="11663"/>
                  </a:moveTo>
                  <a:cubicBezTo>
                    <a:pt x="15878" y="11980"/>
                    <a:pt x="18575" y="13341"/>
                    <a:pt x="18575" y="14968"/>
                  </a:cubicBezTo>
                  <a:cubicBezTo>
                    <a:pt x="18575" y="16595"/>
                    <a:pt x="15878" y="17956"/>
                    <a:pt x="12285" y="18247"/>
                  </a:cubicBezTo>
                  <a:lnTo>
                    <a:pt x="12285" y="11663"/>
                  </a:lnTo>
                  <a:close/>
                  <a:moveTo>
                    <a:pt x="10800" y="0"/>
                  </a:moveTo>
                  <a:cubicBezTo>
                    <a:pt x="10040" y="0"/>
                    <a:pt x="9287" y="269"/>
                    <a:pt x="9287" y="806"/>
                  </a:cubicBezTo>
                  <a:lnTo>
                    <a:pt x="9287" y="1711"/>
                  </a:lnTo>
                  <a:cubicBezTo>
                    <a:pt x="4059" y="2054"/>
                    <a:pt x="0" y="4133"/>
                    <a:pt x="0" y="6632"/>
                  </a:cubicBezTo>
                  <a:cubicBezTo>
                    <a:pt x="0" y="9142"/>
                    <a:pt x="4059" y="11221"/>
                    <a:pt x="9287" y="11564"/>
                  </a:cubicBezTo>
                  <a:lnTo>
                    <a:pt x="9287" y="18247"/>
                  </a:lnTo>
                  <a:cubicBezTo>
                    <a:pt x="5722" y="17945"/>
                    <a:pt x="2998" y="16595"/>
                    <a:pt x="2998" y="14968"/>
                  </a:cubicBezTo>
                  <a:cubicBezTo>
                    <a:pt x="2998" y="14427"/>
                    <a:pt x="2252" y="14155"/>
                    <a:pt x="1499" y="14155"/>
                  </a:cubicBezTo>
                  <a:cubicBezTo>
                    <a:pt x="746" y="14155"/>
                    <a:pt x="0" y="14427"/>
                    <a:pt x="0" y="14968"/>
                  </a:cubicBezTo>
                  <a:cubicBezTo>
                    <a:pt x="0" y="17463"/>
                    <a:pt x="4059" y="19546"/>
                    <a:pt x="9287" y="19885"/>
                  </a:cubicBezTo>
                  <a:lnTo>
                    <a:pt x="9287" y="20794"/>
                  </a:lnTo>
                  <a:cubicBezTo>
                    <a:pt x="9287" y="21236"/>
                    <a:pt x="9965" y="21600"/>
                    <a:pt x="10786" y="21600"/>
                  </a:cubicBezTo>
                  <a:cubicBezTo>
                    <a:pt x="11628" y="21600"/>
                    <a:pt x="12285" y="21236"/>
                    <a:pt x="12285" y="20794"/>
                  </a:cubicBezTo>
                  <a:lnTo>
                    <a:pt x="12285" y="19885"/>
                  </a:lnTo>
                  <a:cubicBezTo>
                    <a:pt x="17541" y="19546"/>
                    <a:pt x="21573" y="17463"/>
                    <a:pt x="21573" y="14968"/>
                  </a:cubicBezTo>
                  <a:cubicBezTo>
                    <a:pt x="21573" y="12458"/>
                    <a:pt x="17541" y="10379"/>
                    <a:pt x="12285" y="10036"/>
                  </a:cubicBezTo>
                  <a:lnTo>
                    <a:pt x="12285" y="3353"/>
                  </a:lnTo>
                  <a:cubicBezTo>
                    <a:pt x="15878" y="3655"/>
                    <a:pt x="18575" y="5005"/>
                    <a:pt x="18575" y="6632"/>
                  </a:cubicBezTo>
                  <a:cubicBezTo>
                    <a:pt x="18575" y="7085"/>
                    <a:pt x="19252" y="7438"/>
                    <a:pt x="20074" y="7438"/>
                  </a:cubicBezTo>
                  <a:cubicBezTo>
                    <a:pt x="20916" y="7438"/>
                    <a:pt x="21600" y="7085"/>
                    <a:pt x="21600" y="6632"/>
                  </a:cubicBezTo>
                  <a:cubicBezTo>
                    <a:pt x="21600" y="4133"/>
                    <a:pt x="17541" y="2054"/>
                    <a:pt x="12313" y="1711"/>
                  </a:cubicBezTo>
                  <a:lnTo>
                    <a:pt x="12313" y="806"/>
                  </a:lnTo>
                  <a:cubicBezTo>
                    <a:pt x="12313" y="269"/>
                    <a:pt x="11553" y="0"/>
                    <a:pt x="10800"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184" name="Google Shape;2157;p57">
            <a:extLst>
              <a:ext uri="{FF2B5EF4-FFF2-40B4-BE49-F238E27FC236}">
                <a16:creationId xmlns:a16="http://schemas.microsoft.com/office/drawing/2014/main" id="{24424840-E050-3643-AA28-0FE9ED5D81A6}"/>
              </a:ext>
            </a:extLst>
          </p:cNvPr>
          <p:cNvGrpSpPr/>
          <p:nvPr/>
        </p:nvGrpSpPr>
        <p:grpSpPr>
          <a:xfrm>
            <a:off x="3392893" y="4252638"/>
            <a:ext cx="392775" cy="382943"/>
            <a:chOff x="0" y="0"/>
            <a:chExt cx="470695" cy="458912"/>
          </a:xfrm>
        </p:grpSpPr>
        <p:sp>
          <p:nvSpPr>
            <p:cNvPr id="185" name="Google Shape;2158;p57">
              <a:extLst>
                <a:ext uri="{FF2B5EF4-FFF2-40B4-BE49-F238E27FC236}">
                  <a16:creationId xmlns:a16="http://schemas.microsoft.com/office/drawing/2014/main" id="{D21F5F4C-9649-9F43-B21A-C702A2D8CAB9}"/>
                </a:ext>
              </a:extLst>
            </p:cNvPr>
            <p:cNvSpPr/>
            <p:nvPr/>
          </p:nvSpPr>
          <p:spPr>
            <a:xfrm>
              <a:off x="71939" y="18322"/>
              <a:ext cx="245326" cy="433637"/>
            </a:xfrm>
            <a:custGeom>
              <a:avLst/>
              <a:gdLst/>
              <a:ahLst/>
              <a:cxnLst>
                <a:cxn ang="0">
                  <a:pos x="wd2" y="hd2"/>
                </a:cxn>
                <a:cxn ang="5400000">
                  <a:pos x="wd2" y="hd2"/>
                </a:cxn>
                <a:cxn ang="10800000">
                  <a:pos x="wd2" y="hd2"/>
                </a:cxn>
                <a:cxn ang="16200000">
                  <a:pos x="wd2" y="hd2"/>
                </a:cxn>
              </a:cxnLst>
              <a:rect l="0" t="0" r="r" b="b"/>
              <a:pathLst>
                <a:path w="21600" h="21600" extrusionOk="0">
                  <a:moveTo>
                    <a:pt x="2101" y="0"/>
                  </a:moveTo>
                  <a:cubicBezTo>
                    <a:pt x="951" y="0"/>
                    <a:pt x="12" y="533"/>
                    <a:pt x="0" y="1189"/>
                  </a:cubicBezTo>
                  <a:lnTo>
                    <a:pt x="0" y="20406"/>
                  </a:lnTo>
                  <a:cubicBezTo>
                    <a:pt x="12" y="21062"/>
                    <a:pt x="942" y="21595"/>
                    <a:pt x="2101" y="21600"/>
                  </a:cubicBezTo>
                  <a:lnTo>
                    <a:pt x="19502" y="21600"/>
                  </a:lnTo>
                  <a:cubicBezTo>
                    <a:pt x="20649" y="21595"/>
                    <a:pt x="21591" y="21062"/>
                    <a:pt x="21600" y="20406"/>
                  </a:cubicBezTo>
                  <a:lnTo>
                    <a:pt x="21600" y="1189"/>
                  </a:lnTo>
                  <a:cubicBezTo>
                    <a:pt x="21591" y="533"/>
                    <a:pt x="20649" y="0"/>
                    <a:pt x="19502"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6" name="Google Shape;2159;p57">
              <a:extLst>
                <a:ext uri="{FF2B5EF4-FFF2-40B4-BE49-F238E27FC236}">
                  <a16:creationId xmlns:a16="http://schemas.microsoft.com/office/drawing/2014/main" id="{6BDFEEDD-D748-364F-ACD7-A2970BD3C142}"/>
                </a:ext>
              </a:extLst>
            </p:cNvPr>
            <p:cNvSpPr/>
            <p:nvPr/>
          </p:nvSpPr>
          <p:spPr>
            <a:xfrm>
              <a:off x="71939" y="391095"/>
              <a:ext cx="245326" cy="60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093"/>
                  </a:lnTo>
                  <a:cubicBezTo>
                    <a:pt x="0" y="17766"/>
                    <a:pt x="942" y="21562"/>
                    <a:pt x="2101" y="21600"/>
                  </a:cubicBezTo>
                  <a:lnTo>
                    <a:pt x="19489" y="21600"/>
                  </a:lnTo>
                  <a:cubicBezTo>
                    <a:pt x="20649" y="21562"/>
                    <a:pt x="21591" y="17766"/>
                    <a:pt x="21600" y="13093"/>
                  </a:cubicBezTo>
                  <a:lnTo>
                    <a:pt x="21600" y="0"/>
                  </a:ln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7" name="Google Shape;2160;p57">
              <a:extLst>
                <a:ext uri="{FF2B5EF4-FFF2-40B4-BE49-F238E27FC236}">
                  <a16:creationId xmlns:a16="http://schemas.microsoft.com/office/drawing/2014/main" id="{722A142A-4183-0B46-860A-528ADF099616}"/>
                </a:ext>
              </a:extLst>
            </p:cNvPr>
            <p:cNvSpPr/>
            <p:nvPr/>
          </p:nvSpPr>
          <p:spPr>
            <a:xfrm>
              <a:off x="71939" y="18322"/>
              <a:ext cx="245326" cy="60758"/>
            </a:xfrm>
            <a:custGeom>
              <a:avLst/>
              <a:gdLst/>
              <a:ahLst/>
              <a:cxnLst>
                <a:cxn ang="0">
                  <a:pos x="wd2" y="hd2"/>
                </a:cxn>
                <a:cxn ang="5400000">
                  <a:pos x="wd2" y="hd2"/>
                </a:cxn>
                <a:cxn ang="10800000">
                  <a:pos x="wd2" y="hd2"/>
                </a:cxn>
                <a:cxn ang="16200000">
                  <a:pos x="wd2" y="hd2"/>
                </a:cxn>
              </a:cxnLst>
              <a:rect l="0" t="0" r="r" b="b"/>
              <a:pathLst>
                <a:path w="21600" h="21600" extrusionOk="0">
                  <a:moveTo>
                    <a:pt x="2101" y="0"/>
                  </a:moveTo>
                  <a:cubicBezTo>
                    <a:pt x="942" y="0"/>
                    <a:pt x="12" y="3803"/>
                    <a:pt x="0" y="8484"/>
                  </a:cubicBezTo>
                  <a:lnTo>
                    <a:pt x="0" y="21600"/>
                  </a:lnTo>
                  <a:lnTo>
                    <a:pt x="21600" y="21600"/>
                  </a:lnTo>
                  <a:lnTo>
                    <a:pt x="21600" y="8484"/>
                  </a:lnTo>
                  <a:cubicBezTo>
                    <a:pt x="21591" y="3803"/>
                    <a:pt x="20649" y="0"/>
                    <a:pt x="19502"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8" name="Google Shape;2161;p57">
              <a:extLst>
                <a:ext uri="{FF2B5EF4-FFF2-40B4-BE49-F238E27FC236}">
                  <a16:creationId xmlns:a16="http://schemas.microsoft.com/office/drawing/2014/main" id="{821D5561-48B7-DE44-83C8-789A1163FD45}"/>
                </a:ext>
              </a:extLst>
            </p:cNvPr>
            <p:cNvSpPr/>
            <p:nvPr/>
          </p:nvSpPr>
          <p:spPr>
            <a:xfrm>
              <a:off x="193561" y="148523"/>
              <a:ext cx="270179" cy="172530"/>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cubicBezTo>
                    <a:pt x="288" y="0"/>
                    <a:pt x="0" y="464"/>
                    <a:pt x="0" y="1039"/>
                  </a:cubicBezTo>
                  <a:lnTo>
                    <a:pt x="0" y="20557"/>
                  </a:lnTo>
                  <a:cubicBezTo>
                    <a:pt x="0" y="21131"/>
                    <a:pt x="288" y="21600"/>
                    <a:pt x="655" y="21600"/>
                  </a:cubicBezTo>
                  <a:lnTo>
                    <a:pt x="20934" y="21600"/>
                  </a:lnTo>
                  <a:cubicBezTo>
                    <a:pt x="21301" y="21582"/>
                    <a:pt x="21600" y="21131"/>
                    <a:pt x="21600" y="20557"/>
                  </a:cubicBezTo>
                  <a:lnTo>
                    <a:pt x="21600" y="1039"/>
                  </a:lnTo>
                  <a:cubicBezTo>
                    <a:pt x="21600" y="464"/>
                    <a:pt x="21301" y="0"/>
                    <a:pt x="20934" y="0"/>
                  </a:cubicBez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89" name="Google Shape;2162;p57">
              <a:extLst>
                <a:ext uri="{FF2B5EF4-FFF2-40B4-BE49-F238E27FC236}">
                  <a16:creationId xmlns:a16="http://schemas.microsoft.com/office/drawing/2014/main" id="{68AE413A-4152-004D-9F2B-36D7DD771F5E}"/>
                </a:ext>
              </a:extLst>
            </p:cNvPr>
            <p:cNvSpPr/>
            <p:nvPr/>
          </p:nvSpPr>
          <p:spPr>
            <a:xfrm>
              <a:off x="349100" y="179555"/>
              <a:ext cx="51660" cy="51720"/>
            </a:xfrm>
            <a:custGeom>
              <a:avLst/>
              <a:gdLst/>
              <a:ahLst/>
              <a:cxnLst>
                <a:cxn ang="0">
                  <a:pos x="wd2" y="hd2"/>
                </a:cxn>
                <a:cxn ang="5400000">
                  <a:pos x="wd2" y="hd2"/>
                </a:cxn>
                <a:cxn ang="10800000">
                  <a:pos x="wd2" y="hd2"/>
                </a:cxn>
                <a:cxn ang="16200000">
                  <a:pos x="wd2" y="hd2"/>
                </a:cxn>
              </a:cxnLst>
              <a:rect l="0" t="0" r="r" b="b"/>
              <a:pathLst>
                <a:path w="18516" h="21600" extrusionOk="0">
                  <a:moveTo>
                    <a:pt x="9291" y="0"/>
                  </a:moveTo>
                  <a:cubicBezTo>
                    <a:pt x="1016" y="0"/>
                    <a:pt x="-3084" y="11618"/>
                    <a:pt x="2711" y="18415"/>
                  </a:cubicBezTo>
                  <a:cubicBezTo>
                    <a:pt x="4597" y="20612"/>
                    <a:pt x="6912" y="21600"/>
                    <a:pt x="9178" y="21600"/>
                  </a:cubicBezTo>
                  <a:cubicBezTo>
                    <a:pt x="13948" y="21600"/>
                    <a:pt x="18516" y="17295"/>
                    <a:pt x="18516" y="10793"/>
                  </a:cubicBezTo>
                  <a:cubicBezTo>
                    <a:pt x="18516" y="4821"/>
                    <a:pt x="14366" y="0"/>
                    <a:pt x="9291" y="0"/>
                  </a:cubicBezTo>
                  <a:close/>
                </a:path>
              </a:pathLst>
            </a:custGeom>
            <a:solidFill>
              <a:srgbClr val="53535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0" name="Google Shape;2163;p57">
              <a:extLst>
                <a:ext uri="{FF2B5EF4-FFF2-40B4-BE49-F238E27FC236}">
                  <a16:creationId xmlns:a16="http://schemas.microsoft.com/office/drawing/2014/main" id="{1CD026C2-49D4-A84E-9DF1-234DBB305C76}"/>
                </a:ext>
              </a:extLst>
            </p:cNvPr>
            <p:cNvSpPr/>
            <p:nvPr/>
          </p:nvSpPr>
          <p:spPr>
            <a:xfrm>
              <a:off x="383161" y="179555"/>
              <a:ext cx="51631" cy="51650"/>
            </a:xfrm>
            <a:custGeom>
              <a:avLst/>
              <a:gdLst/>
              <a:ahLst/>
              <a:cxnLst>
                <a:cxn ang="0">
                  <a:pos x="wd2" y="hd2"/>
                </a:cxn>
                <a:cxn ang="5400000">
                  <a:pos x="wd2" y="hd2"/>
                </a:cxn>
                <a:cxn ang="10800000">
                  <a:pos x="wd2" y="hd2"/>
                </a:cxn>
                <a:cxn ang="16200000">
                  <a:pos x="wd2" y="hd2"/>
                </a:cxn>
              </a:cxnLst>
              <a:rect l="0" t="0" r="r" b="b"/>
              <a:pathLst>
                <a:path w="18506" h="21600" extrusionOk="0">
                  <a:moveTo>
                    <a:pt x="9243" y="0"/>
                  </a:moveTo>
                  <a:cubicBezTo>
                    <a:pt x="1006" y="0"/>
                    <a:pt x="-3094" y="11634"/>
                    <a:pt x="2739" y="18440"/>
                  </a:cubicBezTo>
                  <a:cubicBezTo>
                    <a:pt x="4612" y="20626"/>
                    <a:pt x="6915" y="21600"/>
                    <a:pt x="9180" y="21600"/>
                  </a:cubicBezTo>
                  <a:cubicBezTo>
                    <a:pt x="13938" y="21600"/>
                    <a:pt x="18506" y="17318"/>
                    <a:pt x="18506" y="10807"/>
                  </a:cubicBezTo>
                  <a:cubicBezTo>
                    <a:pt x="18506" y="4828"/>
                    <a:pt x="14368" y="0"/>
                    <a:pt x="9243"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1" name="Google Shape;2164;p57">
              <a:extLst>
                <a:ext uri="{FF2B5EF4-FFF2-40B4-BE49-F238E27FC236}">
                  <a16:creationId xmlns:a16="http://schemas.microsoft.com/office/drawing/2014/main" id="{FB66D116-1F12-0543-B3F5-ECEBD0FF644D}"/>
                </a:ext>
              </a:extLst>
            </p:cNvPr>
            <p:cNvSpPr/>
            <p:nvPr/>
          </p:nvSpPr>
          <p:spPr>
            <a:xfrm>
              <a:off x="225722" y="181425"/>
              <a:ext cx="77140" cy="47943"/>
            </a:xfrm>
            <a:custGeom>
              <a:avLst/>
              <a:gdLst/>
              <a:ahLst/>
              <a:cxnLst>
                <a:cxn ang="0">
                  <a:pos x="wd2" y="hd2"/>
                </a:cxn>
                <a:cxn ang="5400000">
                  <a:pos x="wd2" y="hd2"/>
                </a:cxn>
                <a:cxn ang="10800000">
                  <a:pos x="wd2" y="hd2"/>
                </a:cxn>
                <a:cxn ang="16200000">
                  <a:pos x="wd2" y="hd2"/>
                </a:cxn>
              </a:cxnLst>
              <a:rect l="0" t="0" r="r" b="b"/>
              <a:pathLst>
                <a:path w="21600" h="21600" extrusionOk="0">
                  <a:moveTo>
                    <a:pt x="2333" y="0"/>
                  </a:moveTo>
                  <a:cubicBezTo>
                    <a:pt x="1048" y="0"/>
                    <a:pt x="0" y="1670"/>
                    <a:pt x="0" y="3754"/>
                  </a:cubicBezTo>
                  <a:lnTo>
                    <a:pt x="0" y="17846"/>
                  </a:lnTo>
                  <a:cubicBezTo>
                    <a:pt x="0" y="19914"/>
                    <a:pt x="1048" y="21600"/>
                    <a:pt x="2333" y="21600"/>
                  </a:cubicBezTo>
                  <a:lnTo>
                    <a:pt x="19307" y="21600"/>
                  </a:lnTo>
                  <a:cubicBezTo>
                    <a:pt x="20562" y="21600"/>
                    <a:pt x="21600" y="19914"/>
                    <a:pt x="21600" y="17846"/>
                  </a:cubicBezTo>
                  <a:lnTo>
                    <a:pt x="21600" y="3754"/>
                  </a:lnTo>
                  <a:cubicBezTo>
                    <a:pt x="21600" y="1670"/>
                    <a:pt x="20562" y="0"/>
                    <a:pt x="19307" y="0"/>
                  </a:cubicBezTo>
                  <a:close/>
                </a:path>
              </a:pathLst>
            </a:custGeom>
            <a:solidFill>
              <a:schemeClr val="accent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2" name="Google Shape;2165;p57">
              <a:extLst>
                <a:ext uri="{FF2B5EF4-FFF2-40B4-BE49-F238E27FC236}">
                  <a16:creationId xmlns:a16="http://schemas.microsoft.com/office/drawing/2014/main" id="{C991F07C-A182-ED42-95FB-0ABFD12EE8AF}"/>
                </a:ext>
              </a:extLst>
            </p:cNvPr>
            <p:cNvSpPr/>
            <p:nvPr/>
          </p:nvSpPr>
          <p:spPr>
            <a:xfrm>
              <a:off x="221239" y="257081"/>
              <a:ext cx="217401" cy="26938"/>
            </a:xfrm>
            <a:custGeom>
              <a:avLst/>
              <a:gdLst/>
              <a:ahLst/>
              <a:cxnLst>
                <a:cxn ang="0">
                  <a:pos x="wd2" y="hd2"/>
                </a:cxn>
                <a:cxn ang="5400000">
                  <a:pos x="wd2" y="hd2"/>
                </a:cxn>
                <a:cxn ang="10800000">
                  <a:pos x="wd2" y="hd2"/>
                </a:cxn>
                <a:cxn ang="16200000">
                  <a:pos x="wd2" y="hd2"/>
                </a:cxn>
              </a:cxnLst>
              <a:rect l="0" t="0" r="r" b="b"/>
              <a:pathLst>
                <a:path w="21600" h="21600" extrusionOk="0">
                  <a:moveTo>
                    <a:pt x="828" y="0"/>
                  </a:moveTo>
                  <a:cubicBezTo>
                    <a:pt x="372" y="0"/>
                    <a:pt x="0" y="2972"/>
                    <a:pt x="0" y="6653"/>
                  </a:cubicBezTo>
                  <a:lnTo>
                    <a:pt x="0" y="14919"/>
                  </a:lnTo>
                  <a:cubicBezTo>
                    <a:pt x="0" y="18628"/>
                    <a:pt x="372" y="21600"/>
                    <a:pt x="828" y="21600"/>
                  </a:cubicBezTo>
                  <a:lnTo>
                    <a:pt x="20772" y="21600"/>
                  </a:lnTo>
                  <a:cubicBezTo>
                    <a:pt x="21228" y="21600"/>
                    <a:pt x="21600" y="18628"/>
                    <a:pt x="21600" y="14919"/>
                  </a:cubicBezTo>
                  <a:lnTo>
                    <a:pt x="21600" y="6653"/>
                  </a:lnTo>
                  <a:cubicBezTo>
                    <a:pt x="21600" y="2972"/>
                    <a:pt x="21228" y="0"/>
                    <a:pt x="20772"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3" name="Google Shape;2166;p57">
              <a:extLst>
                <a:ext uri="{FF2B5EF4-FFF2-40B4-BE49-F238E27FC236}">
                  <a16:creationId xmlns:a16="http://schemas.microsoft.com/office/drawing/2014/main" id="{85AF2BAE-C8B6-8646-BB18-F5DB34F087BE}"/>
                </a:ext>
              </a:extLst>
            </p:cNvPr>
            <p:cNvSpPr/>
            <p:nvPr/>
          </p:nvSpPr>
          <p:spPr>
            <a:xfrm>
              <a:off x="6935" y="6777"/>
              <a:ext cx="121526" cy="121588"/>
            </a:xfrm>
            <a:custGeom>
              <a:avLst/>
              <a:gdLst/>
              <a:ahLst/>
              <a:cxnLst>
                <a:cxn ang="0">
                  <a:pos x="wd2" y="hd2"/>
                </a:cxn>
                <a:cxn ang="5400000">
                  <a:pos x="wd2" y="hd2"/>
                </a:cxn>
                <a:cxn ang="10800000">
                  <a:pos x="wd2" y="hd2"/>
                </a:cxn>
                <a:cxn ang="16200000">
                  <a:pos x="wd2" y="hd2"/>
                </a:cxn>
              </a:cxnLst>
              <a:rect l="0" t="0" r="r" b="b"/>
              <a:pathLst>
                <a:path w="20781" h="21600" extrusionOk="0">
                  <a:moveTo>
                    <a:pt x="10398" y="0"/>
                  </a:moveTo>
                  <a:cubicBezTo>
                    <a:pt x="6190" y="0"/>
                    <a:pt x="2411" y="2628"/>
                    <a:pt x="793" y="6667"/>
                  </a:cubicBezTo>
                  <a:cubicBezTo>
                    <a:pt x="-819" y="10700"/>
                    <a:pt x="74" y="15334"/>
                    <a:pt x="3045" y="18426"/>
                  </a:cubicBezTo>
                  <a:cubicBezTo>
                    <a:pt x="5043" y="20496"/>
                    <a:pt x="7705" y="21600"/>
                    <a:pt x="10416" y="21600"/>
                  </a:cubicBezTo>
                  <a:cubicBezTo>
                    <a:pt x="11744" y="21600"/>
                    <a:pt x="13090" y="21330"/>
                    <a:pt x="14370" y="20785"/>
                  </a:cubicBezTo>
                  <a:cubicBezTo>
                    <a:pt x="18252" y="19110"/>
                    <a:pt x="20781" y="15159"/>
                    <a:pt x="20781" y="10813"/>
                  </a:cubicBezTo>
                  <a:cubicBezTo>
                    <a:pt x="20781" y="4836"/>
                    <a:pt x="16133" y="0"/>
                    <a:pt x="10398" y="0"/>
                  </a:cubicBezTo>
                  <a:close/>
                </a:path>
              </a:pathLst>
            </a:custGeom>
            <a:solidFill>
              <a:srgbClr val="FCC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4" name="Google Shape;2167;p57">
              <a:extLst>
                <a:ext uri="{FF2B5EF4-FFF2-40B4-BE49-F238E27FC236}">
                  <a16:creationId xmlns:a16="http://schemas.microsoft.com/office/drawing/2014/main" id="{7DA26635-1CD9-794D-BE87-9DAA244BD6F4}"/>
                </a:ext>
              </a:extLst>
            </p:cNvPr>
            <p:cNvSpPr/>
            <p:nvPr/>
          </p:nvSpPr>
          <p:spPr>
            <a:xfrm>
              <a:off x="-1" y="0"/>
              <a:ext cx="470697" cy="458913"/>
            </a:xfrm>
            <a:custGeom>
              <a:avLst/>
              <a:gdLst/>
              <a:ahLst/>
              <a:cxnLst>
                <a:cxn ang="0">
                  <a:pos x="wd2" y="hd2"/>
                </a:cxn>
                <a:cxn ang="5400000">
                  <a:pos x="wd2" y="hd2"/>
                </a:cxn>
                <a:cxn ang="10800000">
                  <a:pos x="wd2" y="hd2"/>
                </a:cxn>
                <a:cxn ang="16200000">
                  <a:pos x="wd2" y="hd2"/>
                </a:cxn>
              </a:cxnLst>
              <a:rect l="0" t="0" r="r" b="b"/>
              <a:pathLst>
                <a:path w="21127" h="21600" extrusionOk="0">
                  <a:moveTo>
                    <a:pt x="13171" y="1185"/>
                  </a:moveTo>
                  <a:cubicBezTo>
                    <a:pt x="13589" y="1185"/>
                    <a:pt x="13928" y="1540"/>
                    <a:pt x="13928" y="1979"/>
                  </a:cubicBezTo>
                  <a:lnTo>
                    <a:pt x="13928" y="3395"/>
                  </a:lnTo>
                  <a:lnTo>
                    <a:pt x="6073" y="3395"/>
                  </a:lnTo>
                  <a:cubicBezTo>
                    <a:pt x="6073" y="3318"/>
                    <a:pt x="6078" y="3249"/>
                    <a:pt x="6078" y="3179"/>
                  </a:cubicBezTo>
                  <a:cubicBezTo>
                    <a:pt x="6078" y="2453"/>
                    <a:pt x="5839" y="1751"/>
                    <a:pt x="5403" y="1185"/>
                  </a:cubicBezTo>
                  <a:close/>
                  <a:moveTo>
                    <a:pt x="3040" y="646"/>
                  </a:moveTo>
                  <a:cubicBezTo>
                    <a:pt x="3352" y="646"/>
                    <a:pt x="3666" y="710"/>
                    <a:pt x="3966" y="839"/>
                  </a:cubicBezTo>
                  <a:cubicBezTo>
                    <a:pt x="4869" y="1231"/>
                    <a:pt x="5460" y="2155"/>
                    <a:pt x="5460" y="3179"/>
                  </a:cubicBezTo>
                  <a:cubicBezTo>
                    <a:pt x="5453" y="4581"/>
                    <a:pt x="4373" y="5716"/>
                    <a:pt x="3040" y="5716"/>
                  </a:cubicBezTo>
                  <a:cubicBezTo>
                    <a:pt x="2064" y="5716"/>
                    <a:pt x="1183" y="5096"/>
                    <a:pt x="809" y="4149"/>
                  </a:cubicBezTo>
                  <a:cubicBezTo>
                    <a:pt x="430" y="3202"/>
                    <a:pt x="643" y="2114"/>
                    <a:pt x="1327" y="1389"/>
                  </a:cubicBezTo>
                  <a:cubicBezTo>
                    <a:pt x="1790" y="904"/>
                    <a:pt x="2409" y="646"/>
                    <a:pt x="3040" y="646"/>
                  </a:cubicBezTo>
                  <a:close/>
                  <a:moveTo>
                    <a:pt x="13923" y="18735"/>
                  </a:moveTo>
                  <a:lnTo>
                    <a:pt x="13923" y="20144"/>
                  </a:lnTo>
                  <a:cubicBezTo>
                    <a:pt x="13923" y="20588"/>
                    <a:pt x="13583" y="20945"/>
                    <a:pt x="13164" y="20945"/>
                  </a:cubicBezTo>
                  <a:lnTo>
                    <a:pt x="4300" y="20945"/>
                  </a:lnTo>
                  <a:cubicBezTo>
                    <a:pt x="3882" y="20940"/>
                    <a:pt x="3541" y="20583"/>
                    <a:pt x="3541" y="20144"/>
                  </a:cubicBezTo>
                  <a:lnTo>
                    <a:pt x="3541" y="18735"/>
                  </a:lnTo>
                  <a:close/>
                  <a:moveTo>
                    <a:pt x="3045" y="0"/>
                  </a:moveTo>
                  <a:cubicBezTo>
                    <a:pt x="1788" y="0"/>
                    <a:pt x="579" y="821"/>
                    <a:pt x="151" y="2202"/>
                  </a:cubicBezTo>
                  <a:cubicBezTo>
                    <a:pt x="-473" y="4207"/>
                    <a:pt x="904" y="6283"/>
                    <a:pt x="2917" y="6371"/>
                  </a:cubicBezTo>
                  <a:lnTo>
                    <a:pt x="2917" y="9405"/>
                  </a:lnTo>
                  <a:cubicBezTo>
                    <a:pt x="2917" y="9621"/>
                    <a:pt x="3072" y="9729"/>
                    <a:pt x="3226" y="9729"/>
                  </a:cubicBezTo>
                  <a:cubicBezTo>
                    <a:pt x="3381" y="9729"/>
                    <a:pt x="3536" y="9621"/>
                    <a:pt x="3536" y="9405"/>
                  </a:cubicBezTo>
                  <a:lnTo>
                    <a:pt x="3536" y="6323"/>
                  </a:lnTo>
                  <a:cubicBezTo>
                    <a:pt x="4696" y="6118"/>
                    <a:pt x="5637" y="5229"/>
                    <a:pt x="5961" y="4049"/>
                  </a:cubicBezTo>
                  <a:lnTo>
                    <a:pt x="13928" y="4049"/>
                  </a:lnTo>
                  <a:lnTo>
                    <a:pt x="13928" y="6663"/>
                  </a:lnTo>
                  <a:lnTo>
                    <a:pt x="8994" y="6663"/>
                  </a:lnTo>
                  <a:lnTo>
                    <a:pt x="8994" y="5545"/>
                  </a:lnTo>
                  <a:lnTo>
                    <a:pt x="8376" y="5545"/>
                  </a:lnTo>
                  <a:lnTo>
                    <a:pt x="8376" y="16578"/>
                  </a:lnTo>
                  <a:lnTo>
                    <a:pt x="8994" y="16578"/>
                  </a:lnTo>
                  <a:lnTo>
                    <a:pt x="8994" y="15427"/>
                  </a:lnTo>
                  <a:lnTo>
                    <a:pt x="13928" y="15427"/>
                  </a:lnTo>
                  <a:lnTo>
                    <a:pt x="13928" y="18081"/>
                  </a:lnTo>
                  <a:lnTo>
                    <a:pt x="3541" y="18081"/>
                  </a:lnTo>
                  <a:lnTo>
                    <a:pt x="3541" y="10796"/>
                  </a:lnTo>
                  <a:cubicBezTo>
                    <a:pt x="3541" y="10580"/>
                    <a:pt x="3387" y="10472"/>
                    <a:pt x="3232" y="10472"/>
                  </a:cubicBezTo>
                  <a:cubicBezTo>
                    <a:pt x="3077" y="10472"/>
                    <a:pt x="2923" y="10580"/>
                    <a:pt x="2923" y="10796"/>
                  </a:cubicBezTo>
                  <a:lnTo>
                    <a:pt x="2923" y="20151"/>
                  </a:lnTo>
                  <a:cubicBezTo>
                    <a:pt x="2923" y="20952"/>
                    <a:pt x="3541" y="21595"/>
                    <a:pt x="4305" y="21600"/>
                  </a:cubicBezTo>
                  <a:lnTo>
                    <a:pt x="13171" y="21600"/>
                  </a:lnTo>
                  <a:cubicBezTo>
                    <a:pt x="13879" y="21595"/>
                    <a:pt x="14470" y="21033"/>
                    <a:pt x="14541" y="20297"/>
                  </a:cubicBezTo>
                  <a:cubicBezTo>
                    <a:pt x="14548" y="20249"/>
                    <a:pt x="14548" y="20198"/>
                    <a:pt x="14548" y="20151"/>
                  </a:cubicBezTo>
                  <a:lnTo>
                    <a:pt x="14548" y="15432"/>
                  </a:lnTo>
                  <a:lnTo>
                    <a:pt x="16425" y="15432"/>
                  </a:lnTo>
                  <a:cubicBezTo>
                    <a:pt x="16822" y="15415"/>
                    <a:pt x="16822" y="14800"/>
                    <a:pt x="16425" y="14784"/>
                  </a:cubicBezTo>
                  <a:lnTo>
                    <a:pt x="9055" y="14784"/>
                  </a:lnTo>
                  <a:cubicBezTo>
                    <a:pt x="9022" y="14784"/>
                    <a:pt x="8994" y="14754"/>
                    <a:pt x="8994" y="14719"/>
                  </a:cubicBezTo>
                  <a:lnTo>
                    <a:pt x="8994" y="7381"/>
                  </a:lnTo>
                  <a:cubicBezTo>
                    <a:pt x="8994" y="7346"/>
                    <a:pt x="9022" y="7318"/>
                    <a:pt x="9055" y="7318"/>
                  </a:cubicBezTo>
                  <a:lnTo>
                    <a:pt x="20441" y="7318"/>
                  </a:lnTo>
                  <a:cubicBezTo>
                    <a:pt x="20474" y="7318"/>
                    <a:pt x="20503" y="7346"/>
                    <a:pt x="20503" y="7381"/>
                  </a:cubicBezTo>
                  <a:lnTo>
                    <a:pt x="20503" y="14719"/>
                  </a:lnTo>
                  <a:cubicBezTo>
                    <a:pt x="20503" y="14754"/>
                    <a:pt x="20474" y="14784"/>
                    <a:pt x="20441" y="14784"/>
                  </a:cubicBezTo>
                  <a:lnTo>
                    <a:pt x="17787" y="14784"/>
                  </a:lnTo>
                  <a:cubicBezTo>
                    <a:pt x="17779" y="14782"/>
                    <a:pt x="17772" y="14782"/>
                    <a:pt x="17766" y="14782"/>
                  </a:cubicBezTo>
                  <a:cubicBezTo>
                    <a:pt x="17359" y="14782"/>
                    <a:pt x="17359" y="15434"/>
                    <a:pt x="17766" y="15434"/>
                  </a:cubicBezTo>
                  <a:cubicBezTo>
                    <a:pt x="17772" y="15434"/>
                    <a:pt x="17779" y="15432"/>
                    <a:pt x="17787" y="15432"/>
                  </a:cubicBezTo>
                  <a:lnTo>
                    <a:pt x="20441" y="15432"/>
                  </a:lnTo>
                  <a:cubicBezTo>
                    <a:pt x="20820" y="15432"/>
                    <a:pt x="21121" y="15111"/>
                    <a:pt x="21127" y="14719"/>
                  </a:cubicBezTo>
                  <a:lnTo>
                    <a:pt x="21127" y="7381"/>
                  </a:lnTo>
                  <a:cubicBezTo>
                    <a:pt x="21121" y="6984"/>
                    <a:pt x="20820" y="6663"/>
                    <a:pt x="20441" y="6663"/>
                  </a:cubicBezTo>
                  <a:lnTo>
                    <a:pt x="14548" y="6663"/>
                  </a:lnTo>
                  <a:lnTo>
                    <a:pt x="14548" y="1986"/>
                  </a:lnTo>
                  <a:cubicBezTo>
                    <a:pt x="14548" y="1939"/>
                    <a:pt x="14548" y="1891"/>
                    <a:pt x="14541" y="1839"/>
                  </a:cubicBezTo>
                  <a:cubicBezTo>
                    <a:pt x="14470" y="1102"/>
                    <a:pt x="13879" y="542"/>
                    <a:pt x="13171" y="542"/>
                  </a:cubicBezTo>
                  <a:lnTo>
                    <a:pt x="4729" y="542"/>
                  </a:lnTo>
                  <a:cubicBezTo>
                    <a:pt x="4203" y="173"/>
                    <a:pt x="3618" y="0"/>
                    <a:pt x="304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5" name="Google Shape;2168;p57">
              <a:extLst>
                <a:ext uri="{FF2B5EF4-FFF2-40B4-BE49-F238E27FC236}">
                  <a16:creationId xmlns:a16="http://schemas.microsoft.com/office/drawing/2014/main" id="{0CD3DE52-C284-B241-BABC-FDBD678E8537}"/>
                </a:ext>
              </a:extLst>
            </p:cNvPr>
            <p:cNvSpPr/>
            <p:nvPr/>
          </p:nvSpPr>
          <p:spPr>
            <a:xfrm>
              <a:off x="342164" y="172741"/>
              <a:ext cx="85778" cy="65454"/>
            </a:xfrm>
            <a:custGeom>
              <a:avLst/>
              <a:gdLst/>
              <a:ahLst/>
              <a:cxnLst>
                <a:cxn ang="0">
                  <a:pos x="wd2" y="hd2"/>
                </a:cxn>
                <a:cxn ang="5400000">
                  <a:pos x="wd2" y="hd2"/>
                </a:cxn>
                <a:cxn ang="10800000">
                  <a:pos x="wd2" y="hd2"/>
                </a:cxn>
                <a:cxn ang="16200000">
                  <a:pos x="wd2" y="hd2"/>
                </a:cxn>
              </a:cxnLst>
              <a:rect l="0" t="0" r="r" b="b"/>
              <a:pathLst>
                <a:path w="21128" h="21600" extrusionOk="0">
                  <a:moveTo>
                    <a:pt x="8093" y="4544"/>
                  </a:moveTo>
                  <a:cubicBezTo>
                    <a:pt x="8650" y="4544"/>
                    <a:pt x="9163" y="4672"/>
                    <a:pt x="9685" y="4917"/>
                  </a:cubicBezTo>
                  <a:cubicBezTo>
                    <a:pt x="7971" y="8482"/>
                    <a:pt x="7971" y="13072"/>
                    <a:pt x="9685" y="16637"/>
                  </a:cubicBezTo>
                  <a:cubicBezTo>
                    <a:pt x="9154" y="16893"/>
                    <a:pt x="8615" y="17021"/>
                    <a:pt x="8085" y="17021"/>
                  </a:cubicBezTo>
                  <a:cubicBezTo>
                    <a:pt x="5615" y="17021"/>
                    <a:pt x="3415" y="14353"/>
                    <a:pt x="3415" y="10777"/>
                  </a:cubicBezTo>
                  <a:cubicBezTo>
                    <a:pt x="3415" y="7328"/>
                    <a:pt x="5493" y="4544"/>
                    <a:pt x="8093" y="4544"/>
                  </a:cubicBezTo>
                  <a:close/>
                  <a:moveTo>
                    <a:pt x="8076" y="0"/>
                  </a:moveTo>
                  <a:cubicBezTo>
                    <a:pt x="7345" y="0"/>
                    <a:pt x="6615" y="128"/>
                    <a:pt x="5893" y="408"/>
                  </a:cubicBezTo>
                  <a:cubicBezTo>
                    <a:pt x="2006" y="1841"/>
                    <a:pt x="-472" y="6920"/>
                    <a:pt x="76" y="12256"/>
                  </a:cubicBezTo>
                  <a:cubicBezTo>
                    <a:pt x="632" y="17581"/>
                    <a:pt x="4024" y="21553"/>
                    <a:pt x="8067" y="21600"/>
                  </a:cubicBezTo>
                  <a:cubicBezTo>
                    <a:pt x="9537" y="21600"/>
                    <a:pt x="11006" y="21029"/>
                    <a:pt x="12258" y="20004"/>
                  </a:cubicBezTo>
                  <a:cubicBezTo>
                    <a:pt x="13328" y="19118"/>
                    <a:pt x="14198" y="17953"/>
                    <a:pt x="14832" y="16614"/>
                  </a:cubicBezTo>
                  <a:cubicBezTo>
                    <a:pt x="15363" y="16882"/>
                    <a:pt x="15902" y="17010"/>
                    <a:pt x="16441" y="17010"/>
                  </a:cubicBezTo>
                  <a:cubicBezTo>
                    <a:pt x="18832" y="17010"/>
                    <a:pt x="21128" y="14517"/>
                    <a:pt x="21128" y="10777"/>
                  </a:cubicBezTo>
                  <a:cubicBezTo>
                    <a:pt x="21102" y="7328"/>
                    <a:pt x="19015" y="4544"/>
                    <a:pt x="16450" y="4544"/>
                  </a:cubicBezTo>
                  <a:cubicBezTo>
                    <a:pt x="15858" y="4544"/>
                    <a:pt x="15319" y="4683"/>
                    <a:pt x="14824" y="4928"/>
                  </a:cubicBezTo>
                  <a:cubicBezTo>
                    <a:pt x="15058" y="5406"/>
                    <a:pt x="15267" y="5930"/>
                    <a:pt x="15441" y="6478"/>
                  </a:cubicBezTo>
                  <a:cubicBezTo>
                    <a:pt x="16554" y="9880"/>
                    <a:pt x="16250" y="13666"/>
                    <a:pt x="14832" y="16614"/>
                  </a:cubicBezTo>
                  <a:cubicBezTo>
                    <a:pt x="14241" y="16311"/>
                    <a:pt x="13676" y="15833"/>
                    <a:pt x="13171" y="15157"/>
                  </a:cubicBezTo>
                  <a:cubicBezTo>
                    <a:pt x="10658" y="11825"/>
                    <a:pt x="11832" y="6396"/>
                    <a:pt x="14824" y="4928"/>
                  </a:cubicBezTo>
                  <a:cubicBezTo>
                    <a:pt x="13337" y="1841"/>
                    <a:pt x="10771" y="0"/>
                    <a:pt x="807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6" name="Google Shape;2169;p57">
              <a:extLst>
                <a:ext uri="{FF2B5EF4-FFF2-40B4-BE49-F238E27FC236}">
                  <a16:creationId xmlns:a16="http://schemas.microsoft.com/office/drawing/2014/main" id="{6D70DB43-9B5B-4C46-840C-93016D99E4D3}"/>
                </a:ext>
              </a:extLst>
            </p:cNvPr>
            <p:cNvSpPr/>
            <p:nvPr/>
          </p:nvSpPr>
          <p:spPr>
            <a:xfrm>
              <a:off x="218909" y="174471"/>
              <a:ext cx="90908" cy="61747"/>
            </a:xfrm>
            <a:custGeom>
              <a:avLst/>
              <a:gdLst/>
              <a:ahLst/>
              <a:cxnLst>
                <a:cxn ang="0">
                  <a:pos x="wd2" y="hd2"/>
                </a:cxn>
                <a:cxn ang="5400000">
                  <a:pos x="wd2" y="hd2"/>
                </a:cxn>
                <a:cxn ang="10800000">
                  <a:pos x="wd2" y="hd2"/>
                </a:cxn>
                <a:cxn ang="16200000">
                  <a:pos x="wd2" y="hd2"/>
                </a:cxn>
              </a:cxnLst>
              <a:rect l="0" t="0" r="r" b="b"/>
              <a:pathLst>
                <a:path w="21600" h="21600" extrusionOk="0">
                  <a:moveTo>
                    <a:pt x="18001" y="4866"/>
                  </a:moveTo>
                  <a:cubicBezTo>
                    <a:pt x="18178" y="4866"/>
                    <a:pt x="18329" y="5088"/>
                    <a:pt x="18329" y="5348"/>
                  </a:cubicBezTo>
                  <a:lnTo>
                    <a:pt x="18329" y="16290"/>
                  </a:lnTo>
                  <a:cubicBezTo>
                    <a:pt x="18329" y="16549"/>
                    <a:pt x="18178" y="16771"/>
                    <a:pt x="18001" y="16771"/>
                  </a:cubicBezTo>
                  <a:lnTo>
                    <a:pt x="3624" y="16771"/>
                  </a:lnTo>
                  <a:cubicBezTo>
                    <a:pt x="3422" y="16771"/>
                    <a:pt x="3271" y="16549"/>
                    <a:pt x="3271" y="16290"/>
                  </a:cubicBezTo>
                  <a:lnTo>
                    <a:pt x="3271" y="5348"/>
                  </a:lnTo>
                  <a:cubicBezTo>
                    <a:pt x="3271" y="5088"/>
                    <a:pt x="3422" y="4866"/>
                    <a:pt x="3624" y="4866"/>
                  </a:cubicBezTo>
                  <a:close/>
                  <a:moveTo>
                    <a:pt x="3599" y="0"/>
                  </a:moveTo>
                  <a:cubicBezTo>
                    <a:pt x="1594" y="0"/>
                    <a:pt x="0" y="2384"/>
                    <a:pt x="0" y="5348"/>
                  </a:cubicBezTo>
                  <a:lnTo>
                    <a:pt x="0" y="16290"/>
                  </a:lnTo>
                  <a:cubicBezTo>
                    <a:pt x="0" y="19254"/>
                    <a:pt x="1594" y="21600"/>
                    <a:pt x="3599" y="21600"/>
                  </a:cubicBezTo>
                  <a:lnTo>
                    <a:pt x="18001" y="21600"/>
                  </a:lnTo>
                  <a:cubicBezTo>
                    <a:pt x="19981" y="21600"/>
                    <a:pt x="21600" y="19254"/>
                    <a:pt x="21600" y="16290"/>
                  </a:cubicBezTo>
                  <a:lnTo>
                    <a:pt x="21600" y="5348"/>
                  </a:lnTo>
                  <a:cubicBezTo>
                    <a:pt x="21600" y="2384"/>
                    <a:pt x="19981" y="0"/>
                    <a:pt x="18001"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7" name="Google Shape;2170;p57">
              <a:extLst>
                <a:ext uri="{FF2B5EF4-FFF2-40B4-BE49-F238E27FC236}">
                  <a16:creationId xmlns:a16="http://schemas.microsoft.com/office/drawing/2014/main" id="{AC100AE3-12BD-C648-BFA8-4320EC3C0EB6}"/>
                </a:ext>
              </a:extLst>
            </p:cNvPr>
            <p:cNvSpPr/>
            <p:nvPr/>
          </p:nvSpPr>
          <p:spPr>
            <a:xfrm>
              <a:off x="214284" y="250127"/>
              <a:ext cx="231169" cy="40742"/>
            </a:xfrm>
            <a:custGeom>
              <a:avLst/>
              <a:gdLst/>
              <a:ahLst/>
              <a:cxnLst>
                <a:cxn ang="0">
                  <a:pos x="wd2" y="hd2"/>
                </a:cxn>
                <a:cxn ang="5400000">
                  <a:pos x="wd2" y="hd2"/>
                </a:cxn>
                <a:cxn ang="10800000">
                  <a:pos x="wd2" y="hd2"/>
                </a:cxn>
                <a:cxn ang="16200000">
                  <a:pos x="wd2" y="hd2"/>
                </a:cxn>
              </a:cxnLst>
              <a:rect l="0" t="0" r="r" b="b"/>
              <a:pathLst>
                <a:path w="21600" h="21600" extrusionOk="0">
                  <a:moveTo>
                    <a:pt x="20185" y="7375"/>
                  </a:moveTo>
                  <a:cubicBezTo>
                    <a:pt x="20254" y="7375"/>
                    <a:pt x="20314" y="7693"/>
                    <a:pt x="20314" y="8086"/>
                  </a:cubicBezTo>
                  <a:lnTo>
                    <a:pt x="20314" y="13551"/>
                  </a:lnTo>
                  <a:cubicBezTo>
                    <a:pt x="20314" y="13963"/>
                    <a:pt x="20254" y="14281"/>
                    <a:pt x="20185" y="14281"/>
                  </a:cubicBezTo>
                  <a:lnTo>
                    <a:pt x="1428" y="14281"/>
                  </a:lnTo>
                  <a:cubicBezTo>
                    <a:pt x="1359" y="14281"/>
                    <a:pt x="1300" y="13963"/>
                    <a:pt x="1300" y="13551"/>
                  </a:cubicBezTo>
                  <a:lnTo>
                    <a:pt x="1290" y="8086"/>
                  </a:lnTo>
                  <a:cubicBezTo>
                    <a:pt x="1290" y="7693"/>
                    <a:pt x="1349" y="7375"/>
                    <a:pt x="1428" y="7375"/>
                  </a:cubicBezTo>
                  <a:close/>
                  <a:moveTo>
                    <a:pt x="1428" y="0"/>
                  </a:moveTo>
                  <a:cubicBezTo>
                    <a:pt x="640" y="0"/>
                    <a:pt x="0" y="3612"/>
                    <a:pt x="0" y="8086"/>
                  </a:cubicBezTo>
                  <a:lnTo>
                    <a:pt x="0" y="13551"/>
                  </a:lnTo>
                  <a:cubicBezTo>
                    <a:pt x="0" y="18044"/>
                    <a:pt x="640" y="21600"/>
                    <a:pt x="1428" y="21600"/>
                  </a:cubicBezTo>
                  <a:lnTo>
                    <a:pt x="20185" y="21600"/>
                  </a:lnTo>
                  <a:cubicBezTo>
                    <a:pt x="20963" y="21600"/>
                    <a:pt x="21600" y="18044"/>
                    <a:pt x="21600" y="13551"/>
                  </a:cubicBezTo>
                  <a:lnTo>
                    <a:pt x="21600" y="8086"/>
                  </a:lnTo>
                  <a:cubicBezTo>
                    <a:pt x="21600" y="3612"/>
                    <a:pt x="20963" y="0"/>
                    <a:pt x="2018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98" name="Google Shape;2171;p57">
              <a:extLst>
                <a:ext uri="{FF2B5EF4-FFF2-40B4-BE49-F238E27FC236}">
                  <a16:creationId xmlns:a16="http://schemas.microsoft.com/office/drawing/2014/main" id="{15D7544D-0E5D-A143-A1FC-E9B57AFDF5F4}"/>
                </a:ext>
              </a:extLst>
            </p:cNvPr>
            <p:cNvSpPr/>
            <p:nvPr/>
          </p:nvSpPr>
          <p:spPr>
            <a:xfrm>
              <a:off x="40397" y="47025"/>
              <a:ext cx="53923" cy="41482"/>
            </a:xfrm>
            <a:custGeom>
              <a:avLst/>
              <a:gdLst/>
              <a:ahLst/>
              <a:cxnLst>
                <a:cxn ang="0">
                  <a:pos x="wd2" y="hd2"/>
                </a:cxn>
                <a:cxn ang="5400000">
                  <a:pos x="wd2" y="hd2"/>
                </a:cxn>
                <a:cxn ang="10800000">
                  <a:pos x="wd2" y="hd2"/>
                </a:cxn>
                <a:cxn ang="16200000">
                  <a:pos x="wd2" y="hd2"/>
                </a:cxn>
              </a:cxnLst>
              <a:rect l="0" t="0" r="r" b="b"/>
              <a:pathLst>
                <a:path w="19708" h="21600" extrusionOk="0">
                  <a:moveTo>
                    <a:pt x="17129" y="0"/>
                  </a:moveTo>
                  <a:cubicBezTo>
                    <a:pt x="16561" y="0"/>
                    <a:pt x="15981" y="294"/>
                    <a:pt x="15439" y="974"/>
                  </a:cubicBezTo>
                  <a:lnTo>
                    <a:pt x="15477" y="974"/>
                  </a:lnTo>
                  <a:lnTo>
                    <a:pt x="7993" y="12482"/>
                  </a:lnTo>
                  <a:lnTo>
                    <a:pt x="4626" y="6526"/>
                  </a:lnTo>
                  <a:cubicBezTo>
                    <a:pt x="4071" y="5460"/>
                    <a:pt x="3361" y="5019"/>
                    <a:pt x="2664" y="5019"/>
                  </a:cubicBezTo>
                  <a:cubicBezTo>
                    <a:pt x="768" y="5019"/>
                    <a:pt x="-1013" y="8309"/>
                    <a:pt x="677" y="11067"/>
                  </a:cubicBezTo>
                  <a:lnTo>
                    <a:pt x="5852" y="20240"/>
                  </a:lnTo>
                  <a:cubicBezTo>
                    <a:pt x="6355" y="21085"/>
                    <a:pt x="7039" y="21545"/>
                    <a:pt x="7761" y="21600"/>
                  </a:cubicBezTo>
                  <a:lnTo>
                    <a:pt x="7852" y="21600"/>
                  </a:lnTo>
                  <a:cubicBezTo>
                    <a:pt x="8535" y="21600"/>
                    <a:pt x="9219" y="21214"/>
                    <a:pt x="9722" y="20442"/>
                  </a:cubicBezTo>
                  <a:lnTo>
                    <a:pt x="19155" y="5827"/>
                  </a:lnTo>
                  <a:cubicBezTo>
                    <a:pt x="20587" y="3143"/>
                    <a:pt x="19000" y="0"/>
                    <a:pt x="1712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199" name="Google Shape;2340;p59">
            <a:extLst>
              <a:ext uri="{FF2B5EF4-FFF2-40B4-BE49-F238E27FC236}">
                <a16:creationId xmlns:a16="http://schemas.microsoft.com/office/drawing/2014/main" id="{4DB7D130-C88F-C542-A5F4-9A52990552CE}"/>
              </a:ext>
            </a:extLst>
          </p:cNvPr>
          <p:cNvGrpSpPr/>
          <p:nvPr/>
        </p:nvGrpSpPr>
        <p:grpSpPr>
          <a:xfrm>
            <a:off x="7598757" y="4309273"/>
            <a:ext cx="298933" cy="269683"/>
            <a:chOff x="26" y="26"/>
            <a:chExt cx="358236" cy="323182"/>
          </a:xfrm>
        </p:grpSpPr>
        <p:sp>
          <p:nvSpPr>
            <p:cNvPr id="200" name="Google Shape;2341;p59">
              <a:extLst>
                <a:ext uri="{FF2B5EF4-FFF2-40B4-BE49-F238E27FC236}">
                  <a16:creationId xmlns:a16="http://schemas.microsoft.com/office/drawing/2014/main" id="{C3DC595A-32C9-924C-86CA-419730C0DB58}"/>
                </a:ext>
              </a:extLst>
            </p:cNvPr>
            <p:cNvSpPr/>
            <p:nvPr/>
          </p:nvSpPr>
          <p:spPr>
            <a:xfrm>
              <a:off x="5138" y="107676"/>
              <a:ext cx="267393" cy="2100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594"/>
                  </a:lnTo>
                  <a:lnTo>
                    <a:pt x="8736" y="3594"/>
                  </a:lnTo>
                  <a:lnTo>
                    <a:pt x="5913" y="0"/>
                  </a:lnTo>
                  <a:close/>
                </a:path>
              </a:pathLst>
            </a:custGeom>
            <a:solidFill>
              <a:srgbClr val="FCC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1" name="Google Shape;2342;p59">
              <a:extLst>
                <a:ext uri="{FF2B5EF4-FFF2-40B4-BE49-F238E27FC236}">
                  <a16:creationId xmlns:a16="http://schemas.microsoft.com/office/drawing/2014/main" id="{2C6621A8-E9A8-4643-9C96-D4C9C3E5399A}"/>
                </a:ext>
              </a:extLst>
            </p:cNvPr>
            <p:cNvSpPr/>
            <p:nvPr/>
          </p:nvSpPr>
          <p:spPr>
            <a:xfrm>
              <a:off x="5138" y="209740"/>
              <a:ext cx="267394" cy="107965"/>
            </a:xfrm>
            <a:prstGeom prst="rect">
              <a:avLst/>
            </a:prstGeom>
            <a:solidFill>
              <a:srgbClr val="A7A7A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2" name="Google Shape;2343;p59">
              <a:extLst>
                <a:ext uri="{FF2B5EF4-FFF2-40B4-BE49-F238E27FC236}">
                  <a16:creationId xmlns:a16="http://schemas.microsoft.com/office/drawing/2014/main" id="{0B562906-EAC1-C844-84ED-648B456FE639}"/>
                </a:ext>
              </a:extLst>
            </p:cNvPr>
            <p:cNvSpPr/>
            <p:nvPr/>
          </p:nvSpPr>
          <p:spPr>
            <a:xfrm>
              <a:off x="5138" y="107676"/>
              <a:ext cx="108148" cy="4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8709"/>
                  </a:lnTo>
                  <a:lnTo>
                    <a:pt x="14620" y="0"/>
                  </a:lnTo>
                  <a:close/>
                </a:path>
              </a:pathLst>
            </a:custGeom>
            <a:solidFill>
              <a:srgbClr val="FCC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3" name="Google Shape;2344;p59">
              <a:extLst>
                <a:ext uri="{FF2B5EF4-FFF2-40B4-BE49-F238E27FC236}">
                  <a16:creationId xmlns:a16="http://schemas.microsoft.com/office/drawing/2014/main" id="{04DFE570-D403-EF47-9C90-2933E829DB9E}"/>
                </a:ext>
              </a:extLst>
            </p:cNvPr>
            <p:cNvSpPr/>
            <p:nvPr/>
          </p:nvSpPr>
          <p:spPr>
            <a:xfrm>
              <a:off x="5138" y="196081"/>
              <a:ext cx="290570" cy="121624"/>
            </a:xfrm>
            <a:custGeom>
              <a:avLst/>
              <a:gdLst/>
              <a:ahLst/>
              <a:cxnLst>
                <a:cxn ang="0">
                  <a:pos x="wd2" y="hd2"/>
                </a:cxn>
                <a:cxn ang="5400000">
                  <a:pos x="wd2" y="hd2"/>
                </a:cxn>
                <a:cxn ang="10800000">
                  <a:pos x="wd2" y="hd2"/>
                </a:cxn>
                <a:cxn ang="16200000">
                  <a:pos x="wd2" y="hd2"/>
                </a:cxn>
              </a:cxnLst>
              <a:rect l="0" t="0" r="r" b="b"/>
              <a:pathLst>
                <a:path w="21600" h="21600" extrusionOk="0">
                  <a:moveTo>
                    <a:pt x="1729" y="0"/>
                  </a:moveTo>
                  <a:lnTo>
                    <a:pt x="310" y="17773"/>
                  </a:lnTo>
                  <a:lnTo>
                    <a:pt x="0" y="21600"/>
                  </a:lnTo>
                  <a:lnTo>
                    <a:pt x="19877" y="21600"/>
                  </a:lnTo>
                  <a:lnTo>
                    <a:pt x="20181" y="17773"/>
                  </a:lnTo>
                  <a:lnTo>
                    <a:pt x="21600" y="0"/>
                  </a:ln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4" name="Google Shape;2345;p59">
              <a:extLst>
                <a:ext uri="{FF2B5EF4-FFF2-40B4-BE49-F238E27FC236}">
                  <a16:creationId xmlns:a16="http://schemas.microsoft.com/office/drawing/2014/main" id="{75DBA85F-2874-3749-87F5-9FA0545D6D93}"/>
                </a:ext>
              </a:extLst>
            </p:cNvPr>
            <p:cNvSpPr/>
            <p:nvPr/>
          </p:nvSpPr>
          <p:spPr>
            <a:xfrm>
              <a:off x="208351" y="37124"/>
              <a:ext cx="144695" cy="144695"/>
            </a:xfrm>
            <a:custGeom>
              <a:avLst/>
              <a:gdLst/>
              <a:ahLst/>
              <a:cxnLst>
                <a:cxn ang="0">
                  <a:pos x="wd2" y="hd2"/>
                </a:cxn>
                <a:cxn ang="5400000">
                  <a:pos x="wd2" y="hd2"/>
                </a:cxn>
                <a:cxn ang="10800000">
                  <a:pos x="wd2" y="hd2"/>
                </a:cxn>
                <a:cxn ang="16200000">
                  <a:pos x="wd2" y="hd2"/>
                </a:cxn>
              </a:cxnLst>
              <a:rect l="0" t="0" r="r" b="b"/>
              <a:pathLst>
                <a:path w="21600" h="21600" extrusionOk="0">
                  <a:moveTo>
                    <a:pt x="10771" y="6164"/>
                  </a:moveTo>
                  <a:cubicBezTo>
                    <a:pt x="13138" y="6164"/>
                    <a:pt x="15405" y="8000"/>
                    <a:pt x="15405" y="10771"/>
                  </a:cubicBezTo>
                  <a:cubicBezTo>
                    <a:pt x="15405" y="13315"/>
                    <a:pt x="13365" y="15377"/>
                    <a:pt x="10825" y="15377"/>
                  </a:cubicBezTo>
                  <a:cubicBezTo>
                    <a:pt x="10818" y="15377"/>
                    <a:pt x="10810" y="15377"/>
                    <a:pt x="10798" y="15377"/>
                  </a:cubicBezTo>
                  <a:cubicBezTo>
                    <a:pt x="6689" y="15377"/>
                    <a:pt x="4634" y="10418"/>
                    <a:pt x="7538" y="7526"/>
                  </a:cubicBezTo>
                  <a:cubicBezTo>
                    <a:pt x="8481" y="6587"/>
                    <a:pt x="9636" y="6164"/>
                    <a:pt x="10771" y="6164"/>
                  </a:cubicBezTo>
                  <a:close/>
                  <a:moveTo>
                    <a:pt x="9737" y="0"/>
                  </a:moveTo>
                  <a:lnTo>
                    <a:pt x="9737" y="2904"/>
                  </a:lnTo>
                  <a:lnTo>
                    <a:pt x="9749" y="2904"/>
                  </a:lnTo>
                  <a:cubicBezTo>
                    <a:pt x="8375" y="3088"/>
                    <a:pt x="7056" y="3628"/>
                    <a:pt x="5953" y="4477"/>
                  </a:cubicBezTo>
                  <a:lnTo>
                    <a:pt x="5965" y="4466"/>
                  </a:lnTo>
                  <a:lnTo>
                    <a:pt x="3910" y="2407"/>
                  </a:lnTo>
                  <a:lnTo>
                    <a:pt x="2407" y="3898"/>
                  </a:lnTo>
                  <a:lnTo>
                    <a:pt x="4477" y="5968"/>
                  </a:lnTo>
                  <a:lnTo>
                    <a:pt x="4493" y="5953"/>
                  </a:lnTo>
                  <a:cubicBezTo>
                    <a:pt x="3640" y="7056"/>
                    <a:pt x="3088" y="8364"/>
                    <a:pt x="2920" y="9753"/>
                  </a:cubicBezTo>
                  <a:lnTo>
                    <a:pt x="2920" y="9737"/>
                  </a:lnTo>
                  <a:lnTo>
                    <a:pt x="0" y="9737"/>
                  </a:lnTo>
                  <a:lnTo>
                    <a:pt x="0" y="11835"/>
                  </a:lnTo>
                  <a:lnTo>
                    <a:pt x="2920" y="11835"/>
                  </a:lnTo>
                  <a:cubicBezTo>
                    <a:pt x="3088" y="13209"/>
                    <a:pt x="3640" y="14512"/>
                    <a:pt x="4477" y="15620"/>
                  </a:cubicBezTo>
                  <a:lnTo>
                    <a:pt x="2423" y="17690"/>
                  </a:lnTo>
                  <a:lnTo>
                    <a:pt x="3910" y="19177"/>
                  </a:lnTo>
                  <a:lnTo>
                    <a:pt x="5980" y="17107"/>
                  </a:lnTo>
                  <a:cubicBezTo>
                    <a:pt x="7072" y="17960"/>
                    <a:pt x="8391" y="18496"/>
                    <a:pt x="9765" y="18680"/>
                  </a:cubicBezTo>
                  <a:lnTo>
                    <a:pt x="9749" y="18680"/>
                  </a:lnTo>
                  <a:lnTo>
                    <a:pt x="9749" y="21600"/>
                  </a:lnTo>
                  <a:lnTo>
                    <a:pt x="11863" y="21600"/>
                  </a:lnTo>
                  <a:lnTo>
                    <a:pt x="11863" y="18669"/>
                  </a:lnTo>
                  <a:lnTo>
                    <a:pt x="11847" y="18669"/>
                  </a:lnTo>
                  <a:cubicBezTo>
                    <a:pt x="13236" y="18485"/>
                    <a:pt x="14540" y="17945"/>
                    <a:pt x="15647" y="17095"/>
                  </a:cubicBezTo>
                  <a:lnTo>
                    <a:pt x="17686" y="19162"/>
                  </a:lnTo>
                  <a:lnTo>
                    <a:pt x="19177" y="17675"/>
                  </a:lnTo>
                  <a:lnTo>
                    <a:pt x="17123" y="15620"/>
                  </a:lnTo>
                  <a:cubicBezTo>
                    <a:pt x="17956" y="14512"/>
                    <a:pt x="18512" y="13209"/>
                    <a:pt x="18680" y="11835"/>
                  </a:cubicBezTo>
                  <a:lnTo>
                    <a:pt x="21600" y="11835"/>
                  </a:lnTo>
                  <a:lnTo>
                    <a:pt x="21600" y="9737"/>
                  </a:lnTo>
                  <a:lnTo>
                    <a:pt x="18680" y="9737"/>
                  </a:lnTo>
                  <a:lnTo>
                    <a:pt x="18680" y="9753"/>
                  </a:lnTo>
                  <a:cubicBezTo>
                    <a:pt x="18496" y="8364"/>
                    <a:pt x="17956" y="7056"/>
                    <a:pt x="17107" y="5953"/>
                  </a:cubicBezTo>
                  <a:lnTo>
                    <a:pt x="17123" y="5968"/>
                  </a:lnTo>
                  <a:lnTo>
                    <a:pt x="19177" y="3898"/>
                  </a:lnTo>
                  <a:lnTo>
                    <a:pt x="17686" y="2407"/>
                  </a:lnTo>
                  <a:lnTo>
                    <a:pt x="15620" y="4466"/>
                  </a:lnTo>
                  <a:lnTo>
                    <a:pt x="15632" y="4477"/>
                  </a:lnTo>
                  <a:cubicBezTo>
                    <a:pt x="14528" y="3628"/>
                    <a:pt x="13209" y="3088"/>
                    <a:pt x="11835" y="2904"/>
                  </a:cubicBezTo>
                  <a:lnTo>
                    <a:pt x="11847" y="2904"/>
                  </a:lnTo>
                  <a:lnTo>
                    <a:pt x="11847" y="0"/>
                  </a:lnTo>
                  <a:close/>
                </a:path>
              </a:pathLst>
            </a:custGeom>
            <a:solidFill>
              <a:srgbClr val="FCC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5" name="Google Shape;2346;p59">
              <a:extLst>
                <a:ext uri="{FF2B5EF4-FFF2-40B4-BE49-F238E27FC236}">
                  <a16:creationId xmlns:a16="http://schemas.microsoft.com/office/drawing/2014/main" id="{89844E52-CF60-7D40-BA2A-A41ADE154EE7}"/>
                </a:ext>
              </a:extLst>
            </p:cNvPr>
            <p:cNvSpPr/>
            <p:nvPr/>
          </p:nvSpPr>
          <p:spPr>
            <a:xfrm>
              <a:off x="139450" y="26"/>
              <a:ext cx="90111" cy="90031"/>
            </a:xfrm>
            <a:custGeom>
              <a:avLst/>
              <a:gdLst/>
              <a:ahLst/>
              <a:cxnLst>
                <a:cxn ang="0">
                  <a:pos x="wd2" y="hd2"/>
                </a:cxn>
                <a:cxn ang="5400000">
                  <a:pos x="wd2" y="hd2"/>
                </a:cxn>
                <a:cxn ang="10800000">
                  <a:pos x="wd2" y="hd2"/>
                </a:cxn>
                <a:cxn ang="16200000">
                  <a:pos x="wd2" y="hd2"/>
                </a:cxn>
              </a:cxnLst>
              <a:rect l="0" t="0" r="r" b="b"/>
              <a:pathLst>
                <a:path w="20789" h="21600" extrusionOk="0">
                  <a:moveTo>
                    <a:pt x="10398" y="5303"/>
                  </a:moveTo>
                  <a:cubicBezTo>
                    <a:pt x="15104" y="5303"/>
                    <a:pt x="17469" y="11203"/>
                    <a:pt x="14142" y="14687"/>
                  </a:cubicBezTo>
                  <a:cubicBezTo>
                    <a:pt x="13066" y="15807"/>
                    <a:pt x="11741" y="16304"/>
                    <a:pt x="10446" y="16304"/>
                  </a:cubicBezTo>
                  <a:cubicBezTo>
                    <a:pt x="7724" y="16304"/>
                    <a:pt x="5117" y="14109"/>
                    <a:pt x="5117" y="10787"/>
                  </a:cubicBezTo>
                  <a:cubicBezTo>
                    <a:pt x="5117" y="7762"/>
                    <a:pt x="7483" y="5303"/>
                    <a:pt x="10398" y="5303"/>
                  </a:cubicBezTo>
                  <a:close/>
                  <a:moveTo>
                    <a:pt x="10398" y="0"/>
                  </a:moveTo>
                  <a:cubicBezTo>
                    <a:pt x="9793" y="0"/>
                    <a:pt x="9188" y="415"/>
                    <a:pt x="9188" y="1245"/>
                  </a:cubicBezTo>
                  <a:lnTo>
                    <a:pt x="9188" y="2887"/>
                  </a:lnTo>
                  <a:cubicBezTo>
                    <a:pt x="7985" y="3088"/>
                    <a:pt x="6847" y="3566"/>
                    <a:pt x="5880" y="4321"/>
                  </a:cubicBezTo>
                  <a:lnTo>
                    <a:pt x="4767" y="3158"/>
                  </a:lnTo>
                  <a:cubicBezTo>
                    <a:pt x="4501" y="2875"/>
                    <a:pt x="4198" y="2761"/>
                    <a:pt x="3914" y="2761"/>
                  </a:cubicBezTo>
                  <a:cubicBezTo>
                    <a:pt x="2976" y="2761"/>
                    <a:pt x="2160" y="4026"/>
                    <a:pt x="3037" y="4938"/>
                  </a:cubicBezTo>
                  <a:lnTo>
                    <a:pt x="4174" y="6095"/>
                  </a:lnTo>
                  <a:cubicBezTo>
                    <a:pt x="3448" y="7120"/>
                    <a:pt x="2988" y="8309"/>
                    <a:pt x="2795" y="9536"/>
                  </a:cubicBezTo>
                  <a:lnTo>
                    <a:pt x="1216" y="9536"/>
                  </a:lnTo>
                  <a:cubicBezTo>
                    <a:pt x="-405" y="9536"/>
                    <a:pt x="-405" y="12064"/>
                    <a:pt x="1216" y="12064"/>
                  </a:cubicBezTo>
                  <a:lnTo>
                    <a:pt x="1216" y="12045"/>
                  </a:lnTo>
                  <a:lnTo>
                    <a:pt x="2795" y="12045"/>
                  </a:lnTo>
                  <a:cubicBezTo>
                    <a:pt x="2988" y="13297"/>
                    <a:pt x="3448" y="14480"/>
                    <a:pt x="4174" y="15505"/>
                  </a:cubicBezTo>
                  <a:lnTo>
                    <a:pt x="3037" y="16669"/>
                  </a:lnTo>
                  <a:cubicBezTo>
                    <a:pt x="2160" y="17574"/>
                    <a:pt x="2976" y="18832"/>
                    <a:pt x="3920" y="18832"/>
                  </a:cubicBezTo>
                  <a:cubicBezTo>
                    <a:pt x="4204" y="18832"/>
                    <a:pt x="4501" y="18719"/>
                    <a:pt x="4767" y="18442"/>
                  </a:cubicBezTo>
                  <a:lnTo>
                    <a:pt x="5880" y="17285"/>
                  </a:lnTo>
                  <a:cubicBezTo>
                    <a:pt x="6847" y="18008"/>
                    <a:pt x="7985" y="18512"/>
                    <a:pt x="9188" y="18694"/>
                  </a:cubicBezTo>
                  <a:lnTo>
                    <a:pt x="9188" y="20336"/>
                  </a:lnTo>
                  <a:cubicBezTo>
                    <a:pt x="9188" y="21179"/>
                    <a:pt x="9793" y="21600"/>
                    <a:pt x="10398" y="21600"/>
                  </a:cubicBezTo>
                  <a:cubicBezTo>
                    <a:pt x="10997" y="21600"/>
                    <a:pt x="11602" y="21179"/>
                    <a:pt x="11602" y="20336"/>
                  </a:cubicBezTo>
                  <a:lnTo>
                    <a:pt x="11602" y="18719"/>
                  </a:lnTo>
                  <a:cubicBezTo>
                    <a:pt x="12805" y="18512"/>
                    <a:pt x="13943" y="18034"/>
                    <a:pt x="14929" y="17285"/>
                  </a:cubicBezTo>
                  <a:lnTo>
                    <a:pt x="16048" y="18442"/>
                  </a:lnTo>
                  <a:cubicBezTo>
                    <a:pt x="16308" y="18713"/>
                    <a:pt x="16604" y="18826"/>
                    <a:pt x="16882" y="18826"/>
                  </a:cubicBezTo>
                  <a:cubicBezTo>
                    <a:pt x="17808" y="18826"/>
                    <a:pt x="18600" y="17581"/>
                    <a:pt x="17753" y="16669"/>
                  </a:cubicBezTo>
                  <a:lnTo>
                    <a:pt x="16640" y="15505"/>
                  </a:lnTo>
                  <a:cubicBezTo>
                    <a:pt x="17342" y="14480"/>
                    <a:pt x="17820" y="13297"/>
                    <a:pt x="17995" y="12064"/>
                  </a:cubicBezTo>
                  <a:lnTo>
                    <a:pt x="19574" y="12064"/>
                  </a:lnTo>
                  <a:cubicBezTo>
                    <a:pt x="21195" y="12064"/>
                    <a:pt x="21195" y="9536"/>
                    <a:pt x="19574" y="9536"/>
                  </a:cubicBezTo>
                  <a:lnTo>
                    <a:pt x="17995" y="9536"/>
                  </a:lnTo>
                  <a:cubicBezTo>
                    <a:pt x="17820" y="8309"/>
                    <a:pt x="17342" y="7120"/>
                    <a:pt x="16640" y="6095"/>
                  </a:cubicBezTo>
                  <a:lnTo>
                    <a:pt x="17753" y="4938"/>
                  </a:lnTo>
                  <a:cubicBezTo>
                    <a:pt x="18661" y="4032"/>
                    <a:pt x="17850" y="2749"/>
                    <a:pt x="16906" y="2749"/>
                  </a:cubicBezTo>
                  <a:cubicBezTo>
                    <a:pt x="16616" y="2749"/>
                    <a:pt x="16314" y="2868"/>
                    <a:pt x="16048" y="3158"/>
                  </a:cubicBezTo>
                  <a:lnTo>
                    <a:pt x="14929" y="4321"/>
                  </a:lnTo>
                  <a:cubicBezTo>
                    <a:pt x="13943" y="3566"/>
                    <a:pt x="12805" y="3088"/>
                    <a:pt x="11602" y="2887"/>
                  </a:cubicBezTo>
                  <a:lnTo>
                    <a:pt x="11602" y="1245"/>
                  </a:lnTo>
                  <a:cubicBezTo>
                    <a:pt x="11602" y="415"/>
                    <a:pt x="10997" y="0"/>
                    <a:pt x="10398"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6" name="Google Shape;2347;p59">
              <a:extLst>
                <a:ext uri="{FF2B5EF4-FFF2-40B4-BE49-F238E27FC236}">
                  <a16:creationId xmlns:a16="http://schemas.microsoft.com/office/drawing/2014/main" id="{C0B38BF8-6D1F-6344-B096-B5F6839489AB}"/>
                </a:ext>
              </a:extLst>
            </p:cNvPr>
            <p:cNvSpPr/>
            <p:nvPr/>
          </p:nvSpPr>
          <p:spPr>
            <a:xfrm>
              <a:off x="167609" y="28053"/>
              <a:ext cx="33887" cy="33953"/>
            </a:xfrm>
            <a:custGeom>
              <a:avLst/>
              <a:gdLst/>
              <a:ahLst/>
              <a:cxnLst>
                <a:cxn ang="0">
                  <a:pos x="wd2" y="hd2"/>
                </a:cxn>
                <a:cxn ang="5400000">
                  <a:pos x="wd2" y="hd2"/>
                </a:cxn>
                <a:cxn ang="10800000">
                  <a:pos x="wd2" y="hd2"/>
                </a:cxn>
                <a:cxn ang="16200000">
                  <a:pos x="wd2" y="hd2"/>
                </a:cxn>
              </a:cxnLst>
              <a:rect l="0" t="0" r="r" b="b"/>
              <a:pathLst>
                <a:path w="18489" h="21600" extrusionOk="0">
                  <a:moveTo>
                    <a:pt x="9226" y="6672"/>
                  </a:moveTo>
                  <a:cubicBezTo>
                    <a:pt x="12374" y="6672"/>
                    <a:pt x="13933" y="11092"/>
                    <a:pt x="11701" y="13677"/>
                  </a:cubicBezTo>
                  <a:cubicBezTo>
                    <a:pt x="10986" y="14528"/>
                    <a:pt x="10099" y="14912"/>
                    <a:pt x="9226" y="14912"/>
                  </a:cubicBezTo>
                  <a:cubicBezTo>
                    <a:pt x="7424" y="14912"/>
                    <a:pt x="5693" y="13277"/>
                    <a:pt x="5693" y="10775"/>
                  </a:cubicBezTo>
                  <a:cubicBezTo>
                    <a:pt x="5693" y="8540"/>
                    <a:pt x="7310" y="6672"/>
                    <a:pt x="9226" y="6672"/>
                  </a:cubicBezTo>
                  <a:close/>
                  <a:moveTo>
                    <a:pt x="9284" y="0"/>
                  </a:moveTo>
                  <a:cubicBezTo>
                    <a:pt x="4549" y="0"/>
                    <a:pt x="0" y="4287"/>
                    <a:pt x="0" y="10775"/>
                  </a:cubicBezTo>
                  <a:cubicBezTo>
                    <a:pt x="0" y="16763"/>
                    <a:pt x="4148" y="21533"/>
                    <a:pt x="9226" y="21600"/>
                  </a:cubicBezTo>
                  <a:cubicBezTo>
                    <a:pt x="17452" y="21600"/>
                    <a:pt x="21600" y="9941"/>
                    <a:pt x="15749" y="3169"/>
                  </a:cubicBezTo>
                  <a:cubicBezTo>
                    <a:pt x="13875" y="984"/>
                    <a:pt x="11558" y="0"/>
                    <a:pt x="9284"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7" name="Google Shape;2348;p59">
              <a:extLst>
                <a:ext uri="{FF2B5EF4-FFF2-40B4-BE49-F238E27FC236}">
                  <a16:creationId xmlns:a16="http://schemas.microsoft.com/office/drawing/2014/main" id="{C58FC4E0-51F2-3B46-A5F8-42BD53D02CFC}"/>
                </a:ext>
              </a:extLst>
            </p:cNvPr>
            <p:cNvSpPr/>
            <p:nvPr/>
          </p:nvSpPr>
          <p:spPr>
            <a:xfrm>
              <a:off x="152743" y="31802"/>
              <a:ext cx="205520" cy="224212"/>
            </a:xfrm>
            <a:custGeom>
              <a:avLst/>
              <a:gdLst/>
              <a:ahLst/>
              <a:cxnLst>
                <a:cxn ang="0">
                  <a:pos x="wd2" y="hd2"/>
                </a:cxn>
                <a:cxn ang="5400000">
                  <a:pos x="wd2" y="hd2"/>
                </a:cxn>
                <a:cxn ang="10800000">
                  <a:pos x="wd2" y="hd2"/>
                </a:cxn>
                <a:cxn ang="16200000">
                  <a:pos x="wd2" y="hd2"/>
                </a:cxn>
              </a:cxnLst>
              <a:rect l="0" t="0" r="r" b="b"/>
              <a:pathLst>
                <a:path w="21417" h="21600" extrusionOk="0">
                  <a:moveTo>
                    <a:pt x="13521" y="1015"/>
                  </a:moveTo>
                  <a:lnTo>
                    <a:pt x="13521" y="2296"/>
                  </a:lnTo>
                  <a:cubicBezTo>
                    <a:pt x="13461" y="2579"/>
                    <a:pt x="13680" y="2854"/>
                    <a:pt x="13986" y="2889"/>
                  </a:cubicBezTo>
                  <a:cubicBezTo>
                    <a:pt x="14857" y="3001"/>
                    <a:pt x="15680" y="3311"/>
                    <a:pt x="16371" y="3806"/>
                  </a:cubicBezTo>
                  <a:cubicBezTo>
                    <a:pt x="16469" y="3877"/>
                    <a:pt x="16587" y="3910"/>
                    <a:pt x="16701" y="3910"/>
                  </a:cubicBezTo>
                  <a:cubicBezTo>
                    <a:pt x="16854" y="3910"/>
                    <a:pt x="17007" y="3852"/>
                    <a:pt x="17114" y="3741"/>
                  </a:cubicBezTo>
                  <a:cubicBezTo>
                    <a:pt x="17133" y="3723"/>
                    <a:pt x="17144" y="3705"/>
                    <a:pt x="17163" y="3688"/>
                  </a:cubicBezTo>
                  <a:lnTo>
                    <a:pt x="18133" y="2781"/>
                  </a:lnTo>
                  <a:lnTo>
                    <a:pt x="18401" y="3028"/>
                  </a:lnTo>
                  <a:lnTo>
                    <a:pt x="17420" y="3933"/>
                  </a:lnTo>
                  <a:cubicBezTo>
                    <a:pt x="17163" y="4099"/>
                    <a:pt x="17103" y="4428"/>
                    <a:pt x="17302" y="4665"/>
                  </a:cubicBezTo>
                  <a:cubicBezTo>
                    <a:pt x="17835" y="5307"/>
                    <a:pt x="18171" y="6064"/>
                    <a:pt x="18291" y="6870"/>
                  </a:cubicBezTo>
                  <a:cubicBezTo>
                    <a:pt x="18330" y="7123"/>
                    <a:pt x="18556" y="7309"/>
                    <a:pt x="18827" y="7309"/>
                  </a:cubicBezTo>
                  <a:cubicBezTo>
                    <a:pt x="18841" y="7309"/>
                    <a:pt x="18852" y="7309"/>
                    <a:pt x="18865" y="7309"/>
                  </a:cubicBezTo>
                  <a:lnTo>
                    <a:pt x="18925" y="7299"/>
                  </a:lnTo>
                  <a:lnTo>
                    <a:pt x="20319" y="7299"/>
                  </a:lnTo>
                  <a:lnTo>
                    <a:pt x="20319" y="7648"/>
                  </a:lnTo>
                  <a:lnTo>
                    <a:pt x="18925" y="7648"/>
                  </a:lnTo>
                  <a:lnTo>
                    <a:pt x="18865" y="7638"/>
                  </a:lnTo>
                  <a:cubicBezTo>
                    <a:pt x="18852" y="7638"/>
                    <a:pt x="18841" y="7638"/>
                    <a:pt x="18827" y="7638"/>
                  </a:cubicBezTo>
                  <a:cubicBezTo>
                    <a:pt x="18556" y="7638"/>
                    <a:pt x="18330" y="7825"/>
                    <a:pt x="18291" y="8077"/>
                  </a:cubicBezTo>
                  <a:cubicBezTo>
                    <a:pt x="18171" y="8883"/>
                    <a:pt x="17835" y="9641"/>
                    <a:pt x="17302" y="10282"/>
                  </a:cubicBezTo>
                  <a:cubicBezTo>
                    <a:pt x="17114" y="10510"/>
                    <a:pt x="17163" y="10840"/>
                    <a:pt x="17420" y="11005"/>
                  </a:cubicBezTo>
                  <a:lnTo>
                    <a:pt x="18409" y="11919"/>
                  </a:lnTo>
                  <a:lnTo>
                    <a:pt x="18141" y="12166"/>
                  </a:lnTo>
                  <a:lnTo>
                    <a:pt x="17152" y="11252"/>
                  </a:lnTo>
                  <a:cubicBezTo>
                    <a:pt x="17144" y="11242"/>
                    <a:pt x="17133" y="11224"/>
                    <a:pt x="17122" y="11214"/>
                  </a:cubicBezTo>
                  <a:cubicBezTo>
                    <a:pt x="17016" y="11101"/>
                    <a:pt x="16863" y="11042"/>
                    <a:pt x="16710" y="11042"/>
                  </a:cubicBezTo>
                  <a:cubicBezTo>
                    <a:pt x="16595" y="11042"/>
                    <a:pt x="16480" y="11075"/>
                    <a:pt x="16382" y="11141"/>
                  </a:cubicBezTo>
                  <a:cubicBezTo>
                    <a:pt x="15688" y="11636"/>
                    <a:pt x="14868" y="11957"/>
                    <a:pt x="13997" y="12055"/>
                  </a:cubicBezTo>
                  <a:cubicBezTo>
                    <a:pt x="13710" y="12093"/>
                    <a:pt x="13502" y="12331"/>
                    <a:pt x="13521" y="12596"/>
                  </a:cubicBezTo>
                  <a:lnTo>
                    <a:pt x="13521" y="13939"/>
                  </a:lnTo>
                  <a:lnTo>
                    <a:pt x="13144" y="13939"/>
                  </a:lnTo>
                  <a:lnTo>
                    <a:pt x="13144" y="12596"/>
                  </a:lnTo>
                  <a:cubicBezTo>
                    <a:pt x="13166" y="12320"/>
                    <a:pt x="12958" y="12093"/>
                    <a:pt x="12672" y="12055"/>
                  </a:cubicBezTo>
                  <a:cubicBezTo>
                    <a:pt x="11800" y="11947"/>
                    <a:pt x="10978" y="11636"/>
                    <a:pt x="10286" y="11141"/>
                  </a:cubicBezTo>
                  <a:cubicBezTo>
                    <a:pt x="10188" y="11075"/>
                    <a:pt x="10073" y="11042"/>
                    <a:pt x="9956" y="11042"/>
                  </a:cubicBezTo>
                  <a:cubicBezTo>
                    <a:pt x="9803" y="11042"/>
                    <a:pt x="9650" y="11101"/>
                    <a:pt x="9543" y="11214"/>
                  </a:cubicBezTo>
                  <a:cubicBezTo>
                    <a:pt x="9535" y="11224"/>
                    <a:pt x="9524" y="11242"/>
                    <a:pt x="9513" y="11252"/>
                  </a:cubicBezTo>
                  <a:lnTo>
                    <a:pt x="8524" y="12166"/>
                  </a:lnTo>
                  <a:lnTo>
                    <a:pt x="8256" y="11919"/>
                  </a:lnTo>
                  <a:lnTo>
                    <a:pt x="9207" y="11040"/>
                  </a:lnTo>
                  <a:lnTo>
                    <a:pt x="9218" y="11032"/>
                  </a:lnTo>
                  <a:lnTo>
                    <a:pt x="9248" y="11005"/>
                  </a:lnTo>
                  <a:cubicBezTo>
                    <a:pt x="9256" y="10994"/>
                    <a:pt x="9276" y="10987"/>
                    <a:pt x="9286" y="10977"/>
                  </a:cubicBezTo>
                  <a:cubicBezTo>
                    <a:pt x="9505" y="10795"/>
                    <a:pt x="9535" y="10502"/>
                    <a:pt x="9366" y="10290"/>
                  </a:cubicBezTo>
                  <a:cubicBezTo>
                    <a:pt x="8830" y="9641"/>
                    <a:pt x="8486" y="8883"/>
                    <a:pt x="8377" y="8087"/>
                  </a:cubicBezTo>
                  <a:cubicBezTo>
                    <a:pt x="8338" y="7832"/>
                    <a:pt x="8101" y="7645"/>
                    <a:pt x="7830" y="7645"/>
                  </a:cubicBezTo>
                  <a:cubicBezTo>
                    <a:pt x="7817" y="7645"/>
                    <a:pt x="7806" y="7645"/>
                    <a:pt x="7792" y="7648"/>
                  </a:cubicBezTo>
                  <a:lnTo>
                    <a:pt x="6339" y="7648"/>
                  </a:lnTo>
                  <a:lnTo>
                    <a:pt x="6339" y="7299"/>
                  </a:lnTo>
                  <a:lnTo>
                    <a:pt x="7732" y="7299"/>
                  </a:lnTo>
                  <a:lnTo>
                    <a:pt x="7792" y="7309"/>
                  </a:lnTo>
                  <a:cubicBezTo>
                    <a:pt x="7806" y="7309"/>
                    <a:pt x="7817" y="7309"/>
                    <a:pt x="7830" y="7309"/>
                  </a:cubicBezTo>
                  <a:cubicBezTo>
                    <a:pt x="8101" y="7309"/>
                    <a:pt x="8338" y="7123"/>
                    <a:pt x="8377" y="6870"/>
                  </a:cubicBezTo>
                  <a:cubicBezTo>
                    <a:pt x="8486" y="6064"/>
                    <a:pt x="8830" y="5307"/>
                    <a:pt x="9366" y="4665"/>
                  </a:cubicBezTo>
                  <a:cubicBezTo>
                    <a:pt x="9554" y="4428"/>
                    <a:pt x="9494" y="4099"/>
                    <a:pt x="9237" y="3933"/>
                  </a:cubicBezTo>
                  <a:lnTo>
                    <a:pt x="8256" y="3028"/>
                  </a:lnTo>
                  <a:lnTo>
                    <a:pt x="8524" y="2781"/>
                  </a:lnTo>
                  <a:lnTo>
                    <a:pt x="9505" y="3688"/>
                  </a:lnTo>
                  <a:cubicBezTo>
                    <a:pt x="9612" y="3829"/>
                    <a:pt x="9784" y="3907"/>
                    <a:pt x="9959" y="3907"/>
                  </a:cubicBezTo>
                  <a:cubicBezTo>
                    <a:pt x="10073" y="3907"/>
                    <a:pt x="10188" y="3874"/>
                    <a:pt x="10286" y="3806"/>
                  </a:cubicBezTo>
                  <a:cubicBezTo>
                    <a:pt x="10978" y="3311"/>
                    <a:pt x="11811" y="2990"/>
                    <a:pt x="12672" y="2889"/>
                  </a:cubicBezTo>
                  <a:cubicBezTo>
                    <a:pt x="12958" y="2854"/>
                    <a:pt x="13166" y="2617"/>
                    <a:pt x="13144" y="2351"/>
                  </a:cubicBezTo>
                  <a:cubicBezTo>
                    <a:pt x="13144" y="2334"/>
                    <a:pt x="13144" y="2314"/>
                    <a:pt x="13144" y="2296"/>
                  </a:cubicBezTo>
                  <a:lnTo>
                    <a:pt x="13144" y="1015"/>
                  </a:lnTo>
                  <a:close/>
                  <a:moveTo>
                    <a:pt x="12601" y="0"/>
                  </a:moveTo>
                  <a:cubicBezTo>
                    <a:pt x="12295" y="0"/>
                    <a:pt x="12046" y="230"/>
                    <a:pt x="12046" y="513"/>
                  </a:cubicBezTo>
                  <a:lnTo>
                    <a:pt x="12046" y="1968"/>
                  </a:lnTo>
                  <a:cubicBezTo>
                    <a:pt x="11336" y="2114"/>
                    <a:pt x="10653" y="2369"/>
                    <a:pt x="10030" y="2743"/>
                  </a:cubicBezTo>
                  <a:lnTo>
                    <a:pt x="8920" y="1710"/>
                  </a:lnTo>
                  <a:cubicBezTo>
                    <a:pt x="8811" y="1609"/>
                    <a:pt x="8672" y="1558"/>
                    <a:pt x="8530" y="1558"/>
                  </a:cubicBezTo>
                  <a:cubicBezTo>
                    <a:pt x="8388" y="1558"/>
                    <a:pt x="8248" y="1609"/>
                    <a:pt x="8139" y="1710"/>
                  </a:cubicBezTo>
                  <a:lnTo>
                    <a:pt x="7101" y="2672"/>
                  </a:lnTo>
                  <a:cubicBezTo>
                    <a:pt x="6893" y="2872"/>
                    <a:pt x="6893" y="3193"/>
                    <a:pt x="7101" y="3384"/>
                  </a:cubicBezTo>
                  <a:lnTo>
                    <a:pt x="8218" y="4417"/>
                  </a:lnTo>
                  <a:cubicBezTo>
                    <a:pt x="7811" y="4986"/>
                    <a:pt x="7535" y="5625"/>
                    <a:pt x="7377" y="6284"/>
                  </a:cubicBezTo>
                  <a:lnTo>
                    <a:pt x="5803" y="6284"/>
                  </a:lnTo>
                  <a:cubicBezTo>
                    <a:pt x="5497" y="6284"/>
                    <a:pt x="5248" y="6514"/>
                    <a:pt x="5248" y="6797"/>
                  </a:cubicBezTo>
                  <a:lnTo>
                    <a:pt x="5248" y="8151"/>
                  </a:lnTo>
                  <a:cubicBezTo>
                    <a:pt x="5248" y="8433"/>
                    <a:pt x="5497" y="8663"/>
                    <a:pt x="5803" y="8663"/>
                  </a:cubicBezTo>
                  <a:lnTo>
                    <a:pt x="7377" y="8663"/>
                  </a:lnTo>
                  <a:cubicBezTo>
                    <a:pt x="7505" y="9184"/>
                    <a:pt x="7705" y="9696"/>
                    <a:pt x="7991" y="10171"/>
                  </a:cubicBezTo>
                  <a:lnTo>
                    <a:pt x="3508" y="10171"/>
                  </a:lnTo>
                  <a:cubicBezTo>
                    <a:pt x="2787" y="10171"/>
                    <a:pt x="2787" y="11179"/>
                    <a:pt x="3508" y="11179"/>
                  </a:cubicBezTo>
                  <a:lnTo>
                    <a:pt x="7516" y="11179"/>
                  </a:lnTo>
                  <a:lnTo>
                    <a:pt x="7101" y="11563"/>
                  </a:lnTo>
                  <a:cubicBezTo>
                    <a:pt x="6893" y="11755"/>
                    <a:pt x="6893" y="12075"/>
                    <a:pt x="7101" y="12275"/>
                  </a:cubicBezTo>
                  <a:lnTo>
                    <a:pt x="8139" y="13237"/>
                  </a:lnTo>
                  <a:cubicBezTo>
                    <a:pt x="8248" y="13336"/>
                    <a:pt x="8388" y="13386"/>
                    <a:pt x="8530" y="13386"/>
                  </a:cubicBezTo>
                  <a:cubicBezTo>
                    <a:pt x="8672" y="13386"/>
                    <a:pt x="8811" y="13336"/>
                    <a:pt x="8920" y="13237"/>
                  </a:cubicBezTo>
                  <a:lnTo>
                    <a:pt x="10030" y="12212"/>
                  </a:lnTo>
                  <a:cubicBezTo>
                    <a:pt x="10612" y="12560"/>
                    <a:pt x="11265" y="12816"/>
                    <a:pt x="11939" y="12962"/>
                  </a:cubicBezTo>
                  <a:cubicBezTo>
                    <a:pt x="11939" y="12980"/>
                    <a:pt x="11939" y="12997"/>
                    <a:pt x="11939" y="13018"/>
                  </a:cubicBezTo>
                  <a:lnTo>
                    <a:pt x="11939" y="15313"/>
                  </a:lnTo>
                  <a:lnTo>
                    <a:pt x="549" y="15313"/>
                  </a:lnTo>
                  <a:cubicBezTo>
                    <a:pt x="-183" y="15313"/>
                    <a:pt x="-183" y="16329"/>
                    <a:pt x="549" y="16329"/>
                  </a:cubicBezTo>
                  <a:lnTo>
                    <a:pt x="14245" y="16329"/>
                  </a:lnTo>
                  <a:lnTo>
                    <a:pt x="13275" y="21001"/>
                  </a:lnTo>
                  <a:cubicBezTo>
                    <a:pt x="13196" y="21378"/>
                    <a:pt x="13510" y="21600"/>
                    <a:pt x="13822" y="21600"/>
                  </a:cubicBezTo>
                  <a:cubicBezTo>
                    <a:pt x="14059" y="21600"/>
                    <a:pt x="14294" y="21474"/>
                    <a:pt x="14352" y="21186"/>
                  </a:cubicBezTo>
                  <a:lnTo>
                    <a:pt x="15431" y="15917"/>
                  </a:lnTo>
                  <a:cubicBezTo>
                    <a:pt x="15499" y="15606"/>
                    <a:pt x="15242" y="15321"/>
                    <a:pt x="14898" y="15321"/>
                  </a:cubicBezTo>
                  <a:lnTo>
                    <a:pt x="13027" y="15321"/>
                  </a:lnTo>
                  <a:lnTo>
                    <a:pt x="13027" y="14947"/>
                  </a:lnTo>
                  <a:lnTo>
                    <a:pt x="14065" y="14947"/>
                  </a:lnTo>
                  <a:cubicBezTo>
                    <a:pt x="14374" y="14947"/>
                    <a:pt x="14620" y="14728"/>
                    <a:pt x="14620" y="14445"/>
                  </a:cubicBezTo>
                  <a:lnTo>
                    <a:pt x="14620" y="12980"/>
                  </a:lnTo>
                  <a:cubicBezTo>
                    <a:pt x="15333" y="12843"/>
                    <a:pt x="16024" y="12578"/>
                    <a:pt x="16639" y="12212"/>
                  </a:cubicBezTo>
                  <a:lnTo>
                    <a:pt x="17756" y="13237"/>
                  </a:lnTo>
                  <a:cubicBezTo>
                    <a:pt x="17860" y="13336"/>
                    <a:pt x="17999" y="13386"/>
                    <a:pt x="18138" y="13386"/>
                  </a:cubicBezTo>
                  <a:cubicBezTo>
                    <a:pt x="18278" y="13386"/>
                    <a:pt x="18420" y="13336"/>
                    <a:pt x="18529" y="13237"/>
                  </a:cubicBezTo>
                  <a:lnTo>
                    <a:pt x="19567" y="12275"/>
                  </a:lnTo>
                  <a:cubicBezTo>
                    <a:pt x="19786" y="12075"/>
                    <a:pt x="19786" y="11755"/>
                    <a:pt x="19567" y="11563"/>
                  </a:cubicBezTo>
                  <a:lnTo>
                    <a:pt x="18458" y="10530"/>
                  </a:lnTo>
                  <a:cubicBezTo>
                    <a:pt x="18854" y="9961"/>
                    <a:pt x="19141" y="9322"/>
                    <a:pt x="19300" y="8663"/>
                  </a:cubicBezTo>
                  <a:lnTo>
                    <a:pt x="20873" y="8663"/>
                  </a:lnTo>
                  <a:cubicBezTo>
                    <a:pt x="21171" y="8663"/>
                    <a:pt x="21417" y="8433"/>
                    <a:pt x="21417" y="8161"/>
                  </a:cubicBezTo>
                  <a:lnTo>
                    <a:pt x="21417" y="6797"/>
                  </a:lnTo>
                  <a:cubicBezTo>
                    <a:pt x="21417" y="6514"/>
                    <a:pt x="21171" y="6284"/>
                    <a:pt x="20873" y="6284"/>
                  </a:cubicBezTo>
                  <a:lnTo>
                    <a:pt x="19300" y="6284"/>
                  </a:lnTo>
                  <a:cubicBezTo>
                    <a:pt x="19141" y="5625"/>
                    <a:pt x="18854" y="4986"/>
                    <a:pt x="18450" y="4417"/>
                  </a:cubicBezTo>
                  <a:lnTo>
                    <a:pt x="19567" y="3395"/>
                  </a:lnTo>
                  <a:cubicBezTo>
                    <a:pt x="19786" y="3193"/>
                    <a:pt x="19786" y="2872"/>
                    <a:pt x="19567" y="2672"/>
                  </a:cubicBezTo>
                  <a:lnTo>
                    <a:pt x="18529" y="1710"/>
                  </a:lnTo>
                  <a:cubicBezTo>
                    <a:pt x="18420" y="1614"/>
                    <a:pt x="18278" y="1566"/>
                    <a:pt x="18138" y="1566"/>
                  </a:cubicBezTo>
                  <a:cubicBezTo>
                    <a:pt x="17999" y="1566"/>
                    <a:pt x="17860" y="1614"/>
                    <a:pt x="17756" y="1710"/>
                  </a:cubicBezTo>
                  <a:lnTo>
                    <a:pt x="16639" y="2743"/>
                  </a:lnTo>
                  <a:cubicBezTo>
                    <a:pt x="16024" y="2369"/>
                    <a:pt x="15333" y="2114"/>
                    <a:pt x="14620" y="1968"/>
                  </a:cubicBezTo>
                  <a:lnTo>
                    <a:pt x="14620" y="513"/>
                  </a:lnTo>
                  <a:cubicBezTo>
                    <a:pt x="14620" y="230"/>
                    <a:pt x="14374" y="0"/>
                    <a:pt x="1406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8" name="Google Shape;2349;p59">
              <a:extLst>
                <a:ext uri="{FF2B5EF4-FFF2-40B4-BE49-F238E27FC236}">
                  <a16:creationId xmlns:a16="http://schemas.microsoft.com/office/drawing/2014/main" id="{653FF38D-6464-3043-BE9F-60DEED2DFFA2}"/>
                </a:ext>
              </a:extLst>
            </p:cNvPr>
            <p:cNvSpPr/>
            <p:nvPr/>
          </p:nvSpPr>
          <p:spPr>
            <a:xfrm>
              <a:off x="244609" y="73304"/>
              <a:ext cx="72177" cy="72151"/>
            </a:xfrm>
            <a:custGeom>
              <a:avLst/>
              <a:gdLst/>
              <a:ahLst/>
              <a:cxnLst>
                <a:cxn ang="0">
                  <a:pos x="wd2" y="hd2"/>
                </a:cxn>
                <a:cxn ang="5400000">
                  <a:pos x="wd2" y="hd2"/>
                </a:cxn>
                <a:cxn ang="10800000">
                  <a:pos x="wd2" y="hd2"/>
                </a:cxn>
                <a:cxn ang="16200000">
                  <a:pos x="wd2" y="hd2"/>
                </a:cxn>
              </a:cxnLst>
              <a:rect l="0" t="0" r="r" b="b"/>
              <a:pathLst>
                <a:path w="20777" h="21600" extrusionOk="0">
                  <a:moveTo>
                    <a:pt x="10339" y="3132"/>
                  </a:moveTo>
                  <a:cubicBezTo>
                    <a:pt x="14113" y="3132"/>
                    <a:pt x="17743" y="6185"/>
                    <a:pt x="17743" y="10800"/>
                  </a:cubicBezTo>
                  <a:cubicBezTo>
                    <a:pt x="17743" y="15038"/>
                    <a:pt x="14460" y="18445"/>
                    <a:pt x="10385" y="18445"/>
                  </a:cubicBezTo>
                  <a:cubicBezTo>
                    <a:pt x="3826" y="18445"/>
                    <a:pt x="543" y="10203"/>
                    <a:pt x="5192" y="5400"/>
                  </a:cubicBezTo>
                  <a:cubicBezTo>
                    <a:pt x="6686" y="3830"/>
                    <a:pt x="8535" y="3132"/>
                    <a:pt x="10339" y="3132"/>
                  </a:cubicBezTo>
                  <a:close/>
                  <a:moveTo>
                    <a:pt x="10385" y="0"/>
                  </a:moveTo>
                  <a:cubicBezTo>
                    <a:pt x="6181" y="0"/>
                    <a:pt x="2407" y="2637"/>
                    <a:pt x="792" y="6679"/>
                  </a:cubicBezTo>
                  <a:cubicBezTo>
                    <a:pt x="-823" y="10714"/>
                    <a:pt x="83" y="15344"/>
                    <a:pt x="3034" y="18445"/>
                  </a:cubicBezTo>
                  <a:cubicBezTo>
                    <a:pt x="5026" y="20501"/>
                    <a:pt x="7683" y="21600"/>
                    <a:pt x="10385" y="21600"/>
                  </a:cubicBezTo>
                  <a:cubicBezTo>
                    <a:pt x="11720" y="21600"/>
                    <a:pt x="13064" y="21333"/>
                    <a:pt x="14347" y="20776"/>
                  </a:cubicBezTo>
                  <a:cubicBezTo>
                    <a:pt x="18234" y="19096"/>
                    <a:pt x="20777" y="15180"/>
                    <a:pt x="20777" y="10800"/>
                  </a:cubicBezTo>
                  <a:cubicBezTo>
                    <a:pt x="20747" y="4827"/>
                    <a:pt x="16128" y="24"/>
                    <a:pt x="1038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09" name="Google Shape;2350;p59">
              <a:extLst>
                <a:ext uri="{FF2B5EF4-FFF2-40B4-BE49-F238E27FC236}">
                  <a16:creationId xmlns:a16="http://schemas.microsoft.com/office/drawing/2014/main" id="{DDADEE29-935F-E042-9685-B089FE554E67}"/>
                </a:ext>
              </a:extLst>
            </p:cNvPr>
            <p:cNvSpPr/>
            <p:nvPr/>
          </p:nvSpPr>
          <p:spPr>
            <a:xfrm>
              <a:off x="261992" y="90764"/>
              <a:ext cx="37413" cy="37335"/>
            </a:xfrm>
            <a:custGeom>
              <a:avLst/>
              <a:gdLst/>
              <a:ahLst/>
              <a:cxnLst>
                <a:cxn ang="0">
                  <a:pos x="wd2" y="hd2"/>
                </a:cxn>
                <a:cxn ang="5400000">
                  <a:pos x="wd2" y="hd2"/>
                </a:cxn>
                <a:cxn ang="10800000">
                  <a:pos x="wd2" y="hd2"/>
                </a:cxn>
                <a:cxn ang="16200000">
                  <a:pos x="wd2" y="hd2"/>
                </a:cxn>
              </a:cxnLst>
              <a:rect l="0" t="0" r="r" b="b"/>
              <a:pathLst>
                <a:path w="18501" h="21600" extrusionOk="0">
                  <a:moveTo>
                    <a:pt x="9192" y="6037"/>
                  </a:moveTo>
                  <a:cubicBezTo>
                    <a:pt x="11279" y="6037"/>
                    <a:pt x="13289" y="7933"/>
                    <a:pt x="13289" y="10770"/>
                  </a:cubicBezTo>
                  <a:cubicBezTo>
                    <a:pt x="13289" y="13409"/>
                    <a:pt x="11461" y="15487"/>
                    <a:pt x="9244" y="15487"/>
                  </a:cubicBezTo>
                  <a:cubicBezTo>
                    <a:pt x="5627" y="15487"/>
                    <a:pt x="3850" y="10436"/>
                    <a:pt x="6379" y="7417"/>
                  </a:cubicBezTo>
                  <a:cubicBezTo>
                    <a:pt x="7195" y="6462"/>
                    <a:pt x="8207" y="6037"/>
                    <a:pt x="9192" y="6037"/>
                  </a:cubicBezTo>
                  <a:close/>
                  <a:moveTo>
                    <a:pt x="9244" y="0"/>
                  </a:moveTo>
                  <a:cubicBezTo>
                    <a:pt x="1037" y="0"/>
                    <a:pt x="-3099" y="11589"/>
                    <a:pt x="2722" y="18399"/>
                  </a:cubicBezTo>
                  <a:cubicBezTo>
                    <a:pt x="4602" y="20614"/>
                    <a:pt x="6936" y="21600"/>
                    <a:pt x="9205" y="21600"/>
                  </a:cubicBezTo>
                  <a:cubicBezTo>
                    <a:pt x="13950" y="21600"/>
                    <a:pt x="18501" y="17307"/>
                    <a:pt x="18501" y="10770"/>
                  </a:cubicBezTo>
                  <a:cubicBezTo>
                    <a:pt x="18501" y="4839"/>
                    <a:pt x="14365" y="0"/>
                    <a:pt x="9244"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210" name="Google Shape;2351;p59">
              <a:extLst>
                <a:ext uri="{FF2B5EF4-FFF2-40B4-BE49-F238E27FC236}">
                  <a16:creationId xmlns:a16="http://schemas.microsoft.com/office/drawing/2014/main" id="{4CD0F087-C3E8-474C-B6B5-6BC0EA22B736}"/>
                </a:ext>
              </a:extLst>
            </p:cNvPr>
            <p:cNvSpPr/>
            <p:nvPr/>
          </p:nvSpPr>
          <p:spPr>
            <a:xfrm>
              <a:off x="26" y="102353"/>
              <a:ext cx="286632" cy="220857"/>
            </a:xfrm>
            <a:custGeom>
              <a:avLst/>
              <a:gdLst/>
              <a:ahLst/>
              <a:cxnLst>
                <a:cxn ang="0">
                  <a:pos x="wd2" y="hd2"/>
                </a:cxn>
                <a:cxn ang="5400000">
                  <a:pos x="wd2" y="hd2"/>
                </a:cxn>
                <a:cxn ang="10800000">
                  <a:pos x="wd2" y="hd2"/>
                </a:cxn>
                <a:cxn ang="16200000">
                  <a:pos x="wd2" y="hd2"/>
                </a:cxn>
              </a:cxnLst>
              <a:rect l="0" t="0" r="r" b="b"/>
              <a:pathLst>
                <a:path w="21570" h="21600" extrusionOk="0">
                  <a:moveTo>
                    <a:pt x="393" y="0"/>
                  </a:moveTo>
                  <a:cubicBezTo>
                    <a:pt x="170" y="0"/>
                    <a:pt x="0" y="231"/>
                    <a:pt x="0" y="521"/>
                  </a:cubicBezTo>
                  <a:lnTo>
                    <a:pt x="0" y="21062"/>
                  </a:lnTo>
                  <a:cubicBezTo>
                    <a:pt x="0" y="21544"/>
                    <a:pt x="341" y="21582"/>
                    <a:pt x="621" y="21582"/>
                  </a:cubicBezTo>
                  <a:cubicBezTo>
                    <a:pt x="866" y="21582"/>
                    <a:pt x="7300" y="21600"/>
                    <a:pt x="12807" y="21600"/>
                  </a:cubicBezTo>
                  <a:cubicBezTo>
                    <a:pt x="16938" y="21600"/>
                    <a:pt x="20546" y="21590"/>
                    <a:pt x="20627" y="21554"/>
                  </a:cubicBezTo>
                  <a:cubicBezTo>
                    <a:pt x="20763" y="21497"/>
                    <a:pt x="20872" y="21349"/>
                    <a:pt x="20900" y="21164"/>
                  </a:cubicBezTo>
                  <a:lnTo>
                    <a:pt x="21564" y="16631"/>
                  </a:lnTo>
                  <a:cubicBezTo>
                    <a:pt x="21600" y="16354"/>
                    <a:pt x="21464" y="16085"/>
                    <a:pt x="21249" y="16038"/>
                  </a:cubicBezTo>
                  <a:lnTo>
                    <a:pt x="21243" y="16028"/>
                  </a:lnTo>
                  <a:cubicBezTo>
                    <a:pt x="21217" y="16021"/>
                    <a:pt x="21192" y="16018"/>
                    <a:pt x="21166" y="16018"/>
                  </a:cubicBezTo>
                  <a:cubicBezTo>
                    <a:pt x="20980" y="16018"/>
                    <a:pt x="20817" y="16192"/>
                    <a:pt x="20785" y="16436"/>
                  </a:cubicBezTo>
                  <a:lnTo>
                    <a:pt x="20177" y="20551"/>
                  </a:lnTo>
                  <a:lnTo>
                    <a:pt x="864" y="20551"/>
                  </a:lnTo>
                  <a:lnTo>
                    <a:pt x="2456" y="9677"/>
                  </a:lnTo>
                  <a:lnTo>
                    <a:pt x="10332" y="9677"/>
                  </a:lnTo>
                  <a:cubicBezTo>
                    <a:pt x="10861" y="9677"/>
                    <a:pt x="10861" y="8654"/>
                    <a:pt x="10332" y="8654"/>
                  </a:cubicBezTo>
                  <a:lnTo>
                    <a:pt x="2135" y="8654"/>
                  </a:lnTo>
                  <a:cubicBezTo>
                    <a:pt x="1949" y="8654"/>
                    <a:pt x="1786" y="8823"/>
                    <a:pt x="1750" y="9072"/>
                  </a:cubicBezTo>
                  <a:lnTo>
                    <a:pt x="785" y="15628"/>
                  </a:lnTo>
                  <a:lnTo>
                    <a:pt x="785" y="1031"/>
                  </a:lnTo>
                  <a:lnTo>
                    <a:pt x="5737" y="1031"/>
                  </a:lnTo>
                  <a:lnTo>
                    <a:pt x="8253" y="4300"/>
                  </a:lnTo>
                  <a:cubicBezTo>
                    <a:pt x="8324" y="4392"/>
                    <a:pt x="8425" y="4449"/>
                    <a:pt x="8531" y="4449"/>
                  </a:cubicBezTo>
                  <a:lnTo>
                    <a:pt x="12475" y="4449"/>
                  </a:lnTo>
                  <a:cubicBezTo>
                    <a:pt x="12996" y="4449"/>
                    <a:pt x="12996" y="3426"/>
                    <a:pt x="12475" y="3426"/>
                  </a:cubicBezTo>
                  <a:lnTo>
                    <a:pt x="8695" y="3426"/>
                  </a:lnTo>
                  <a:lnTo>
                    <a:pt x="6179" y="156"/>
                  </a:lnTo>
                  <a:cubicBezTo>
                    <a:pt x="6100" y="56"/>
                    <a:pt x="6002" y="0"/>
                    <a:pt x="589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sp>
        <p:nvSpPr>
          <p:cNvPr id="211" name="Google Shape;1330;p43">
            <a:extLst>
              <a:ext uri="{FF2B5EF4-FFF2-40B4-BE49-F238E27FC236}">
                <a16:creationId xmlns:a16="http://schemas.microsoft.com/office/drawing/2014/main" id="{EB4B1EB0-97AA-BF4D-853C-477CDFA4BE36}"/>
              </a:ext>
            </a:extLst>
          </p:cNvPr>
          <p:cNvSpPr txBox="1">
            <a:spLocks/>
          </p:cNvSpPr>
          <p:nvPr/>
        </p:nvSpPr>
        <p:spPr>
          <a:xfrm>
            <a:off x="630194" y="2059071"/>
            <a:ext cx="2118825"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hangingPunct="1"/>
            <a:r>
              <a:rPr lang="fr-FR" dirty="0"/>
              <a:t>POUR VOUS, L’EMPLOYEUR</a:t>
            </a:r>
          </a:p>
        </p:txBody>
      </p:sp>
      <p:sp>
        <p:nvSpPr>
          <p:cNvPr id="212" name="Google Shape;1330;p43">
            <a:extLst>
              <a:ext uri="{FF2B5EF4-FFF2-40B4-BE49-F238E27FC236}">
                <a16:creationId xmlns:a16="http://schemas.microsoft.com/office/drawing/2014/main" id="{1D4A65ED-EF98-B343-B131-27FBA8EBC1AE}"/>
              </a:ext>
            </a:extLst>
          </p:cNvPr>
          <p:cNvSpPr txBox="1">
            <a:spLocks/>
          </p:cNvSpPr>
          <p:nvPr/>
        </p:nvSpPr>
        <p:spPr>
          <a:xfrm>
            <a:off x="630194" y="4860532"/>
            <a:ext cx="2118825"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hangingPunct="1"/>
            <a:r>
              <a:rPr lang="fr-FR" dirty="0"/>
              <a:t>POUR LE SALARIÉ</a:t>
            </a: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grpSp>
        <p:nvGrpSpPr>
          <p:cNvPr id="148" name="Groupe 6">
            <a:extLst>
              <a:ext uri="{FF2B5EF4-FFF2-40B4-BE49-F238E27FC236}">
                <a16:creationId xmlns:a16="http://schemas.microsoft.com/office/drawing/2014/main" id="{8482F683-2E5F-8348-9C02-5BD73F569745}"/>
              </a:ext>
            </a:extLst>
          </p:cNvPr>
          <p:cNvGrpSpPr/>
          <p:nvPr/>
        </p:nvGrpSpPr>
        <p:grpSpPr>
          <a:xfrm>
            <a:off x="5307828" y="4162862"/>
            <a:ext cx="619576" cy="630991"/>
            <a:chOff x="-1" y="-1"/>
            <a:chExt cx="750822" cy="750822"/>
          </a:xfrm>
        </p:grpSpPr>
        <p:sp>
          <p:nvSpPr>
            <p:cNvPr id="149" name="Google Shape;2317;p59">
              <a:extLst>
                <a:ext uri="{FF2B5EF4-FFF2-40B4-BE49-F238E27FC236}">
                  <a16:creationId xmlns:a16="http://schemas.microsoft.com/office/drawing/2014/main" id="{6419DBE3-C79C-6A4A-9E4A-F8E69E8A4238}"/>
                </a:ext>
              </a:extLst>
            </p:cNvPr>
            <p:cNvSpPr/>
            <p:nvPr/>
          </p:nvSpPr>
          <p:spPr>
            <a:xfrm>
              <a:off x="-1" y="-1"/>
              <a:ext cx="750822" cy="750822"/>
            </a:xfrm>
            <a:prstGeom prst="ellipse">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grpSp>
          <p:nvGrpSpPr>
            <p:cNvPr id="150" name="Google Shape;2328;p59">
              <a:extLst>
                <a:ext uri="{FF2B5EF4-FFF2-40B4-BE49-F238E27FC236}">
                  <a16:creationId xmlns:a16="http://schemas.microsoft.com/office/drawing/2014/main" id="{2D6ED440-20E9-364C-AC8D-7FC781B06F70}"/>
                </a:ext>
              </a:extLst>
            </p:cNvPr>
            <p:cNvGrpSpPr/>
            <p:nvPr/>
          </p:nvGrpSpPr>
          <p:grpSpPr>
            <a:xfrm>
              <a:off x="158049" y="225326"/>
              <a:ext cx="434767" cy="300162"/>
              <a:chOff x="0" y="0"/>
              <a:chExt cx="434766" cy="300161"/>
            </a:xfrm>
          </p:grpSpPr>
          <p:sp>
            <p:nvSpPr>
              <p:cNvPr id="151" name="Google Shape;2329;p59">
                <a:extLst>
                  <a:ext uri="{FF2B5EF4-FFF2-40B4-BE49-F238E27FC236}">
                    <a16:creationId xmlns:a16="http://schemas.microsoft.com/office/drawing/2014/main" id="{6D3182BA-F907-7F42-8F09-F91C352504C6}"/>
                  </a:ext>
                </a:extLst>
              </p:cNvPr>
              <p:cNvSpPr/>
              <p:nvPr/>
            </p:nvSpPr>
            <p:spPr>
              <a:xfrm>
                <a:off x="54513" y="6531"/>
                <a:ext cx="144393" cy="274572"/>
              </a:xfrm>
              <a:custGeom>
                <a:avLst/>
                <a:gdLst/>
                <a:ahLst/>
                <a:cxnLst>
                  <a:cxn ang="0">
                    <a:pos x="wd2" y="hd2"/>
                  </a:cxn>
                  <a:cxn ang="5400000">
                    <a:pos x="wd2" y="hd2"/>
                  </a:cxn>
                  <a:cxn ang="10800000">
                    <a:pos x="wd2" y="hd2"/>
                  </a:cxn>
                  <a:cxn ang="16200000">
                    <a:pos x="wd2" y="hd2"/>
                  </a:cxn>
                </a:cxnLst>
                <a:rect l="0" t="0" r="r" b="b"/>
                <a:pathLst>
                  <a:path w="21586" h="21600" extrusionOk="0">
                    <a:moveTo>
                      <a:pt x="8737" y="0"/>
                    </a:moveTo>
                    <a:cubicBezTo>
                      <a:pt x="7089" y="0"/>
                      <a:pt x="5712" y="674"/>
                      <a:pt x="5607" y="1544"/>
                    </a:cubicBezTo>
                    <a:cubicBezTo>
                      <a:pt x="4955" y="1093"/>
                      <a:pt x="4049" y="892"/>
                      <a:pt x="3149" y="892"/>
                    </a:cubicBezTo>
                    <a:cubicBezTo>
                      <a:pt x="1558" y="892"/>
                      <a:pt x="0" y="1529"/>
                      <a:pt x="0" y="2535"/>
                    </a:cubicBezTo>
                    <a:lnTo>
                      <a:pt x="0" y="21600"/>
                    </a:lnTo>
                    <a:lnTo>
                      <a:pt x="21586" y="21600"/>
                    </a:lnTo>
                    <a:lnTo>
                      <a:pt x="21586" y="5004"/>
                    </a:lnTo>
                    <a:cubicBezTo>
                      <a:pt x="21600" y="4224"/>
                      <a:pt x="20390" y="3708"/>
                      <a:pt x="19123" y="3708"/>
                    </a:cubicBezTo>
                    <a:cubicBezTo>
                      <a:pt x="18532" y="3708"/>
                      <a:pt x="17922" y="3823"/>
                      <a:pt x="17427" y="4076"/>
                    </a:cubicBezTo>
                    <a:lnTo>
                      <a:pt x="17427" y="2961"/>
                    </a:lnTo>
                    <a:cubicBezTo>
                      <a:pt x="17417" y="1953"/>
                      <a:pt x="15859" y="1316"/>
                      <a:pt x="14268" y="1316"/>
                    </a:cubicBezTo>
                    <a:cubicBezTo>
                      <a:pt x="13382" y="1316"/>
                      <a:pt x="12482" y="1517"/>
                      <a:pt x="11839" y="1963"/>
                    </a:cubicBezTo>
                    <a:lnTo>
                      <a:pt x="11839" y="1627"/>
                    </a:lnTo>
                    <a:cubicBezTo>
                      <a:pt x="11819" y="745"/>
                      <a:pt x="10476" y="28"/>
                      <a:pt x="8799" y="0"/>
                    </a:cubicBezTo>
                    <a:cubicBezTo>
                      <a:pt x="8780" y="0"/>
                      <a:pt x="8756" y="0"/>
                      <a:pt x="8737" y="0"/>
                    </a:cubicBez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 name="Google Shape;2330;p59">
                <a:extLst>
                  <a:ext uri="{FF2B5EF4-FFF2-40B4-BE49-F238E27FC236}">
                    <a16:creationId xmlns:a16="http://schemas.microsoft.com/office/drawing/2014/main" id="{E7DEC670-4A76-1E48-AD39-51E19CF22A53}"/>
                  </a:ext>
                </a:extLst>
              </p:cNvPr>
              <p:cNvSpPr/>
              <p:nvPr/>
            </p:nvSpPr>
            <p:spPr>
              <a:xfrm>
                <a:off x="54641" y="131995"/>
                <a:ext cx="92322" cy="1491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3392"/>
                    </a:lnTo>
                    <a:cubicBezTo>
                      <a:pt x="21600" y="6001"/>
                      <a:pt x="11937" y="18"/>
                      <a:pt x="0"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 name="Google Shape;2331;p59">
                <a:extLst>
                  <a:ext uri="{FF2B5EF4-FFF2-40B4-BE49-F238E27FC236}">
                    <a16:creationId xmlns:a16="http://schemas.microsoft.com/office/drawing/2014/main" id="{5B23885C-04B0-B642-92CF-5A7E1565517D}"/>
                  </a:ext>
                </a:extLst>
              </p:cNvPr>
              <p:cNvSpPr/>
              <p:nvPr/>
            </p:nvSpPr>
            <p:spPr>
              <a:xfrm>
                <a:off x="6297" y="111121"/>
                <a:ext cx="104654" cy="169982"/>
              </a:xfrm>
              <a:custGeom>
                <a:avLst/>
                <a:gdLst/>
                <a:ahLst/>
                <a:cxnLst>
                  <a:cxn ang="0">
                    <a:pos x="wd2" y="hd2"/>
                  </a:cxn>
                  <a:cxn ang="5400000">
                    <a:pos x="wd2" y="hd2"/>
                  </a:cxn>
                  <a:cxn ang="10800000">
                    <a:pos x="wd2" y="hd2"/>
                  </a:cxn>
                  <a:cxn ang="16200000">
                    <a:pos x="wd2" y="hd2"/>
                  </a:cxn>
                </a:cxnLst>
                <a:rect l="0" t="0" r="r" b="b"/>
                <a:pathLst>
                  <a:path w="21219" h="21600" extrusionOk="0">
                    <a:moveTo>
                      <a:pt x="3890" y="0"/>
                    </a:moveTo>
                    <a:cubicBezTo>
                      <a:pt x="2901" y="0"/>
                      <a:pt x="1906" y="239"/>
                      <a:pt x="1144" y="717"/>
                    </a:cubicBezTo>
                    <a:cubicBezTo>
                      <a:pt x="-381" y="1668"/>
                      <a:pt x="-381" y="3211"/>
                      <a:pt x="1144" y="4163"/>
                    </a:cubicBezTo>
                    <a:lnTo>
                      <a:pt x="9802" y="9589"/>
                    </a:lnTo>
                    <a:lnTo>
                      <a:pt x="9802" y="21600"/>
                    </a:lnTo>
                    <a:lnTo>
                      <a:pt x="21219" y="21600"/>
                    </a:lnTo>
                    <a:lnTo>
                      <a:pt x="21219" y="16072"/>
                    </a:lnTo>
                    <a:cubicBezTo>
                      <a:pt x="21219" y="12011"/>
                      <a:pt x="18622" y="8123"/>
                      <a:pt x="14015" y="5264"/>
                    </a:cubicBezTo>
                    <a:lnTo>
                      <a:pt x="6642" y="717"/>
                    </a:lnTo>
                    <a:cubicBezTo>
                      <a:pt x="5880" y="239"/>
                      <a:pt x="4885" y="0"/>
                      <a:pt x="3890"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4" name="Google Shape;2332;p59">
                <a:extLst>
                  <a:ext uri="{FF2B5EF4-FFF2-40B4-BE49-F238E27FC236}">
                    <a16:creationId xmlns:a16="http://schemas.microsoft.com/office/drawing/2014/main" id="{EE71A7C6-7B2D-0049-9A7D-05F0CBD9761A}"/>
                  </a:ext>
                </a:extLst>
              </p:cNvPr>
              <p:cNvSpPr/>
              <p:nvPr/>
            </p:nvSpPr>
            <p:spPr>
              <a:xfrm>
                <a:off x="44124" y="265424"/>
                <a:ext cx="165298" cy="28395"/>
              </a:xfrm>
              <a:prstGeom prst="rect">
                <a:avLst/>
              </a:prstGeom>
              <a:solidFill>
                <a:srgbClr val="A7A7A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5" name="Google Shape;2333;p59">
                <a:extLst>
                  <a:ext uri="{FF2B5EF4-FFF2-40B4-BE49-F238E27FC236}">
                    <a16:creationId xmlns:a16="http://schemas.microsoft.com/office/drawing/2014/main" id="{31DA0986-2847-B241-A5B8-4D041048134C}"/>
                  </a:ext>
                </a:extLst>
              </p:cNvPr>
              <p:cNvSpPr/>
              <p:nvPr/>
            </p:nvSpPr>
            <p:spPr>
              <a:xfrm>
                <a:off x="236412" y="6531"/>
                <a:ext cx="144393" cy="274572"/>
              </a:xfrm>
              <a:custGeom>
                <a:avLst/>
                <a:gdLst/>
                <a:ahLst/>
                <a:cxnLst>
                  <a:cxn ang="0">
                    <a:pos x="wd2" y="hd2"/>
                  </a:cxn>
                  <a:cxn ang="5400000">
                    <a:pos x="wd2" y="hd2"/>
                  </a:cxn>
                  <a:cxn ang="10800000">
                    <a:pos x="wd2" y="hd2"/>
                  </a:cxn>
                  <a:cxn ang="16200000">
                    <a:pos x="wd2" y="hd2"/>
                  </a:cxn>
                </a:cxnLst>
                <a:rect l="0" t="0" r="r" b="b"/>
                <a:pathLst>
                  <a:path w="21600" h="21600" extrusionOk="0">
                    <a:moveTo>
                      <a:pt x="12876" y="0"/>
                    </a:moveTo>
                    <a:cubicBezTo>
                      <a:pt x="12857" y="0"/>
                      <a:pt x="12833" y="0"/>
                      <a:pt x="12809" y="0"/>
                    </a:cubicBezTo>
                    <a:cubicBezTo>
                      <a:pt x="11136" y="28"/>
                      <a:pt x="9792" y="745"/>
                      <a:pt x="9773" y="1627"/>
                    </a:cubicBezTo>
                    <a:lnTo>
                      <a:pt x="9773" y="1963"/>
                    </a:lnTo>
                    <a:cubicBezTo>
                      <a:pt x="9124" y="1517"/>
                      <a:pt x="8219" y="1316"/>
                      <a:pt x="7327" y="1316"/>
                    </a:cubicBezTo>
                    <a:cubicBezTo>
                      <a:pt x="5735" y="1316"/>
                      <a:pt x="4181" y="1953"/>
                      <a:pt x="4181" y="2961"/>
                    </a:cubicBezTo>
                    <a:lnTo>
                      <a:pt x="4181" y="4076"/>
                    </a:lnTo>
                    <a:cubicBezTo>
                      <a:pt x="3680" y="3823"/>
                      <a:pt x="3075" y="3708"/>
                      <a:pt x="2479" y="3708"/>
                    </a:cubicBezTo>
                    <a:cubicBezTo>
                      <a:pt x="1216" y="3708"/>
                      <a:pt x="0" y="4224"/>
                      <a:pt x="0" y="5004"/>
                    </a:cubicBezTo>
                    <a:lnTo>
                      <a:pt x="0" y="21600"/>
                    </a:lnTo>
                    <a:lnTo>
                      <a:pt x="21600" y="21600"/>
                    </a:lnTo>
                    <a:lnTo>
                      <a:pt x="21600" y="2535"/>
                    </a:lnTo>
                    <a:cubicBezTo>
                      <a:pt x="21600" y="1529"/>
                      <a:pt x="20051" y="892"/>
                      <a:pt x="18458" y="892"/>
                    </a:cubicBezTo>
                    <a:cubicBezTo>
                      <a:pt x="17567" y="892"/>
                      <a:pt x="16656" y="1093"/>
                      <a:pt x="16003" y="1544"/>
                    </a:cubicBezTo>
                    <a:cubicBezTo>
                      <a:pt x="15903" y="674"/>
                      <a:pt x="14521" y="0"/>
                      <a:pt x="12876" y="0"/>
                    </a:cubicBez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6" name="Google Shape;2334;p59">
                <a:extLst>
                  <a:ext uri="{FF2B5EF4-FFF2-40B4-BE49-F238E27FC236}">
                    <a16:creationId xmlns:a16="http://schemas.microsoft.com/office/drawing/2014/main" id="{C40BFDEB-997A-BE47-9192-F08F612FEC32}"/>
                  </a:ext>
                </a:extLst>
              </p:cNvPr>
              <p:cNvSpPr/>
              <p:nvPr/>
            </p:nvSpPr>
            <p:spPr>
              <a:xfrm>
                <a:off x="288485" y="131995"/>
                <a:ext cx="92321" cy="1491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63" y="18"/>
                      <a:pt x="0" y="6001"/>
                      <a:pt x="0" y="13392"/>
                    </a:cubicBezTo>
                    <a:lnTo>
                      <a:pt x="0" y="21600"/>
                    </a:lnTo>
                    <a:lnTo>
                      <a:pt x="21600" y="21600"/>
                    </a:lnTo>
                    <a:lnTo>
                      <a:pt x="21600" y="0"/>
                    </a:ln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7" name="Google Shape;2335;p59">
                <a:extLst>
                  <a:ext uri="{FF2B5EF4-FFF2-40B4-BE49-F238E27FC236}">
                    <a16:creationId xmlns:a16="http://schemas.microsoft.com/office/drawing/2014/main" id="{6A0870CD-3020-AF4C-A8A1-73453C2C0FF0}"/>
                  </a:ext>
                </a:extLst>
              </p:cNvPr>
              <p:cNvSpPr/>
              <p:nvPr/>
            </p:nvSpPr>
            <p:spPr>
              <a:xfrm>
                <a:off x="324494" y="111121"/>
                <a:ext cx="104630" cy="169982"/>
              </a:xfrm>
              <a:custGeom>
                <a:avLst/>
                <a:gdLst/>
                <a:ahLst/>
                <a:cxnLst>
                  <a:cxn ang="0">
                    <a:pos x="wd2" y="hd2"/>
                  </a:cxn>
                  <a:cxn ang="5400000">
                    <a:pos x="wd2" y="hd2"/>
                  </a:cxn>
                  <a:cxn ang="10800000">
                    <a:pos x="wd2" y="hd2"/>
                  </a:cxn>
                  <a:cxn ang="16200000">
                    <a:pos x="wd2" y="hd2"/>
                  </a:cxn>
                </a:cxnLst>
                <a:rect l="0" t="0" r="r" b="b"/>
                <a:pathLst>
                  <a:path w="21220" h="21600" extrusionOk="0">
                    <a:moveTo>
                      <a:pt x="17328" y="0"/>
                    </a:moveTo>
                    <a:cubicBezTo>
                      <a:pt x="16332" y="0"/>
                      <a:pt x="15344" y="239"/>
                      <a:pt x="14581" y="717"/>
                    </a:cubicBezTo>
                    <a:lnTo>
                      <a:pt x="7206" y="5264"/>
                    </a:lnTo>
                    <a:cubicBezTo>
                      <a:pt x="2598" y="8123"/>
                      <a:pt x="0" y="12011"/>
                      <a:pt x="0" y="16072"/>
                    </a:cubicBezTo>
                    <a:lnTo>
                      <a:pt x="0" y="21600"/>
                    </a:lnTo>
                    <a:lnTo>
                      <a:pt x="11420" y="21600"/>
                    </a:lnTo>
                    <a:lnTo>
                      <a:pt x="11420" y="9589"/>
                    </a:lnTo>
                    <a:lnTo>
                      <a:pt x="20081" y="4163"/>
                    </a:lnTo>
                    <a:cubicBezTo>
                      <a:pt x="21600" y="3211"/>
                      <a:pt x="21600" y="1668"/>
                      <a:pt x="20081" y="717"/>
                    </a:cubicBezTo>
                    <a:cubicBezTo>
                      <a:pt x="19318" y="239"/>
                      <a:pt x="18323" y="0"/>
                      <a:pt x="17328"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8" name="Google Shape;2336;p59">
                <a:extLst>
                  <a:ext uri="{FF2B5EF4-FFF2-40B4-BE49-F238E27FC236}">
                    <a16:creationId xmlns:a16="http://schemas.microsoft.com/office/drawing/2014/main" id="{08935FF3-69FF-7D43-8A6E-326B6D7C8B2B}"/>
                  </a:ext>
                </a:extLst>
              </p:cNvPr>
              <p:cNvSpPr/>
              <p:nvPr/>
            </p:nvSpPr>
            <p:spPr>
              <a:xfrm>
                <a:off x="226023" y="265424"/>
                <a:ext cx="165266" cy="28395"/>
              </a:xfrm>
              <a:prstGeom prst="rect">
                <a:avLst/>
              </a:prstGeom>
              <a:solidFill>
                <a:srgbClr val="A7A7A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9" name="Google Shape;2337;p59">
                <a:extLst>
                  <a:ext uri="{FF2B5EF4-FFF2-40B4-BE49-F238E27FC236}">
                    <a16:creationId xmlns:a16="http://schemas.microsoft.com/office/drawing/2014/main" id="{80A6D5C9-1E45-6D42-9507-E56C31ACDFC9}"/>
                  </a:ext>
                </a:extLst>
              </p:cNvPr>
              <p:cNvSpPr/>
              <p:nvPr/>
            </p:nvSpPr>
            <p:spPr>
              <a:xfrm>
                <a:off x="0" y="0"/>
                <a:ext cx="215860" cy="300161"/>
              </a:xfrm>
              <a:custGeom>
                <a:avLst/>
                <a:gdLst/>
                <a:ahLst/>
                <a:cxnLst>
                  <a:cxn ang="0">
                    <a:pos x="wd2" y="hd2"/>
                  </a:cxn>
                  <a:cxn ang="5400000">
                    <a:pos x="wd2" y="hd2"/>
                  </a:cxn>
                  <a:cxn ang="10800000">
                    <a:pos x="wd2" y="hd2"/>
                  </a:cxn>
                  <a:cxn ang="16200000">
                    <a:pos x="wd2" y="hd2"/>
                  </a:cxn>
                </a:cxnLst>
                <a:rect l="0" t="0" r="r" b="b"/>
                <a:pathLst>
                  <a:path w="21353" h="21600" extrusionOk="0">
                    <a:moveTo>
                      <a:pt x="11152" y="885"/>
                    </a:moveTo>
                    <a:cubicBezTo>
                      <a:pt x="11165" y="885"/>
                      <a:pt x="11180" y="885"/>
                      <a:pt x="11193" y="885"/>
                    </a:cubicBezTo>
                    <a:cubicBezTo>
                      <a:pt x="11981" y="904"/>
                      <a:pt x="12599" y="1385"/>
                      <a:pt x="12574" y="1958"/>
                    </a:cubicBezTo>
                    <a:lnTo>
                      <a:pt x="12574" y="2257"/>
                    </a:lnTo>
                    <a:cubicBezTo>
                      <a:pt x="12574" y="2298"/>
                      <a:pt x="12586" y="2332"/>
                      <a:pt x="12599" y="2364"/>
                    </a:cubicBezTo>
                    <a:cubicBezTo>
                      <a:pt x="12665" y="2805"/>
                      <a:pt x="12621" y="6593"/>
                      <a:pt x="12574" y="8909"/>
                    </a:cubicBezTo>
                    <a:cubicBezTo>
                      <a:pt x="12574" y="9159"/>
                      <a:pt x="12848" y="9366"/>
                      <a:pt x="13204" y="9375"/>
                    </a:cubicBezTo>
                    <a:cubicBezTo>
                      <a:pt x="13557" y="9375"/>
                      <a:pt x="13831" y="9175"/>
                      <a:pt x="13841" y="8918"/>
                    </a:cubicBezTo>
                    <a:cubicBezTo>
                      <a:pt x="13841" y="8900"/>
                      <a:pt x="13866" y="7281"/>
                      <a:pt x="13888" y="5653"/>
                    </a:cubicBezTo>
                    <a:cubicBezTo>
                      <a:pt x="13898" y="3628"/>
                      <a:pt x="13888" y="2789"/>
                      <a:pt x="13866" y="2406"/>
                    </a:cubicBezTo>
                    <a:cubicBezTo>
                      <a:pt x="14150" y="2206"/>
                      <a:pt x="14497" y="2117"/>
                      <a:pt x="14837" y="2117"/>
                    </a:cubicBezTo>
                    <a:cubicBezTo>
                      <a:pt x="15575" y="2117"/>
                      <a:pt x="16281" y="2536"/>
                      <a:pt x="16275" y="3162"/>
                    </a:cubicBezTo>
                    <a:lnTo>
                      <a:pt x="16275" y="8909"/>
                    </a:lnTo>
                    <a:cubicBezTo>
                      <a:pt x="16275" y="9217"/>
                      <a:pt x="16590" y="9370"/>
                      <a:pt x="16908" y="9370"/>
                    </a:cubicBezTo>
                    <a:cubicBezTo>
                      <a:pt x="17223" y="9370"/>
                      <a:pt x="17542" y="9217"/>
                      <a:pt x="17542" y="8909"/>
                    </a:cubicBezTo>
                    <a:lnTo>
                      <a:pt x="17542" y="4408"/>
                    </a:lnTo>
                    <a:cubicBezTo>
                      <a:pt x="17690" y="4341"/>
                      <a:pt x="17860" y="4309"/>
                      <a:pt x="18043" y="4309"/>
                    </a:cubicBezTo>
                    <a:cubicBezTo>
                      <a:pt x="18592" y="4309"/>
                      <a:pt x="19036" y="4632"/>
                      <a:pt x="19036" y="5031"/>
                    </a:cubicBezTo>
                    <a:lnTo>
                      <a:pt x="19036" y="18635"/>
                    </a:lnTo>
                    <a:lnTo>
                      <a:pt x="11593" y="18635"/>
                    </a:lnTo>
                    <a:lnTo>
                      <a:pt x="11593" y="17089"/>
                    </a:lnTo>
                    <a:cubicBezTo>
                      <a:pt x="11593" y="16692"/>
                      <a:pt x="11559" y="16293"/>
                      <a:pt x="11489" y="15901"/>
                    </a:cubicBezTo>
                    <a:cubicBezTo>
                      <a:pt x="11439" y="15628"/>
                      <a:pt x="11155" y="15502"/>
                      <a:pt x="10871" y="15502"/>
                    </a:cubicBezTo>
                    <a:cubicBezTo>
                      <a:pt x="10525" y="15502"/>
                      <a:pt x="10178" y="15686"/>
                      <a:pt x="10235" y="16018"/>
                    </a:cubicBezTo>
                    <a:cubicBezTo>
                      <a:pt x="10304" y="16376"/>
                      <a:pt x="10339" y="16734"/>
                      <a:pt x="10339" y="17089"/>
                    </a:cubicBezTo>
                    <a:lnTo>
                      <a:pt x="10339" y="18635"/>
                    </a:lnTo>
                    <a:lnTo>
                      <a:pt x="6023" y="18635"/>
                    </a:lnTo>
                    <a:lnTo>
                      <a:pt x="6023" y="13420"/>
                    </a:lnTo>
                    <a:cubicBezTo>
                      <a:pt x="6023" y="13406"/>
                      <a:pt x="6023" y="13390"/>
                      <a:pt x="6023" y="13376"/>
                    </a:cubicBezTo>
                    <a:cubicBezTo>
                      <a:pt x="6010" y="13269"/>
                      <a:pt x="5941" y="13179"/>
                      <a:pt x="5840" y="13104"/>
                    </a:cubicBezTo>
                    <a:lnTo>
                      <a:pt x="1626" y="10031"/>
                    </a:lnTo>
                    <a:cubicBezTo>
                      <a:pt x="1102" y="9673"/>
                      <a:pt x="1090" y="9074"/>
                      <a:pt x="1591" y="8701"/>
                    </a:cubicBezTo>
                    <a:cubicBezTo>
                      <a:pt x="1843" y="8524"/>
                      <a:pt x="2168" y="8435"/>
                      <a:pt x="2492" y="8435"/>
                    </a:cubicBezTo>
                    <a:cubicBezTo>
                      <a:pt x="2830" y="8435"/>
                      <a:pt x="3167" y="8531"/>
                      <a:pt x="3419" y="8726"/>
                    </a:cubicBezTo>
                    <a:lnTo>
                      <a:pt x="4948" y="9822"/>
                    </a:lnTo>
                    <a:lnTo>
                      <a:pt x="7016" y="11310"/>
                    </a:lnTo>
                    <a:cubicBezTo>
                      <a:pt x="8192" y="12156"/>
                      <a:pt x="9093" y="13186"/>
                      <a:pt x="9664" y="14317"/>
                    </a:cubicBezTo>
                    <a:cubicBezTo>
                      <a:pt x="9778" y="14521"/>
                      <a:pt x="10008" y="14606"/>
                      <a:pt x="10235" y="14606"/>
                    </a:cubicBezTo>
                    <a:cubicBezTo>
                      <a:pt x="10622" y="14606"/>
                      <a:pt x="11010" y="14358"/>
                      <a:pt x="10849" y="14009"/>
                    </a:cubicBezTo>
                    <a:cubicBezTo>
                      <a:pt x="10222" y="12746"/>
                      <a:pt x="9207" y="11599"/>
                      <a:pt x="7892" y="10654"/>
                    </a:cubicBezTo>
                    <a:lnTo>
                      <a:pt x="6023" y="9308"/>
                    </a:lnTo>
                    <a:lnTo>
                      <a:pt x="6023" y="2789"/>
                    </a:lnTo>
                    <a:cubicBezTo>
                      <a:pt x="6014" y="2158"/>
                      <a:pt x="6723" y="1738"/>
                      <a:pt x="7461" y="1738"/>
                    </a:cubicBezTo>
                    <a:cubicBezTo>
                      <a:pt x="7814" y="1738"/>
                      <a:pt x="8173" y="1835"/>
                      <a:pt x="8466" y="2048"/>
                    </a:cubicBezTo>
                    <a:lnTo>
                      <a:pt x="8466" y="8925"/>
                    </a:lnTo>
                    <a:cubicBezTo>
                      <a:pt x="8466" y="9228"/>
                      <a:pt x="8778" y="9382"/>
                      <a:pt x="9093" y="9382"/>
                    </a:cubicBezTo>
                    <a:cubicBezTo>
                      <a:pt x="9406" y="9382"/>
                      <a:pt x="9721" y="9228"/>
                      <a:pt x="9721" y="8925"/>
                    </a:cubicBezTo>
                    <a:lnTo>
                      <a:pt x="9721" y="1899"/>
                    </a:lnTo>
                    <a:cubicBezTo>
                      <a:pt x="9743" y="1328"/>
                      <a:pt x="10383" y="885"/>
                      <a:pt x="11152" y="885"/>
                    </a:cubicBezTo>
                    <a:close/>
                    <a:moveTo>
                      <a:pt x="11161" y="0"/>
                    </a:moveTo>
                    <a:cubicBezTo>
                      <a:pt x="10222" y="0"/>
                      <a:pt x="9276" y="346"/>
                      <a:pt x="8772" y="1069"/>
                    </a:cubicBezTo>
                    <a:cubicBezTo>
                      <a:pt x="8349" y="899"/>
                      <a:pt x="7902" y="821"/>
                      <a:pt x="7470" y="821"/>
                    </a:cubicBezTo>
                    <a:cubicBezTo>
                      <a:pt x="6055" y="821"/>
                      <a:pt x="4768" y="1644"/>
                      <a:pt x="4778" y="2789"/>
                    </a:cubicBezTo>
                    <a:lnTo>
                      <a:pt x="4778" y="8402"/>
                    </a:lnTo>
                    <a:lnTo>
                      <a:pt x="4321" y="8070"/>
                    </a:lnTo>
                    <a:cubicBezTo>
                      <a:pt x="3826" y="7714"/>
                      <a:pt x="3180" y="7536"/>
                      <a:pt x="2533" y="7536"/>
                    </a:cubicBezTo>
                    <a:cubicBezTo>
                      <a:pt x="1884" y="7536"/>
                      <a:pt x="1235" y="7717"/>
                      <a:pt x="737" y="8079"/>
                    </a:cubicBezTo>
                    <a:cubicBezTo>
                      <a:pt x="-247" y="8792"/>
                      <a:pt x="-247" y="9964"/>
                      <a:pt x="746" y="10677"/>
                    </a:cubicBezTo>
                    <a:lnTo>
                      <a:pt x="4778" y="13617"/>
                    </a:lnTo>
                    <a:lnTo>
                      <a:pt x="4778" y="18644"/>
                    </a:lnTo>
                    <a:lnTo>
                      <a:pt x="4378" y="18644"/>
                    </a:lnTo>
                    <a:cubicBezTo>
                      <a:pt x="4024" y="18644"/>
                      <a:pt x="3738" y="18850"/>
                      <a:pt x="3738" y="19100"/>
                    </a:cubicBezTo>
                    <a:lnTo>
                      <a:pt x="3738" y="21144"/>
                    </a:lnTo>
                    <a:cubicBezTo>
                      <a:pt x="3738" y="21391"/>
                      <a:pt x="4024" y="21600"/>
                      <a:pt x="4378" y="21600"/>
                    </a:cubicBezTo>
                    <a:lnTo>
                      <a:pt x="14834" y="21600"/>
                    </a:lnTo>
                    <a:cubicBezTo>
                      <a:pt x="15669" y="21600"/>
                      <a:pt x="15669" y="20687"/>
                      <a:pt x="14834" y="20687"/>
                    </a:cubicBezTo>
                    <a:lnTo>
                      <a:pt x="5005" y="20687"/>
                    </a:lnTo>
                    <a:lnTo>
                      <a:pt x="5005" y="19566"/>
                    </a:lnTo>
                    <a:lnTo>
                      <a:pt x="20086" y="19566"/>
                    </a:lnTo>
                    <a:lnTo>
                      <a:pt x="20086" y="20678"/>
                    </a:lnTo>
                    <a:lnTo>
                      <a:pt x="17312" y="20678"/>
                    </a:lnTo>
                    <a:cubicBezTo>
                      <a:pt x="16467" y="20678"/>
                      <a:pt x="16467" y="21600"/>
                      <a:pt x="17312" y="21600"/>
                    </a:cubicBezTo>
                    <a:lnTo>
                      <a:pt x="20726" y="21600"/>
                    </a:lnTo>
                    <a:cubicBezTo>
                      <a:pt x="21069" y="21600"/>
                      <a:pt x="21353" y="21391"/>
                      <a:pt x="21353" y="21134"/>
                    </a:cubicBezTo>
                    <a:lnTo>
                      <a:pt x="21353" y="19100"/>
                    </a:lnTo>
                    <a:cubicBezTo>
                      <a:pt x="21344" y="18844"/>
                      <a:pt x="21069" y="18644"/>
                      <a:pt x="20726" y="18644"/>
                    </a:cubicBezTo>
                    <a:lnTo>
                      <a:pt x="20316" y="18644"/>
                    </a:lnTo>
                    <a:lnTo>
                      <a:pt x="20316" y="5047"/>
                    </a:lnTo>
                    <a:cubicBezTo>
                      <a:pt x="20316" y="4121"/>
                      <a:pt x="19279" y="3401"/>
                      <a:pt x="18075" y="3401"/>
                    </a:cubicBezTo>
                    <a:cubicBezTo>
                      <a:pt x="17907" y="3401"/>
                      <a:pt x="17737" y="3415"/>
                      <a:pt x="17564" y="3444"/>
                    </a:cubicBezTo>
                    <a:lnTo>
                      <a:pt x="17564" y="3169"/>
                    </a:lnTo>
                    <a:cubicBezTo>
                      <a:pt x="17554" y="2046"/>
                      <a:pt x="16284" y="1211"/>
                      <a:pt x="14872" y="1211"/>
                    </a:cubicBezTo>
                    <a:cubicBezTo>
                      <a:pt x="14500" y="1211"/>
                      <a:pt x="14121" y="1268"/>
                      <a:pt x="13749" y="1392"/>
                    </a:cubicBezTo>
                    <a:cubicBezTo>
                      <a:pt x="13368" y="477"/>
                      <a:pt x="12268" y="0"/>
                      <a:pt x="11161"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60" name="Google Shape;2338;p59">
                <a:extLst>
                  <a:ext uri="{FF2B5EF4-FFF2-40B4-BE49-F238E27FC236}">
                    <a16:creationId xmlns:a16="http://schemas.microsoft.com/office/drawing/2014/main" id="{AAC3AD6D-762D-B846-AF0B-996528934D10}"/>
                  </a:ext>
                </a:extLst>
              </p:cNvPr>
              <p:cNvSpPr/>
              <p:nvPr/>
            </p:nvSpPr>
            <p:spPr>
              <a:xfrm>
                <a:off x="295037" y="86041"/>
                <a:ext cx="13209" cy="44329"/>
              </a:xfrm>
              <a:custGeom>
                <a:avLst/>
                <a:gdLst/>
                <a:ahLst/>
                <a:cxnLst>
                  <a:cxn ang="0">
                    <a:pos x="wd2" y="hd2"/>
                  </a:cxn>
                  <a:cxn ang="5400000">
                    <a:pos x="wd2" y="hd2"/>
                  </a:cxn>
                  <a:cxn ang="10800000">
                    <a:pos x="wd2" y="hd2"/>
                  </a:cxn>
                  <a:cxn ang="16200000">
                    <a:pos x="wd2" y="hd2"/>
                  </a:cxn>
                </a:cxnLst>
                <a:rect l="0" t="0" r="r" b="b"/>
                <a:pathLst>
                  <a:path w="21165" h="21600" extrusionOk="0">
                    <a:moveTo>
                      <a:pt x="10489" y="0"/>
                    </a:moveTo>
                    <a:cubicBezTo>
                      <a:pt x="10284" y="0"/>
                      <a:pt x="10029" y="0"/>
                      <a:pt x="9825" y="16"/>
                    </a:cubicBezTo>
                    <a:cubicBezTo>
                      <a:pt x="4106" y="62"/>
                      <a:pt x="-337" y="1522"/>
                      <a:pt x="20" y="3276"/>
                    </a:cubicBezTo>
                    <a:cubicBezTo>
                      <a:pt x="735" y="7376"/>
                      <a:pt x="940" y="12221"/>
                      <a:pt x="582" y="18463"/>
                    </a:cubicBezTo>
                    <a:cubicBezTo>
                      <a:pt x="378" y="20202"/>
                      <a:pt x="5025" y="21600"/>
                      <a:pt x="10540" y="21600"/>
                    </a:cubicBezTo>
                    <a:lnTo>
                      <a:pt x="10744" y="21600"/>
                    </a:lnTo>
                    <a:cubicBezTo>
                      <a:pt x="16310" y="21600"/>
                      <a:pt x="20906" y="20249"/>
                      <a:pt x="21110" y="18572"/>
                    </a:cubicBezTo>
                    <a:cubicBezTo>
                      <a:pt x="21263" y="12159"/>
                      <a:pt x="21110" y="7205"/>
                      <a:pt x="20548" y="2935"/>
                    </a:cubicBezTo>
                    <a:cubicBezTo>
                      <a:pt x="20191" y="1258"/>
                      <a:pt x="15748" y="0"/>
                      <a:pt x="1048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61" name="Google Shape;2339;p59">
                <a:extLst>
                  <a:ext uri="{FF2B5EF4-FFF2-40B4-BE49-F238E27FC236}">
                    <a16:creationId xmlns:a16="http://schemas.microsoft.com/office/drawing/2014/main" id="{F5C8F0C8-E30C-3C43-910A-1A197AD26BC6}"/>
                  </a:ext>
                </a:extLst>
              </p:cNvPr>
              <p:cNvSpPr/>
              <p:nvPr/>
            </p:nvSpPr>
            <p:spPr>
              <a:xfrm>
                <a:off x="219682" y="31"/>
                <a:ext cx="215084" cy="300130"/>
              </a:xfrm>
              <a:custGeom>
                <a:avLst/>
                <a:gdLst/>
                <a:ahLst/>
                <a:cxnLst>
                  <a:cxn ang="0">
                    <a:pos x="wd2" y="hd2"/>
                  </a:cxn>
                  <a:cxn ang="5400000">
                    <a:pos x="wd2" y="hd2"/>
                  </a:cxn>
                  <a:cxn ang="10800000">
                    <a:pos x="wd2" y="hd2"/>
                  </a:cxn>
                  <a:cxn ang="16200000">
                    <a:pos x="wd2" y="hd2"/>
                  </a:cxn>
                </a:cxnLst>
                <a:rect l="0" t="0" r="r" b="b"/>
                <a:pathLst>
                  <a:path w="21354" h="21600" extrusionOk="0">
                    <a:moveTo>
                      <a:pt x="18885" y="8451"/>
                    </a:moveTo>
                    <a:cubicBezTo>
                      <a:pt x="19211" y="8451"/>
                      <a:pt x="19537" y="8543"/>
                      <a:pt x="19790" y="8724"/>
                    </a:cubicBezTo>
                    <a:cubicBezTo>
                      <a:pt x="20281" y="9082"/>
                      <a:pt x="20281" y="9665"/>
                      <a:pt x="19790" y="10029"/>
                    </a:cubicBezTo>
                    <a:lnTo>
                      <a:pt x="15551" y="13103"/>
                    </a:lnTo>
                    <a:cubicBezTo>
                      <a:pt x="15434" y="13185"/>
                      <a:pt x="15367" y="13302"/>
                      <a:pt x="15367" y="13426"/>
                    </a:cubicBezTo>
                    <a:lnTo>
                      <a:pt x="15367" y="18644"/>
                    </a:lnTo>
                    <a:lnTo>
                      <a:pt x="11036" y="18644"/>
                    </a:lnTo>
                    <a:lnTo>
                      <a:pt x="11036" y="17089"/>
                    </a:lnTo>
                    <a:cubicBezTo>
                      <a:pt x="11045" y="14921"/>
                      <a:pt x="12238" y="12837"/>
                      <a:pt x="14380" y="11300"/>
                    </a:cubicBezTo>
                    <a:lnTo>
                      <a:pt x="16443" y="9821"/>
                    </a:lnTo>
                    <a:lnTo>
                      <a:pt x="17990" y="8724"/>
                    </a:lnTo>
                    <a:cubicBezTo>
                      <a:pt x="18237" y="8543"/>
                      <a:pt x="18559" y="8451"/>
                      <a:pt x="18885" y="8451"/>
                    </a:cubicBezTo>
                    <a:close/>
                    <a:moveTo>
                      <a:pt x="10238" y="899"/>
                    </a:moveTo>
                    <a:cubicBezTo>
                      <a:pt x="11001" y="899"/>
                      <a:pt x="11631" y="1349"/>
                      <a:pt x="11653" y="1906"/>
                    </a:cubicBezTo>
                    <a:lnTo>
                      <a:pt x="11653" y="8933"/>
                    </a:lnTo>
                    <a:cubicBezTo>
                      <a:pt x="11653" y="9236"/>
                      <a:pt x="11969" y="9387"/>
                      <a:pt x="12282" y="9387"/>
                    </a:cubicBezTo>
                    <a:cubicBezTo>
                      <a:pt x="12599" y="9387"/>
                      <a:pt x="12915" y="9236"/>
                      <a:pt x="12915" y="8933"/>
                    </a:cubicBezTo>
                    <a:lnTo>
                      <a:pt x="12915" y="2055"/>
                    </a:lnTo>
                    <a:cubicBezTo>
                      <a:pt x="13206" y="1844"/>
                      <a:pt x="13567" y="1748"/>
                      <a:pt x="13918" y="1748"/>
                    </a:cubicBezTo>
                    <a:cubicBezTo>
                      <a:pt x="14658" y="1748"/>
                      <a:pt x="15367" y="2165"/>
                      <a:pt x="15367" y="2793"/>
                    </a:cubicBezTo>
                    <a:lnTo>
                      <a:pt x="15367" y="9314"/>
                    </a:lnTo>
                    <a:lnTo>
                      <a:pt x="13488" y="10669"/>
                    </a:lnTo>
                    <a:cubicBezTo>
                      <a:pt x="11102" y="12371"/>
                      <a:pt x="9764" y="14690"/>
                      <a:pt x="9764" y="17107"/>
                    </a:cubicBezTo>
                    <a:lnTo>
                      <a:pt x="9764" y="18651"/>
                    </a:lnTo>
                    <a:lnTo>
                      <a:pt x="2291" y="18651"/>
                    </a:lnTo>
                    <a:lnTo>
                      <a:pt x="2291" y="5055"/>
                    </a:lnTo>
                    <a:lnTo>
                      <a:pt x="2303" y="5046"/>
                    </a:lnTo>
                    <a:cubicBezTo>
                      <a:pt x="2303" y="4647"/>
                      <a:pt x="2749" y="4323"/>
                      <a:pt x="3300" y="4323"/>
                    </a:cubicBezTo>
                    <a:cubicBezTo>
                      <a:pt x="3483" y="4323"/>
                      <a:pt x="3654" y="4355"/>
                      <a:pt x="3803" y="4422"/>
                    </a:cubicBezTo>
                    <a:lnTo>
                      <a:pt x="3803" y="8924"/>
                    </a:lnTo>
                    <a:cubicBezTo>
                      <a:pt x="3803" y="9231"/>
                      <a:pt x="4123" y="9385"/>
                      <a:pt x="4439" y="9385"/>
                    </a:cubicBezTo>
                    <a:cubicBezTo>
                      <a:pt x="4759" y="9385"/>
                      <a:pt x="5075" y="9231"/>
                      <a:pt x="5075" y="8924"/>
                    </a:cubicBezTo>
                    <a:lnTo>
                      <a:pt x="5075" y="3176"/>
                    </a:lnTo>
                    <a:cubicBezTo>
                      <a:pt x="5069" y="2546"/>
                      <a:pt x="5774" y="2131"/>
                      <a:pt x="6511" y="2131"/>
                    </a:cubicBezTo>
                    <a:cubicBezTo>
                      <a:pt x="6866" y="2131"/>
                      <a:pt x="7223" y="2225"/>
                      <a:pt x="7517" y="2438"/>
                    </a:cubicBezTo>
                    <a:lnTo>
                      <a:pt x="7517" y="4954"/>
                    </a:lnTo>
                    <a:cubicBezTo>
                      <a:pt x="7517" y="5261"/>
                      <a:pt x="7834" y="5415"/>
                      <a:pt x="8153" y="5415"/>
                    </a:cubicBezTo>
                    <a:cubicBezTo>
                      <a:pt x="8470" y="5415"/>
                      <a:pt x="8789" y="5261"/>
                      <a:pt x="8789" y="4954"/>
                    </a:cubicBezTo>
                    <a:lnTo>
                      <a:pt x="8789" y="1963"/>
                    </a:lnTo>
                    <a:cubicBezTo>
                      <a:pt x="8767" y="1390"/>
                      <a:pt x="9384" y="917"/>
                      <a:pt x="10175" y="901"/>
                    </a:cubicBezTo>
                    <a:cubicBezTo>
                      <a:pt x="10197" y="899"/>
                      <a:pt x="10216" y="899"/>
                      <a:pt x="10238" y="899"/>
                    </a:cubicBezTo>
                    <a:close/>
                    <a:moveTo>
                      <a:pt x="16408" y="19557"/>
                    </a:moveTo>
                    <a:lnTo>
                      <a:pt x="16408" y="20678"/>
                    </a:lnTo>
                    <a:lnTo>
                      <a:pt x="1259" y="20678"/>
                    </a:lnTo>
                    <a:lnTo>
                      <a:pt x="1259" y="19557"/>
                    </a:lnTo>
                    <a:close/>
                    <a:moveTo>
                      <a:pt x="10232" y="0"/>
                    </a:moveTo>
                    <a:cubicBezTo>
                      <a:pt x="9125" y="0"/>
                      <a:pt x="8014" y="479"/>
                      <a:pt x="7631" y="1390"/>
                    </a:cubicBezTo>
                    <a:cubicBezTo>
                      <a:pt x="7261" y="1268"/>
                      <a:pt x="6882" y="1213"/>
                      <a:pt x="6511" y="1213"/>
                    </a:cubicBezTo>
                    <a:cubicBezTo>
                      <a:pt x="5088" y="1213"/>
                      <a:pt x="3803" y="2043"/>
                      <a:pt x="3803" y="3176"/>
                    </a:cubicBezTo>
                    <a:lnTo>
                      <a:pt x="3803" y="3443"/>
                    </a:lnTo>
                    <a:cubicBezTo>
                      <a:pt x="3635" y="3415"/>
                      <a:pt x="3464" y="3401"/>
                      <a:pt x="3297" y="3401"/>
                    </a:cubicBezTo>
                    <a:cubicBezTo>
                      <a:pt x="2082" y="3401"/>
                      <a:pt x="1041" y="4117"/>
                      <a:pt x="1031" y="5046"/>
                    </a:cubicBezTo>
                    <a:lnTo>
                      <a:pt x="1031" y="18644"/>
                    </a:lnTo>
                    <a:lnTo>
                      <a:pt x="630" y="18644"/>
                    </a:lnTo>
                    <a:cubicBezTo>
                      <a:pt x="288" y="18644"/>
                      <a:pt x="0" y="18850"/>
                      <a:pt x="0" y="19107"/>
                    </a:cubicBezTo>
                    <a:lnTo>
                      <a:pt x="0" y="21144"/>
                    </a:lnTo>
                    <a:cubicBezTo>
                      <a:pt x="0" y="21400"/>
                      <a:pt x="288" y="21600"/>
                      <a:pt x="630" y="21600"/>
                    </a:cubicBezTo>
                    <a:lnTo>
                      <a:pt x="17038" y="21600"/>
                    </a:lnTo>
                    <a:cubicBezTo>
                      <a:pt x="17383" y="21600"/>
                      <a:pt x="17670" y="21400"/>
                      <a:pt x="17670" y="21144"/>
                    </a:cubicBezTo>
                    <a:lnTo>
                      <a:pt x="17670" y="19107"/>
                    </a:lnTo>
                    <a:cubicBezTo>
                      <a:pt x="17670" y="18850"/>
                      <a:pt x="17383" y="18644"/>
                      <a:pt x="17038" y="18644"/>
                    </a:cubicBezTo>
                    <a:lnTo>
                      <a:pt x="16626" y="18644"/>
                    </a:lnTo>
                    <a:lnTo>
                      <a:pt x="16626" y="13616"/>
                    </a:lnTo>
                    <a:lnTo>
                      <a:pt x="20682" y="10676"/>
                    </a:lnTo>
                    <a:cubicBezTo>
                      <a:pt x="21600" y="9954"/>
                      <a:pt x="21578" y="8832"/>
                      <a:pt x="20613" y="8135"/>
                    </a:cubicBezTo>
                    <a:cubicBezTo>
                      <a:pt x="20119" y="7775"/>
                      <a:pt x="19468" y="7596"/>
                      <a:pt x="18816" y="7596"/>
                    </a:cubicBezTo>
                    <a:cubicBezTo>
                      <a:pt x="18202" y="7596"/>
                      <a:pt x="17585" y="7754"/>
                      <a:pt x="17098" y="8078"/>
                    </a:cubicBezTo>
                    <a:lnTo>
                      <a:pt x="16639" y="8401"/>
                    </a:lnTo>
                    <a:lnTo>
                      <a:pt x="16639" y="2787"/>
                    </a:lnTo>
                    <a:cubicBezTo>
                      <a:pt x="16639" y="1647"/>
                      <a:pt x="15345" y="823"/>
                      <a:pt x="13924" y="823"/>
                    </a:cubicBezTo>
                    <a:cubicBezTo>
                      <a:pt x="13494" y="823"/>
                      <a:pt x="13051" y="899"/>
                      <a:pt x="12627" y="1066"/>
                    </a:cubicBezTo>
                    <a:cubicBezTo>
                      <a:pt x="12121" y="346"/>
                      <a:pt x="11178" y="0"/>
                      <a:pt x="1023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spTree>
    <p:extLst>
      <p:ext uri="{BB962C8B-B14F-4D97-AF65-F5344CB8AC3E}">
        <p14:creationId xmlns:p14="http://schemas.microsoft.com/office/powerpoint/2010/main" val="38846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CONCRÈTEMENT</a:t>
            </a:r>
          </a:p>
        </p:txBody>
      </p:sp>
      <p:sp>
        <p:nvSpPr>
          <p:cNvPr id="105" name="Google Shape;1419;p45">
            <a:extLst>
              <a:ext uri="{FF2B5EF4-FFF2-40B4-BE49-F238E27FC236}">
                <a16:creationId xmlns:a16="http://schemas.microsoft.com/office/drawing/2014/main" id="{98247DA8-B811-5941-A8BB-42EB28781E23}"/>
              </a:ext>
            </a:extLst>
          </p:cNvPr>
          <p:cNvSpPr txBox="1"/>
          <p:nvPr/>
        </p:nvSpPr>
        <p:spPr>
          <a:xfrm>
            <a:off x="625591" y="3628129"/>
            <a:ext cx="1709017" cy="1213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Rodolphe peut affiner sa forme à la salle de sport plusieurs fois par semaine.</a:t>
            </a:r>
            <a:endParaRPr sz="1200" dirty="0"/>
          </a:p>
        </p:txBody>
      </p:sp>
      <p:sp>
        <p:nvSpPr>
          <p:cNvPr id="167" name="Google Shape;2381;p60">
            <a:extLst>
              <a:ext uri="{FF2B5EF4-FFF2-40B4-BE49-F238E27FC236}">
                <a16:creationId xmlns:a16="http://schemas.microsoft.com/office/drawing/2014/main" id="{AE32FF93-ABFE-4343-90E5-BE37C37F5785}"/>
              </a:ext>
            </a:extLst>
          </p:cNvPr>
          <p:cNvSpPr/>
          <p:nvPr/>
        </p:nvSpPr>
        <p:spPr>
          <a:xfrm>
            <a:off x="1021482" y="1922231"/>
            <a:ext cx="903544" cy="903544"/>
          </a:xfrm>
          <a:prstGeom prst="ellipse">
            <a:avLst/>
          </a:prstGeom>
          <a:solidFill>
            <a:srgbClr val="FFFFFF"/>
          </a:solidFill>
          <a:ln>
            <a:solidFill>
              <a:srgbClr val="000000"/>
            </a:solidFill>
          </a:ln>
        </p:spPr>
        <p:txBody>
          <a:bodyPr lIns="0" tIns="0" rIns="0" bIns="0" anchor="ctr"/>
          <a:lstStyle/>
          <a:p>
            <a:pPr algn="ctr">
              <a:defRPr>
                <a:latin typeface="Cambria"/>
                <a:ea typeface="Cambria"/>
                <a:cs typeface="Cambria"/>
                <a:sym typeface="Cambria"/>
              </a:defRPr>
            </a:pPr>
            <a:r>
              <a:rPr lang="fr-FR" dirty="0">
                <a:latin typeface="Montserrat" pitchFamily="2" charset="77"/>
              </a:rPr>
              <a:t>20 € </a:t>
            </a:r>
          </a:p>
          <a:p>
            <a:pPr algn="ctr">
              <a:defRPr>
                <a:latin typeface="Cambria"/>
                <a:ea typeface="Cambria"/>
                <a:cs typeface="Cambria"/>
                <a:sym typeface="Cambria"/>
              </a:defRPr>
            </a:pPr>
            <a:r>
              <a:rPr lang="fr-FR" sz="1000" b="0" dirty="0">
                <a:latin typeface="Montserrat" pitchFamily="2" charset="77"/>
              </a:rPr>
              <a:t>/ mois</a:t>
            </a:r>
            <a:endParaRPr sz="1000" b="0" dirty="0">
              <a:latin typeface="Montserrat" pitchFamily="2" charset="77"/>
            </a:endParaRP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
        <p:nvSpPr>
          <p:cNvPr id="214" name="Google Shape;1419;p45">
            <a:extLst>
              <a:ext uri="{FF2B5EF4-FFF2-40B4-BE49-F238E27FC236}">
                <a16:creationId xmlns:a16="http://schemas.microsoft.com/office/drawing/2014/main" id="{5EFC2E8A-8FBE-EB49-B51A-EDD027F2723C}"/>
              </a:ext>
            </a:extLst>
          </p:cNvPr>
          <p:cNvSpPr txBox="1"/>
          <p:nvPr/>
        </p:nvSpPr>
        <p:spPr>
          <a:xfrm>
            <a:off x="2565655" y="3540844"/>
            <a:ext cx="1709017" cy="1311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Alex et toute sa famille peuvent écouter de la musique sur Deezer en illimité !</a:t>
            </a:r>
            <a:endParaRPr sz="1200" dirty="0"/>
          </a:p>
        </p:txBody>
      </p:sp>
      <p:sp>
        <p:nvSpPr>
          <p:cNvPr id="215" name="Google Shape;2381;p60">
            <a:extLst>
              <a:ext uri="{FF2B5EF4-FFF2-40B4-BE49-F238E27FC236}">
                <a16:creationId xmlns:a16="http://schemas.microsoft.com/office/drawing/2014/main" id="{9AA14ECA-D38B-3443-AC1D-6BBB853F34D6}"/>
              </a:ext>
            </a:extLst>
          </p:cNvPr>
          <p:cNvSpPr/>
          <p:nvPr/>
        </p:nvSpPr>
        <p:spPr>
          <a:xfrm>
            <a:off x="2968392" y="1922231"/>
            <a:ext cx="903544" cy="903544"/>
          </a:xfrm>
          <a:prstGeom prst="ellipse">
            <a:avLst/>
          </a:prstGeom>
          <a:solidFill>
            <a:srgbClr val="FFFFFF"/>
          </a:solidFill>
          <a:ln>
            <a:solidFill>
              <a:srgbClr val="000000"/>
            </a:solidFill>
          </a:ln>
        </p:spPr>
        <p:txBody>
          <a:bodyPr lIns="0" tIns="0" rIns="0" bIns="0" anchor="ctr"/>
          <a:lstStyle/>
          <a:p>
            <a:pPr algn="ctr">
              <a:defRPr>
                <a:latin typeface="Cambria"/>
                <a:ea typeface="Cambria"/>
                <a:cs typeface="Cambria"/>
                <a:sym typeface="Cambria"/>
              </a:defRPr>
            </a:pPr>
            <a:r>
              <a:rPr lang="fr-FR" dirty="0">
                <a:latin typeface="Montserrat" pitchFamily="2" charset="77"/>
              </a:rPr>
              <a:t>50 € </a:t>
            </a:r>
          </a:p>
          <a:p>
            <a:pPr algn="ctr">
              <a:defRPr>
                <a:latin typeface="Cambria"/>
                <a:ea typeface="Cambria"/>
                <a:cs typeface="Cambria"/>
                <a:sym typeface="Cambria"/>
              </a:defRPr>
            </a:pPr>
            <a:r>
              <a:rPr lang="fr-FR" sz="1000" b="0" dirty="0">
                <a:latin typeface="Montserrat" pitchFamily="2" charset="77"/>
              </a:rPr>
              <a:t>/ mois</a:t>
            </a:r>
            <a:endParaRPr sz="1000" b="0" dirty="0">
              <a:latin typeface="Montserrat" pitchFamily="2" charset="77"/>
            </a:endParaRPr>
          </a:p>
        </p:txBody>
      </p:sp>
      <p:sp>
        <p:nvSpPr>
          <p:cNvPr id="216" name="Google Shape;1419;p45">
            <a:extLst>
              <a:ext uri="{FF2B5EF4-FFF2-40B4-BE49-F238E27FC236}">
                <a16:creationId xmlns:a16="http://schemas.microsoft.com/office/drawing/2014/main" id="{A6826107-5A4A-8247-A72B-70B8FE3E7179}"/>
              </a:ext>
            </a:extLst>
          </p:cNvPr>
          <p:cNvSpPr txBox="1"/>
          <p:nvPr/>
        </p:nvSpPr>
        <p:spPr>
          <a:xfrm>
            <a:off x="4512565" y="3610652"/>
            <a:ext cx="1709017" cy="1311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Marie peut travailler pendant les deux semaines de vacances de sa fille Léa, elle est au centre aéré.</a:t>
            </a:r>
            <a:endParaRPr sz="1200" dirty="0"/>
          </a:p>
        </p:txBody>
      </p:sp>
      <p:sp>
        <p:nvSpPr>
          <p:cNvPr id="217" name="Google Shape;2381;p60">
            <a:extLst>
              <a:ext uri="{FF2B5EF4-FFF2-40B4-BE49-F238E27FC236}">
                <a16:creationId xmlns:a16="http://schemas.microsoft.com/office/drawing/2014/main" id="{F4641C10-1FB2-BE42-A05B-4AFEAF1173AE}"/>
              </a:ext>
            </a:extLst>
          </p:cNvPr>
          <p:cNvSpPr/>
          <p:nvPr/>
        </p:nvSpPr>
        <p:spPr>
          <a:xfrm>
            <a:off x="4915302" y="1922231"/>
            <a:ext cx="903544" cy="903544"/>
          </a:xfrm>
          <a:prstGeom prst="ellipse">
            <a:avLst/>
          </a:prstGeom>
          <a:solidFill>
            <a:srgbClr val="FFFFFF"/>
          </a:solidFill>
          <a:ln>
            <a:solidFill>
              <a:srgbClr val="000000"/>
            </a:solidFill>
          </a:ln>
        </p:spPr>
        <p:txBody>
          <a:bodyPr lIns="0" tIns="0" rIns="0" bIns="0" anchor="ctr"/>
          <a:lstStyle/>
          <a:p>
            <a:pPr algn="ctr">
              <a:defRPr>
                <a:latin typeface="Cambria"/>
                <a:ea typeface="Cambria"/>
                <a:cs typeface="Cambria"/>
                <a:sym typeface="Cambria"/>
              </a:defRPr>
            </a:pPr>
            <a:r>
              <a:rPr lang="fr-FR" sz="1700" dirty="0">
                <a:latin typeface="Montserrat" pitchFamily="2" charset="77"/>
              </a:rPr>
              <a:t>100 € </a:t>
            </a:r>
          </a:p>
          <a:p>
            <a:pPr algn="ctr">
              <a:defRPr>
                <a:latin typeface="Cambria"/>
                <a:ea typeface="Cambria"/>
                <a:cs typeface="Cambria"/>
                <a:sym typeface="Cambria"/>
              </a:defRPr>
            </a:pPr>
            <a:r>
              <a:rPr lang="fr-FR" sz="1000" b="0" dirty="0">
                <a:latin typeface="Montserrat" pitchFamily="2" charset="77"/>
              </a:rPr>
              <a:t>/ mois</a:t>
            </a:r>
            <a:endParaRPr sz="1000" b="0" dirty="0">
              <a:latin typeface="Montserrat" pitchFamily="2" charset="77"/>
            </a:endParaRPr>
          </a:p>
        </p:txBody>
      </p:sp>
      <p:sp>
        <p:nvSpPr>
          <p:cNvPr id="218" name="Google Shape;1419;p45">
            <a:extLst>
              <a:ext uri="{FF2B5EF4-FFF2-40B4-BE49-F238E27FC236}">
                <a16:creationId xmlns:a16="http://schemas.microsoft.com/office/drawing/2014/main" id="{60B8D773-0CE2-F546-BBC6-A5B9D2E110C1}"/>
              </a:ext>
            </a:extLst>
          </p:cNvPr>
          <p:cNvSpPr txBox="1"/>
          <p:nvPr/>
        </p:nvSpPr>
        <p:spPr>
          <a:xfrm>
            <a:off x="6459475" y="3540844"/>
            <a:ext cx="1709017" cy="1311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Anthony et Adèle choisissent la destination de leur séjour </a:t>
            </a:r>
            <a:r>
              <a:rPr lang="fr-FR" sz="1200" dirty="0" err="1"/>
              <a:t>Wonderbox</a:t>
            </a:r>
            <a:r>
              <a:rPr lang="fr-FR" sz="1200" dirty="0"/>
              <a:t> de 3 jours</a:t>
            </a:r>
            <a:endParaRPr sz="1200" dirty="0"/>
          </a:p>
        </p:txBody>
      </p:sp>
      <p:sp>
        <p:nvSpPr>
          <p:cNvPr id="219" name="Google Shape;2381;p60">
            <a:extLst>
              <a:ext uri="{FF2B5EF4-FFF2-40B4-BE49-F238E27FC236}">
                <a16:creationId xmlns:a16="http://schemas.microsoft.com/office/drawing/2014/main" id="{4B8BA00D-7538-0145-AA47-D486017046F0}"/>
              </a:ext>
            </a:extLst>
          </p:cNvPr>
          <p:cNvSpPr/>
          <p:nvPr/>
        </p:nvSpPr>
        <p:spPr>
          <a:xfrm>
            <a:off x="6862212" y="1922231"/>
            <a:ext cx="903544" cy="903544"/>
          </a:xfrm>
          <a:prstGeom prst="ellipse">
            <a:avLst/>
          </a:prstGeom>
          <a:solidFill>
            <a:srgbClr val="FFFFFF"/>
          </a:solidFill>
          <a:ln>
            <a:solidFill>
              <a:srgbClr val="000000"/>
            </a:solidFill>
          </a:ln>
        </p:spPr>
        <p:txBody>
          <a:bodyPr lIns="0" tIns="0" rIns="0" bIns="0" anchor="ctr"/>
          <a:lstStyle/>
          <a:p>
            <a:pPr algn="ctr">
              <a:defRPr>
                <a:latin typeface="Cambria"/>
                <a:ea typeface="Cambria"/>
                <a:cs typeface="Cambria"/>
                <a:sym typeface="Cambria"/>
              </a:defRPr>
            </a:pPr>
            <a:r>
              <a:rPr lang="fr-FR" sz="1600" dirty="0">
                <a:latin typeface="Montserrat" pitchFamily="2" charset="77"/>
              </a:rPr>
              <a:t>200 € </a:t>
            </a:r>
          </a:p>
          <a:p>
            <a:pPr algn="ctr">
              <a:defRPr>
                <a:latin typeface="Cambria"/>
                <a:ea typeface="Cambria"/>
                <a:cs typeface="Cambria"/>
                <a:sym typeface="Cambria"/>
              </a:defRPr>
            </a:pPr>
            <a:r>
              <a:rPr lang="fr-FR" sz="1000" b="0" dirty="0">
                <a:latin typeface="Montserrat" pitchFamily="2" charset="77"/>
              </a:rPr>
              <a:t>/ mois</a:t>
            </a:r>
            <a:endParaRPr sz="1000" b="0" dirty="0">
              <a:latin typeface="Montserrat" pitchFamily="2" charset="77"/>
            </a:endParaRPr>
          </a:p>
        </p:txBody>
      </p:sp>
      <p:pic>
        <p:nvPicPr>
          <p:cNvPr id="4" name="Image 3">
            <a:extLst>
              <a:ext uri="{FF2B5EF4-FFF2-40B4-BE49-F238E27FC236}">
                <a16:creationId xmlns:a16="http://schemas.microsoft.com/office/drawing/2014/main" id="{B31EE4E4-0E4C-E444-BF74-D491C39B8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623" y="2965753"/>
            <a:ext cx="644899" cy="644899"/>
          </a:xfrm>
          <a:prstGeom prst="rect">
            <a:avLst/>
          </a:prstGeom>
        </p:spPr>
      </p:pic>
      <p:pic>
        <p:nvPicPr>
          <p:cNvPr id="7" name="Image 6">
            <a:extLst>
              <a:ext uri="{FF2B5EF4-FFF2-40B4-BE49-F238E27FC236}">
                <a16:creationId xmlns:a16="http://schemas.microsoft.com/office/drawing/2014/main" id="{1AB7CA3E-BDED-BF4E-93AF-0BD1C547C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099" y="2961877"/>
            <a:ext cx="702310" cy="702310"/>
          </a:xfrm>
          <a:prstGeom prst="rect">
            <a:avLst/>
          </a:prstGeom>
        </p:spPr>
      </p:pic>
      <p:pic>
        <p:nvPicPr>
          <p:cNvPr id="9" name="Image 8">
            <a:extLst>
              <a:ext uri="{FF2B5EF4-FFF2-40B4-BE49-F238E27FC236}">
                <a16:creationId xmlns:a16="http://schemas.microsoft.com/office/drawing/2014/main" id="{99EED966-9205-DB4C-A3F0-A2B4CA65F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154" y="2961877"/>
            <a:ext cx="648775" cy="648775"/>
          </a:xfrm>
          <a:prstGeom prst="rect">
            <a:avLst/>
          </a:prstGeom>
        </p:spPr>
      </p:pic>
      <p:pic>
        <p:nvPicPr>
          <p:cNvPr id="11" name="Image 10">
            <a:extLst>
              <a:ext uri="{FF2B5EF4-FFF2-40B4-BE49-F238E27FC236}">
                <a16:creationId xmlns:a16="http://schemas.microsoft.com/office/drawing/2014/main" id="{CD31C2E2-7E1F-A747-BA76-960024B8B2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9338" y="3008999"/>
            <a:ext cx="601653" cy="601653"/>
          </a:xfrm>
          <a:prstGeom prst="rect">
            <a:avLst/>
          </a:prstGeom>
        </p:spPr>
      </p:pic>
      <p:sp>
        <p:nvSpPr>
          <p:cNvPr id="220" name="Google Shape;1330;p43">
            <a:extLst>
              <a:ext uri="{FF2B5EF4-FFF2-40B4-BE49-F238E27FC236}">
                <a16:creationId xmlns:a16="http://schemas.microsoft.com/office/drawing/2014/main" id="{E804E36A-071F-F342-A886-089C461E9781}"/>
              </a:ext>
            </a:extLst>
          </p:cNvPr>
          <p:cNvSpPr txBox="1">
            <a:spLocks/>
          </p:cNvSpPr>
          <p:nvPr/>
        </p:nvSpPr>
        <p:spPr>
          <a:xfrm>
            <a:off x="625591" y="5353297"/>
            <a:ext cx="248914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hangingPunct="1"/>
            <a:r>
              <a:rPr lang="fr-FR" dirty="0"/>
              <a:t>OU EN UNE FOIS :</a:t>
            </a:r>
          </a:p>
        </p:txBody>
      </p:sp>
      <p:sp>
        <p:nvSpPr>
          <p:cNvPr id="221" name="Google Shape;1330;p43">
            <a:extLst>
              <a:ext uri="{FF2B5EF4-FFF2-40B4-BE49-F238E27FC236}">
                <a16:creationId xmlns:a16="http://schemas.microsoft.com/office/drawing/2014/main" id="{BF15F47E-BF53-DA49-AB66-BBB6F7A9E2F2}"/>
              </a:ext>
            </a:extLst>
          </p:cNvPr>
          <p:cNvSpPr txBox="1">
            <a:spLocks/>
          </p:cNvSpPr>
          <p:nvPr/>
        </p:nvSpPr>
        <p:spPr>
          <a:xfrm>
            <a:off x="595823" y="1090723"/>
            <a:ext cx="248914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hangingPunct="1"/>
            <a:r>
              <a:rPr lang="fr-FR" dirty="0"/>
              <a:t>RÉCURRENT :</a:t>
            </a:r>
          </a:p>
        </p:txBody>
      </p:sp>
      <p:sp>
        <p:nvSpPr>
          <p:cNvPr id="222" name="Google Shape;1419;p45">
            <a:extLst>
              <a:ext uri="{FF2B5EF4-FFF2-40B4-BE49-F238E27FC236}">
                <a16:creationId xmlns:a16="http://schemas.microsoft.com/office/drawing/2014/main" id="{EBE83EDE-07E8-6B45-B5E5-E808D8482A7C}"/>
              </a:ext>
            </a:extLst>
          </p:cNvPr>
          <p:cNvSpPr txBox="1"/>
          <p:nvPr/>
        </p:nvSpPr>
        <p:spPr>
          <a:xfrm>
            <a:off x="5153195" y="5051471"/>
            <a:ext cx="3602185" cy="1311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lvl1pPr marL="7938" indent="-7938" algn="ctr">
              <a:defRPr sz="1400" b="0">
                <a:latin typeface="Montserrat Regular"/>
                <a:ea typeface="Montserrat Regular"/>
                <a:cs typeface="Montserrat Regular"/>
                <a:sym typeface="Montserrat Regular"/>
              </a:defRPr>
            </a:lvl1pPr>
          </a:lstStyle>
          <a:p>
            <a:r>
              <a:rPr lang="fr-FR" sz="1200" dirty="0"/>
              <a:t>La famille de Nicolas passe de très belles vacances d’été !</a:t>
            </a:r>
          </a:p>
          <a:p>
            <a:r>
              <a:rPr lang="fr-FR" sz="1200" dirty="0"/>
              <a:t>Il utilise les 200 euros offerts par son employeur avant son départ pour payer les deux semaines de camping.</a:t>
            </a:r>
            <a:endParaRPr sz="1200" dirty="0"/>
          </a:p>
        </p:txBody>
      </p:sp>
      <p:sp>
        <p:nvSpPr>
          <p:cNvPr id="223" name="Google Shape;2381;p60">
            <a:extLst>
              <a:ext uri="{FF2B5EF4-FFF2-40B4-BE49-F238E27FC236}">
                <a16:creationId xmlns:a16="http://schemas.microsoft.com/office/drawing/2014/main" id="{32334377-4AE8-CF49-80FC-88E68D99E0BC}"/>
              </a:ext>
            </a:extLst>
          </p:cNvPr>
          <p:cNvSpPr/>
          <p:nvPr/>
        </p:nvSpPr>
        <p:spPr>
          <a:xfrm>
            <a:off x="3269219" y="5205683"/>
            <a:ext cx="903544" cy="903544"/>
          </a:xfrm>
          <a:prstGeom prst="ellipse">
            <a:avLst/>
          </a:prstGeom>
          <a:solidFill>
            <a:srgbClr val="FFFFFF"/>
          </a:solidFill>
          <a:ln>
            <a:solidFill>
              <a:srgbClr val="000000"/>
            </a:solidFill>
          </a:ln>
        </p:spPr>
        <p:txBody>
          <a:bodyPr lIns="0" tIns="0" rIns="0" bIns="0" anchor="ctr"/>
          <a:lstStyle/>
          <a:p>
            <a:pPr algn="ctr">
              <a:defRPr>
                <a:latin typeface="Cambria"/>
                <a:ea typeface="Cambria"/>
                <a:cs typeface="Cambria"/>
                <a:sym typeface="Cambria"/>
              </a:defRPr>
            </a:pPr>
            <a:r>
              <a:rPr lang="fr-FR" sz="1600" dirty="0">
                <a:latin typeface="Montserrat" pitchFamily="2" charset="77"/>
              </a:rPr>
              <a:t>200 €</a:t>
            </a:r>
          </a:p>
        </p:txBody>
      </p:sp>
      <p:pic>
        <p:nvPicPr>
          <p:cNvPr id="14" name="Image 13">
            <a:extLst>
              <a:ext uri="{FF2B5EF4-FFF2-40B4-BE49-F238E27FC236}">
                <a16:creationId xmlns:a16="http://schemas.microsoft.com/office/drawing/2014/main" id="{A55973E3-C754-DF4E-BD45-2E9483124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6539" y="5355342"/>
            <a:ext cx="604226" cy="604226"/>
          </a:xfrm>
          <a:prstGeom prst="rect">
            <a:avLst/>
          </a:prstGeom>
        </p:spPr>
      </p:pic>
    </p:spTree>
    <p:extLst>
      <p:ext uri="{BB962C8B-B14F-4D97-AF65-F5344CB8AC3E}">
        <p14:creationId xmlns:p14="http://schemas.microsoft.com/office/powerpoint/2010/main" val="38486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880;p37">
            <a:extLst>
              <a:ext uri="{FF2B5EF4-FFF2-40B4-BE49-F238E27FC236}">
                <a16:creationId xmlns:a16="http://schemas.microsoft.com/office/drawing/2014/main" id="{8860D695-0915-7C44-A270-8C930222D19B}"/>
              </a:ext>
            </a:extLst>
          </p:cNvPr>
          <p:cNvSpPr txBox="1"/>
          <p:nvPr/>
        </p:nvSpPr>
        <p:spPr>
          <a:xfrm>
            <a:off x="1239129" y="1288728"/>
            <a:ext cx="6819977" cy="118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3000"/>
              </a:lnSpc>
              <a:defRPr sz="4500" b="0">
                <a:latin typeface="Montserrat Bold"/>
                <a:ea typeface="Montserrat Bold"/>
                <a:cs typeface="Montserrat Bold"/>
                <a:sym typeface="Montserrat Bold"/>
              </a:defRPr>
            </a:lvl1pPr>
          </a:lstStyle>
          <a:p>
            <a:r>
              <a:rPr sz="3500" dirty="0"/>
              <a:t>DÉMONSTRATION</a:t>
            </a:r>
            <a:endParaRPr lang="fr-FR" sz="3500" dirty="0"/>
          </a:p>
          <a:p>
            <a:r>
              <a:rPr lang="fr-FR" sz="3500" dirty="0">
                <a:solidFill>
                  <a:srgbClr val="F74081"/>
                </a:solidFill>
              </a:rPr>
              <a:t>CÔTÉ EMPLOYEUR</a:t>
            </a:r>
            <a:endParaRPr sz="3500" dirty="0">
              <a:solidFill>
                <a:srgbClr val="F74081"/>
              </a:solidFill>
            </a:endParaRPr>
          </a:p>
        </p:txBody>
      </p:sp>
      <p:grpSp>
        <p:nvGrpSpPr>
          <p:cNvPr id="128" name="Groupe 127">
            <a:extLst>
              <a:ext uri="{FF2B5EF4-FFF2-40B4-BE49-F238E27FC236}">
                <a16:creationId xmlns:a16="http://schemas.microsoft.com/office/drawing/2014/main" id="{372B91B2-30DB-C840-A9D3-4769C1F32DEC}"/>
              </a:ext>
            </a:extLst>
          </p:cNvPr>
          <p:cNvGrpSpPr/>
          <p:nvPr/>
        </p:nvGrpSpPr>
        <p:grpSpPr>
          <a:xfrm>
            <a:off x="2194350" y="2475174"/>
            <a:ext cx="4917414" cy="3964038"/>
            <a:chOff x="983322" y="1130300"/>
            <a:chExt cx="4949755" cy="3990109"/>
          </a:xfrm>
        </p:grpSpPr>
        <p:pic>
          <p:nvPicPr>
            <p:cNvPr id="129" name="Image 128">
              <a:extLst>
                <a:ext uri="{FF2B5EF4-FFF2-40B4-BE49-F238E27FC236}">
                  <a16:creationId xmlns:a16="http://schemas.microsoft.com/office/drawing/2014/main" id="{BA0FA96D-D567-8A49-904D-47CFF9796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22" y="1130300"/>
              <a:ext cx="4949755" cy="3990109"/>
            </a:xfrm>
            <a:prstGeom prst="rect">
              <a:avLst/>
            </a:prstGeom>
          </p:spPr>
        </p:pic>
        <p:sp>
          <p:nvSpPr>
            <p:cNvPr id="250" name="Rectangle 249">
              <a:extLst>
                <a:ext uri="{FF2B5EF4-FFF2-40B4-BE49-F238E27FC236}">
                  <a16:creationId xmlns:a16="http://schemas.microsoft.com/office/drawing/2014/main" id="{FF007C28-F150-284D-B09E-DF95E7D33229}"/>
                </a:ext>
              </a:extLst>
            </p:cNvPr>
            <p:cNvSpPr/>
            <p:nvPr/>
          </p:nvSpPr>
          <p:spPr>
            <a:xfrm>
              <a:off x="1319645" y="1371600"/>
              <a:ext cx="4104410" cy="23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1" name="Image 250">
              <a:extLst>
                <a:ext uri="{FF2B5EF4-FFF2-40B4-BE49-F238E27FC236}">
                  <a16:creationId xmlns:a16="http://schemas.microsoft.com/office/drawing/2014/main" id="{AB20BA77-CA10-CA43-80F4-25B1D395D670}"/>
                </a:ext>
              </a:extLst>
            </p:cNvPr>
            <p:cNvPicPr>
              <a:picLocks noChangeAspect="1"/>
            </p:cNvPicPr>
            <p:nvPr/>
          </p:nvPicPr>
          <p:blipFill>
            <a:blip r:embed="rId3"/>
            <a:stretch>
              <a:fillRect/>
            </a:stretch>
          </p:blipFill>
          <p:spPr>
            <a:xfrm>
              <a:off x="1319645" y="1399090"/>
              <a:ext cx="4104409" cy="1780528"/>
            </a:xfrm>
            <a:prstGeom prst="rect">
              <a:avLst/>
            </a:prstGeom>
          </p:spPr>
        </p:pic>
      </p:grpSp>
      <p:pic>
        <p:nvPicPr>
          <p:cNvPr id="7" name="Image 6">
            <a:extLst>
              <a:ext uri="{FF2B5EF4-FFF2-40B4-BE49-F238E27FC236}">
                <a16:creationId xmlns:a16="http://schemas.microsoft.com/office/drawing/2014/main" id="{DC2E8FFD-6823-FE46-A9DA-DDDF9F280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108428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2626F83-6A08-134A-A317-769E1497F002}"/>
              </a:ext>
            </a:extLst>
          </p:cNvPr>
          <p:cNvGrpSpPr/>
          <p:nvPr/>
        </p:nvGrpSpPr>
        <p:grpSpPr>
          <a:xfrm>
            <a:off x="2190410" y="2475174"/>
            <a:ext cx="4917414" cy="3964038"/>
            <a:chOff x="2117232" y="2034499"/>
            <a:chExt cx="4917414" cy="3964038"/>
          </a:xfrm>
        </p:grpSpPr>
        <p:grpSp>
          <p:nvGrpSpPr>
            <p:cNvPr id="15" name="Groupe 14">
              <a:extLst>
                <a:ext uri="{FF2B5EF4-FFF2-40B4-BE49-F238E27FC236}">
                  <a16:creationId xmlns:a16="http://schemas.microsoft.com/office/drawing/2014/main" id="{81CE1E5B-0045-F848-8454-BCA559C1F1AB}"/>
                </a:ext>
              </a:extLst>
            </p:cNvPr>
            <p:cNvGrpSpPr/>
            <p:nvPr/>
          </p:nvGrpSpPr>
          <p:grpSpPr>
            <a:xfrm>
              <a:off x="2117232" y="2034499"/>
              <a:ext cx="4917414" cy="3964038"/>
              <a:chOff x="983322" y="1130300"/>
              <a:chExt cx="4949755" cy="3990109"/>
            </a:xfrm>
          </p:grpSpPr>
          <p:pic>
            <p:nvPicPr>
              <p:cNvPr id="16" name="Image 15">
                <a:extLst>
                  <a:ext uri="{FF2B5EF4-FFF2-40B4-BE49-F238E27FC236}">
                    <a16:creationId xmlns:a16="http://schemas.microsoft.com/office/drawing/2014/main" id="{0C2302D5-9CA5-074A-97FC-B459CB556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22" y="1130300"/>
                <a:ext cx="4949755" cy="3990109"/>
              </a:xfrm>
              <a:prstGeom prst="rect">
                <a:avLst/>
              </a:prstGeom>
            </p:spPr>
          </p:pic>
          <p:sp>
            <p:nvSpPr>
              <p:cNvPr id="17" name="Rectangle 16">
                <a:extLst>
                  <a:ext uri="{FF2B5EF4-FFF2-40B4-BE49-F238E27FC236}">
                    <a16:creationId xmlns:a16="http://schemas.microsoft.com/office/drawing/2014/main" id="{24F04F17-94AA-3C4C-804A-7A487F946A54}"/>
                  </a:ext>
                </a:extLst>
              </p:cNvPr>
              <p:cNvSpPr/>
              <p:nvPr/>
            </p:nvSpPr>
            <p:spPr>
              <a:xfrm>
                <a:off x="1319645" y="1371600"/>
                <a:ext cx="4104410" cy="23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Image 17">
              <a:extLst>
                <a:ext uri="{FF2B5EF4-FFF2-40B4-BE49-F238E27FC236}">
                  <a16:creationId xmlns:a16="http://schemas.microsoft.com/office/drawing/2014/main" id="{36DDAE54-3FE2-DC4F-AFB3-895340F404C1}"/>
                </a:ext>
              </a:extLst>
            </p:cNvPr>
            <p:cNvPicPr>
              <a:picLocks noChangeAspect="1"/>
            </p:cNvPicPr>
            <p:nvPr/>
          </p:nvPicPr>
          <p:blipFill rotWithShape="1">
            <a:blip r:embed="rId3">
              <a:extLst>
                <a:ext uri="{28A0092B-C50C-407E-A947-70E740481C1C}">
                  <a14:useLocalDpi xmlns:a14="http://schemas.microsoft.com/office/drawing/2010/main" val="0"/>
                </a:ext>
              </a:extLst>
            </a:blip>
            <a:srcRect l="18466"/>
            <a:stretch/>
          </p:blipFill>
          <p:spPr>
            <a:xfrm>
              <a:off x="2451358" y="2274222"/>
              <a:ext cx="4077592" cy="2262519"/>
            </a:xfrm>
            <a:prstGeom prst="rect">
              <a:avLst/>
            </a:prstGeom>
          </p:spPr>
        </p:pic>
      </p:grpSp>
      <p:sp>
        <p:nvSpPr>
          <p:cNvPr id="127" name="Google Shape;880;p37">
            <a:extLst>
              <a:ext uri="{FF2B5EF4-FFF2-40B4-BE49-F238E27FC236}">
                <a16:creationId xmlns:a16="http://schemas.microsoft.com/office/drawing/2014/main" id="{8860D695-0915-7C44-A270-8C930222D19B}"/>
              </a:ext>
            </a:extLst>
          </p:cNvPr>
          <p:cNvSpPr txBox="1"/>
          <p:nvPr/>
        </p:nvSpPr>
        <p:spPr>
          <a:xfrm>
            <a:off x="1239129" y="1288728"/>
            <a:ext cx="6819977" cy="118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3000"/>
              </a:lnSpc>
              <a:defRPr sz="4500" b="0">
                <a:latin typeface="Montserrat Bold"/>
                <a:ea typeface="Montserrat Bold"/>
                <a:cs typeface="Montserrat Bold"/>
                <a:sym typeface="Montserrat Bold"/>
              </a:defRPr>
            </a:lvl1pPr>
          </a:lstStyle>
          <a:p>
            <a:r>
              <a:rPr sz="3500" dirty="0"/>
              <a:t>DÉMONSTRATION</a:t>
            </a:r>
            <a:endParaRPr lang="fr-FR" sz="3500" dirty="0"/>
          </a:p>
          <a:p>
            <a:r>
              <a:rPr lang="fr-FR" sz="3500" dirty="0">
                <a:solidFill>
                  <a:srgbClr val="F74081"/>
                </a:solidFill>
              </a:rPr>
              <a:t>CÔTÉ SALARIÉ</a:t>
            </a:r>
            <a:endParaRPr sz="3500" dirty="0">
              <a:solidFill>
                <a:srgbClr val="F74081"/>
              </a:solidFill>
            </a:endParaRPr>
          </a:p>
        </p:txBody>
      </p:sp>
      <p:pic>
        <p:nvPicPr>
          <p:cNvPr id="8" name="Image 7">
            <a:extLst>
              <a:ext uri="{FF2B5EF4-FFF2-40B4-BE49-F238E27FC236}">
                <a16:creationId xmlns:a16="http://schemas.microsoft.com/office/drawing/2014/main" id="{45BB25A8-B465-F843-9C93-553656E13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8050443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rb_standard">
  <a:themeElements>
    <a:clrScheme name="USrb_standard">
      <a:dk1>
        <a:srgbClr val="000000"/>
      </a:dk1>
      <a:lt1>
        <a:srgbClr val="FFFFFF"/>
      </a:lt1>
      <a:dk2>
        <a:srgbClr val="A7A7A7"/>
      </a:dk2>
      <a:lt2>
        <a:srgbClr val="535353"/>
      </a:lt2>
      <a:accent1>
        <a:srgbClr val="7F7F7F"/>
      </a:accent1>
      <a:accent2>
        <a:srgbClr val="FF4747"/>
      </a:accent2>
      <a:accent3>
        <a:srgbClr val="36A4DF"/>
      </a:accent3>
      <a:accent4>
        <a:srgbClr val="F7911E"/>
      </a:accent4>
      <a:accent5>
        <a:srgbClr val="FFF200"/>
      </a:accent5>
      <a:accent6>
        <a:srgbClr val="8F8F8F"/>
      </a:accent6>
      <a:hlink>
        <a:srgbClr val="0000FF"/>
      </a:hlink>
      <a:folHlink>
        <a:srgbClr val="FF00FF"/>
      </a:folHlink>
    </a:clrScheme>
    <a:fontScheme name="USrb_standard">
      <a:majorFont>
        <a:latin typeface="Helvetica"/>
        <a:ea typeface="Helvetica"/>
        <a:cs typeface="Helvetica"/>
      </a:majorFont>
      <a:minorFont>
        <a:latin typeface="Calibri"/>
        <a:ea typeface="Calibri"/>
        <a:cs typeface="Calibri"/>
      </a:minorFont>
    </a:fontScheme>
    <a:fmtScheme name="USrb_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9E7878DB4F56409A04A4BD2661E7A4" ma:contentTypeVersion="11" ma:contentTypeDescription="Crée un document." ma:contentTypeScope="" ma:versionID="d73aa6d3e1b9776d67f426e12db268d9">
  <xsd:schema xmlns:xsd="http://www.w3.org/2001/XMLSchema" xmlns:xs="http://www.w3.org/2001/XMLSchema" xmlns:p="http://schemas.microsoft.com/office/2006/metadata/properties" xmlns:ns2="24f97056-d55a-4227-99b0-3e11d2e4deb1" xmlns:ns3="0118d9e5-76cb-4e30-aaa6-7ecff1bb3809" targetNamespace="http://schemas.microsoft.com/office/2006/metadata/properties" ma:root="true" ma:fieldsID="9867a48285cd1ac2001af2006a6d2222" ns2:_="" ns3:_="">
    <xsd:import namespace="24f97056-d55a-4227-99b0-3e11d2e4deb1"/>
    <xsd:import namespace="0118d9e5-76cb-4e30-aaa6-7ecff1bb38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97056-d55a-4227-99b0-3e11d2e4d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03dfcdf1-b284-470b-b83a-bf9550b3fc4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18d9e5-76cb-4e30-aaa6-7ecff1bb38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bffb18c-264c-4b18-a4b8-2d0b5dbd97a5}" ma:internalName="TaxCatchAll" ma:showField="CatchAllData" ma:web="0118d9e5-76cb-4e30-aaa6-7ecff1bb38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18d9e5-76cb-4e30-aaa6-7ecff1bb3809" xsi:nil="true"/>
    <lcf76f155ced4ddcb4097134ff3c332f xmlns="24f97056-d55a-4227-99b0-3e11d2e4de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5893E7-B40F-419E-B5BF-5986BCADEDB1}"/>
</file>

<file path=customXml/itemProps2.xml><?xml version="1.0" encoding="utf-8"?>
<ds:datastoreItem xmlns:ds="http://schemas.openxmlformats.org/officeDocument/2006/customXml" ds:itemID="{CFE0E728-38EA-43FF-9956-F3AE24B9B59A}"/>
</file>

<file path=customXml/itemProps3.xml><?xml version="1.0" encoding="utf-8"?>
<ds:datastoreItem xmlns:ds="http://schemas.openxmlformats.org/officeDocument/2006/customXml" ds:itemID="{50742A31-82E6-4F3D-958A-CF6A97D689FC}"/>
</file>

<file path=docProps/app.xml><?xml version="1.0" encoding="utf-8"?>
<Properties xmlns="http://schemas.openxmlformats.org/officeDocument/2006/extended-properties" xmlns:vt="http://schemas.openxmlformats.org/officeDocument/2006/docPropsVTypes">
  <Template/>
  <TotalTime>530</TotalTime>
  <Words>645</Words>
  <Application>Microsoft Macintosh PowerPoint</Application>
  <PresentationFormat>Affichage à l'écran (4:3)</PresentationFormat>
  <Paragraphs>82</Paragraphs>
  <Slides>14</Slides>
  <Notes>0</Notes>
  <HiddenSlides>2</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Calibri</vt:lpstr>
      <vt:lpstr>Calibri Light</vt:lpstr>
      <vt:lpstr>Cambria</vt:lpstr>
      <vt:lpstr>Montserrat</vt:lpstr>
      <vt:lpstr>Montserrat Bold</vt:lpstr>
      <vt:lpstr>Montserrat ExtraBold</vt:lpstr>
      <vt:lpstr>Montserrat Regular</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RÉCOMPENSER  MES SALARIÉS  AVEC LES E-CARTES CADEAUX POUR NOËL  WEBINAIRE DU 09 NOVEMBRE</dc:title>
  <cp:lastModifiedBy>Microsoft Office User</cp:lastModifiedBy>
  <cp:revision>85</cp:revision>
  <dcterms:modified xsi:type="dcterms:W3CDTF">2022-06-02T09:21:33Z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0x010100DD9E7878DB4F56409A04A4BD2661E7A4</vt:lpwstr>
  </property>
</Properties>
</file>