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4"/>
  </p:sldMasterIdLst>
  <p:notesMasterIdLst>
    <p:notesMasterId r:id="rId6"/>
  </p:notesMasterIdLst>
  <p:handoutMasterIdLst>
    <p:handoutMasterId r:id="rId7"/>
  </p:handoutMasterIdLst>
  <p:sldIdLst>
    <p:sldId id="598" r:id="rId5"/>
  </p:sldIdLst>
  <p:sldSz cx="9144000" cy="6858000" type="screen4x3"/>
  <p:notesSz cx="6735763" cy="9866313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4509"/>
    <a:srgbClr val="E74409"/>
    <a:srgbClr val="FFFFFF"/>
    <a:srgbClr val="132D4D"/>
    <a:srgbClr val="8D132D"/>
    <a:srgbClr val="460000"/>
    <a:srgbClr val="3366FF"/>
    <a:srgbClr val="000066"/>
    <a:srgbClr val="000026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37" autoAdjust="0"/>
    <p:restoredTop sz="92374" autoAdjust="0"/>
  </p:normalViewPr>
  <p:slideViewPr>
    <p:cSldViewPr>
      <p:cViewPr varScale="1">
        <p:scale>
          <a:sx n="102" d="100"/>
          <a:sy n="102" d="100"/>
        </p:scale>
        <p:origin x="183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90" d="100"/>
        <a:sy n="90" d="100"/>
      </p:scale>
      <p:origin x="0" y="115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stelle Duflot" userId="6ae9ad62-488c-4736-9309-38920e73896a" providerId="ADAL" clId="{F19EC683-EAD0-404F-B1ED-B0BD635B6E39}"/>
    <pc:docChg chg="delSld">
      <pc:chgData name="Estelle Duflot" userId="6ae9ad62-488c-4736-9309-38920e73896a" providerId="ADAL" clId="{F19EC683-EAD0-404F-B1ED-B0BD635B6E39}" dt="2023-01-18T12:55:35.547" v="37" actId="47"/>
      <pc:docMkLst>
        <pc:docMk/>
      </pc:docMkLst>
      <pc:sldChg chg="del">
        <pc:chgData name="Estelle Duflot" userId="6ae9ad62-488c-4736-9309-38920e73896a" providerId="ADAL" clId="{F19EC683-EAD0-404F-B1ED-B0BD635B6E39}" dt="2023-01-18T12:55:32.726" v="35" actId="47"/>
        <pc:sldMkLst>
          <pc:docMk/>
          <pc:sldMk cId="0" sldId="443"/>
        </pc:sldMkLst>
      </pc:sldChg>
      <pc:sldChg chg="del">
        <pc:chgData name="Estelle Duflot" userId="6ae9ad62-488c-4736-9309-38920e73896a" providerId="ADAL" clId="{F19EC683-EAD0-404F-B1ED-B0BD635B6E39}" dt="2023-01-18T12:55:28.206" v="26" actId="47"/>
        <pc:sldMkLst>
          <pc:docMk/>
          <pc:sldMk cId="0" sldId="461"/>
        </pc:sldMkLst>
      </pc:sldChg>
      <pc:sldChg chg="del">
        <pc:chgData name="Estelle Duflot" userId="6ae9ad62-488c-4736-9309-38920e73896a" providerId="ADAL" clId="{F19EC683-EAD0-404F-B1ED-B0BD635B6E39}" dt="2023-01-18T12:55:22.750" v="12" actId="47"/>
        <pc:sldMkLst>
          <pc:docMk/>
          <pc:sldMk cId="0" sldId="463"/>
        </pc:sldMkLst>
      </pc:sldChg>
      <pc:sldChg chg="del">
        <pc:chgData name="Estelle Duflot" userId="6ae9ad62-488c-4736-9309-38920e73896a" providerId="ADAL" clId="{F19EC683-EAD0-404F-B1ED-B0BD635B6E39}" dt="2023-01-18T12:55:23.094" v="13" actId="47"/>
        <pc:sldMkLst>
          <pc:docMk/>
          <pc:sldMk cId="0" sldId="464"/>
        </pc:sldMkLst>
      </pc:sldChg>
      <pc:sldChg chg="del">
        <pc:chgData name="Estelle Duflot" userId="6ae9ad62-488c-4736-9309-38920e73896a" providerId="ADAL" clId="{F19EC683-EAD0-404F-B1ED-B0BD635B6E39}" dt="2023-01-18T12:55:18.455" v="0" actId="47"/>
        <pc:sldMkLst>
          <pc:docMk/>
          <pc:sldMk cId="2371007414" sldId="530"/>
        </pc:sldMkLst>
      </pc:sldChg>
      <pc:sldChg chg="del">
        <pc:chgData name="Estelle Duflot" userId="6ae9ad62-488c-4736-9309-38920e73896a" providerId="ADAL" clId="{F19EC683-EAD0-404F-B1ED-B0BD635B6E39}" dt="2023-01-18T12:55:22.388" v="11" actId="47"/>
        <pc:sldMkLst>
          <pc:docMk/>
          <pc:sldMk cId="1098910251" sldId="555"/>
        </pc:sldMkLst>
      </pc:sldChg>
      <pc:sldChg chg="del">
        <pc:chgData name="Estelle Duflot" userId="6ae9ad62-488c-4736-9309-38920e73896a" providerId="ADAL" clId="{F19EC683-EAD0-404F-B1ED-B0BD635B6E39}" dt="2023-01-18T12:55:24.376" v="16" actId="47"/>
        <pc:sldMkLst>
          <pc:docMk/>
          <pc:sldMk cId="3620403447" sldId="572"/>
        </pc:sldMkLst>
      </pc:sldChg>
      <pc:sldChg chg="del">
        <pc:chgData name="Estelle Duflot" userId="6ae9ad62-488c-4736-9309-38920e73896a" providerId="ADAL" clId="{F19EC683-EAD0-404F-B1ED-B0BD635B6E39}" dt="2023-01-18T12:55:23.569" v="14" actId="47"/>
        <pc:sldMkLst>
          <pc:docMk/>
          <pc:sldMk cId="2430409911" sldId="584"/>
        </pc:sldMkLst>
      </pc:sldChg>
      <pc:sldChg chg="del">
        <pc:chgData name="Estelle Duflot" userId="6ae9ad62-488c-4736-9309-38920e73896a" providerId="ADAL" clId="{F19EC683-EAD0-404F-B1ED-B0BD635B6E39}" dt="2023-01-18T12:55:20.377" v="5" actId="47"/>
        <pc:sldMkLst>
          <pc:docMk/>
          <pc:sldMk cId="4107079190" sldId="593"/>
        </pc:sldMkLst>
      </pc:sldChg>
      <pc:sldChg chg="del">
        <pc:chgData name="Estelle Duflot" userId="6ae9ad62-488c-4736-9309-38920e73896a" providerId="ADAL" clId="{F19EC683-EAD0-404F-B1ED-B0BD635B6E39}" dt="2023-01-18T12:55:20.684" v="6" actId="47"/>
        <pc:sldMkLst>
          <pc:docMk/>
          <pc:sldMk cId="953332374" sldId="594"/>
        </pc:sldMkLst>
      </pc:sldChg>
      <pc:sldChg chg="del">
        <pc:chgData name="Estelle Duflot" userId="6ae9ad62-488c-4736-9309-38920e73896a" providerId="ADAL" clId="{F19EC683-EAD0-404F-B1ED-B0BD635B6E39}" dt="2023-01-18T12:55:21.019" v="7" actId="47"/>
        <pc:sldMkLst>
          <pc:docMk/>
          <pc:sldMk cId="1386618221" sldId="595"/>
        </pc:sldMkLst>
      </pc:sldChg>
      <pc:sldChg chg="del">
        <pc:chgData name="Estelle Duflot" userId="6ae9ad62-488c-4736-9309-38920e73896a" providerId="ADAL" clId="{F19EC683-EAD0-404F-B1ED-B0BD635B6E39}" dt="2023-01-18T12:55:21.330" v="8" actId="47"/>
        <pc:sldMkLst>
          <pc:docMk/>
          <pc:sldMk cId="144672131" sldId="596"/>
        </pc:sldMkLst>
      </pc:sldChg>
      <pc:sldChg chg="del">
        <pc:chgData name="Estelle Duflot" userId="6ae9ad62-488c-4736-9309-38920e73896a" providerId="ADAL" clId="{F19EC683-EAD0-404F-B1ED-B0BD635B6E39}" dt="2023-01-18T12:55:21.650" v="9" actId="47"/>
        <pc:sldMkLst>
          <pc:docMk/>
          <pc:sldMk cId="952781474" sldId="597"/>
        </pc:sldMkLst>
      </pc:sldChg>
      <pc:sldChg chg="del">
        <pc:chgData name="Estelle Duflot" userId="6ae9ad62-488c-4736-9309-38920e73896a" providerId="ADAL" clId="{F19EC683-EAD0-404F-B1ED-B0BD635B6E39}" dt="2023-01-18T12:55:24.001" v="15" actId="47"/>
        <pc:sldMkLst>
          <pc:docMk/>
          <pc:sldMk cId="3594986953" sldId="600"/>
        </pc:sldMkLst>
      </pc:sldChg>
      <pc:sldChg chg="del">
        <pc:chgData name="Estelle Duflot" userId="6ae9ad62-488c-4736-9309-38920e73896a" providerId="ADAL" clId="{F19EC683-EAD0-404F-B1ED-B0BD635B6E39}" dt="2023-01-18T12:55:30.654" v="33" actId="47"/>
        <pc:sldMkLst>
          <pc:docMk/>
          <pc:sldMk cId="1021995631" sldId="613"/>
        </pc:sldMkLst>
      </pc:sldChg>
      <pc:sldChg chg="del">
        <pc:chgData name="Estelle Duflot" userId="6ae9ad62-488c-4736-9309-38920e73896a" providerId="ADAL" clId="{F19EC683-EAD0-404F-B1ED-B0BD635B6E39}" dt="2023-01-18T12:55:29.598" v="30" actId="47"/>
        <pc:sldMkLst>
          <pc:docMk/>
          <pc:sldMk cId="4144989561" sldId="618"/>
        </pc:sldMkLst>
      </pc:sldChg>
      <pc:sldChg chg="del">
        <pc:chgData name="Estelle Duflot" userId="6ae9ad62-488c-4736-9309-38920e73896a" providerId="ADAL" clId="{F19EC683-EAD0-404F-B1ED-B0BD635B6E39}" dt="2023-01-18T12:55:30.262" v="32" actId="47"/>
        <pc:sldMkLst>
          <pc:docMk/>
          <pc:sldMk cId="508228778" sldId="624"/>
        </pc:sldMkLst>
      </pc:sldChg>
      <pc:sldChg chg="del">
        <pc:chgData name="Estelle Duflot" userId="6ae9ad62-488c-4736-9309-38920e73896a" providerId="ADAL" clId="{F19EC683-EAD0-404F-B1ED-B0BD635B6E39}" dt="2023-01-18T12:55:19.678" v="3" actId="47"/>
        <pc:sldMkLst>
          <pc:docMk/>
          <pc:sldMk cId="3760774563" sldId="626"/>
        </pc:sldMkLst>
      </pc:sldChg>
      <pc:sldChg chg="del">
        <pc:chgData name="Estelle Duflot" userId="6ae9ad62-488c-4736-9309-38920e73896a" providerId="ADAL" clId="{F19EC683-EAD0-404F-B1ED-B0BD635B6E39}" dt="2023-01-18T12:55:25.177" v="18" actId="47"/>
        <pc:sldMkLst>
          <pc:docMk/>
          <pc:sldMk cId="2278293364" sldId="639"/>
        </pc:sldMkLst>
      </pc:sldChg>
      <pc:sldChg chg="del">
        <pc:chgData name="Estelle Duflot" userId="6ae9ad62-488c-4736-9309-38920e73896a" providerId="ADAL" clId="{F19EC683-EAD0-404F-B1ED-B0BD635B6E39}" dt="2023-01-18T12:55:28.584" v="27" actId="47"/>
        <pc:sldMkLst>
          <pc:docMk/>
          <pc:sldMk cId="475657009" sldId="643"/>
        </pc:sldMkLst>
      </pc:sldChg>
      <pc:sldChg chg="del">
        <pc:chgData name="Estelle Duflot" userId="6ae9ad62-488c-4736-9309-38920e73896a" providerId="ADAL" clId="{F19EC683-EAD0-404F-B1ED-B0BD635B6E39}" dt="2023-01-18T12:55:34.339" v="36" actId="47"/>
        <pc:sldMkLst>
          <pc:docMk/>
          <pc:sldMk cId="1958118242" sldId="649"/>
        </pc:sldMkLst>
      </pc:sldChg>
      <pc:sldChg chg="del">
        <pc:chgData name="Estelle Duflot" userId="6ae9ad62-488c-4736-9309-38920e73896a" providerId="ADAL" clId="{F19EC683-EAD0-404F-B1ED-B0BD635B6E39}" dt="2023-01-18T12:55:20.067" v="4" actId="47"/>
        <pc:sldMkLst>
          <pc:docMk/>
          <pc:sldMk cId="1881192184" sldId="658"/>
        </pc:sldMkLst>
      </pc:sldChg>
      <pc:sldChg chg="del">
        <pc:chgData name="Estelle Duflot" userId="6ae9ad62-488c-4736-9309-38920e73896a" providerId="ADAL" clId="{F19EC683-EAD0-404F-B1ED-B0BD635B6E39}" dt="2023-01-18T12:55:19.298" v="2" actId="47"/>
        <pc:sldMkLst>
          <pc:docMk/>
          <pc:sldMk cId="2239060439" sldId="659"/>
        </pc:sldMkLst>
      </pc:sldChg>
      <pc:sldChg chg="del">
        <pc:chgData name="Estelle Duflot" userId="6ae9ad62-488c-4736-9309-38920e73896a" providerId="ADAL" clId="{F19EC683-EAD0-404F-B1ED-B0BD635B6E39}" dt="2023-01-18T12:55:32.201" v="34" actId="47"/>
        <pc:sldMkLst>
          <pc:docMk/>
          <pc:sldMk cId="802488433" sldId="669"/>
        </pc:sldMkLst>
      </pc:sldChg>
      <pc:sldChg chg="del">
        <pc:chgData name="Estelle Duflot" userId="6ae9ad62-488c-4736-9309-38920e73896a" providerId="ADAL" clId="{F19EC683-EAD0-404F-B1ED-B0BD635B6E39}" dt="2023-01-18T12:55:26.409" v="21" actId="47"/>
        <pc:sldMkLst>
          <pc:docMk/>
          <pc:sldMk cId="768717188" sldId="686"/>
        </pc:sldMkLst>
      </pc:sldChg>
      <pc:sldChg chg="del">
        <pc:chgData name="Estelle Duflot" userId="6ae9ad62-488c-4736-9309-38920e73896a" providerId="ADAL" clId="{F19EC683-EAD0-404F-B1ED-B0BD635B6E39}" dt="2023-01-18T12:55:26.767" v="22" actId="47"/>
        <pc:sldMkLst>
          <pc:docMk/>
          <pc:sldMk cId="603150115" sldId="687"/>
        </pc:sldMkLst>
      </pc:sldChg>
      <pc:sldChg chg="del">
        <pc:chgData name="Estelle Duflot" userId="6ae9ad62-488c-4736-9309-38920e73896a" providerId="ADAL" clId="{F19EC683-EAD0-404F-B1ED-B0BD635B6E39}" dt="2023-01-18T12:55:27.126" v="23" actId="47"/>
        <pc:sldMkLst>
          <pc:docMk/>
          <pc:sldMk cId="1644650595" sldId="688"/>
        </pc:sldMkLst>
      </pc:sldChg>
      <pc:sldChg chg="del">
        <pc:chgData name="Estelle Duflot" userId="6ae9ad62-488c-4736-9309-38920e73896a" providerId="ADAL" clId="{F19EC683-EAD0-404F-B1ED-B0BD635B6E39}" dt="2023-01-18T12:55:29.257" v="29" actId="47"/>
        <pc:sldMkLst>
          <pc:docMk/>
          <pc:sldMk cId="1396077188" sldId="693"/>
        </pc:sldMkLst>
      </pc:sldChg>
      <pc:sldChg chg="del">
        <pc:chgData name="Estelle Duflot" userId="6ae9ad62-488c-4736-9309-38920e73896a" providerId="ADAL" clId="{F19EC683-EAD0-404F-B1ED-B0BD635B6E39}" dt="2023-01-18T12:55:25.557" v="19" actId="47"/>
        <pc:sldMkLst>
          <pc:docMk/>
          <pc:sldMk cId="343430076" sldId="694"/>
        </pc:sldMkLst>
      </pc:sldChg>
      <pc:sldChg chg="del">
        <pc:chgData name="Estelle Duflot" userId="6ae9ad62-488c-4736-9309-38920e73896a" providerId="ADAL" clId="{F19EC683-EAD0-404F-B1ED-B0BD635B6E39}" dt="2023-01-18T12:55:26.010" v="20" actId="47"/>
        <pc:sldMkLst>
          <pc:docMk/>
          <pc:sldMk cId="4219805485" sldId="695"/>
        </pc:sldMkLst>
      </pc:sldChg>
      <pc:sldChg chg="del">
        <pc:chgData name="Estelle Duflot" userId="6ae9ad62-488c-4736-9309-38920e73896a" providerId="ADAL" clId="{F19EC683-EAD0-404F-B1ED-B0BD635B6E39}" dt="2023-01-18T12:55:22.046" v="10" actId="47"/>
        <pc:sldMkLst>
          <pc:docMk/>
          <pc:sldMk cId="1760519347" sldId="696"/>
        </pc:sldMkLst>
      </pc:sldChg>
      <pc:sldChg chg="del">
        <pc:chgData name="Estelle Duflot" userId="6ae9ad62-488c-4736-9309-38920e73896a" providerId="ADAL" clId="{F19EC683-EAD0-404F-B1ED-B0BD635B6E39}" dt="2023-01-18T12:55:28.931" v="28" actId="47"/>
        <pc:sldMkLst>
          <pc:docMk/>
          <pc:sldMk cId="0" sldId="757"/>
        </pc:sldMkLst>
      </pc:sldChg>
      <pc:sldChg chg="del">
        <pc:chgData name="Estelle Duflot" userId="6ae9ad62-488c-4736-9309-38920e73896a" providerId="ADAL" clId="{F19EC683-EAD0-404F-B1ED-B0BD635B6E39}" dt="2023-01-18T12:55:29.899" v="31" actId="47"/>
        <pc:sldMkLst>
          <pc:docMk/>
          <pc:sldMk cId="2816977579" sldId="758"/>
        </pc:sldMkLst>
      </pc:sldChg>
      <pc:sldChg chg="del">
        <pc:chgData name="Estelle Duflot" userId="6ae9ad62-488c-4736-9309-38920e73896a" providerId="ADAL" clId="{F19EC683-EAD0-404F-B1ED-B0BD635B6E39}" dt="2023-01-18T12:55:24.740" v="17" actId="47"/>
        <pc:sldMkLst>
          <pc:docMk/>
          <pc:sldMk cId="3776571729" sldId="759"/>
        </pc:sldMkLst>
      </pc:sldChg>
      <pc:sldChg chg="del">
        <pc:chgData name="Estelle Duflot" userId="6ae9ad62-488c-4736-9309-38920e73896a" providerId="ADAL" clId="{F19EC683-EAD0-404F-B1ED-B0BD635B6E39}" dt="2023-01-18T12:55:27.463" v="24" actId="47"/>
        <pc:sldMkLst>
          <pc:docMk/>
          <pc:sldMk cId="1645141304" sldId="760"/>
        </pc:sldMkLst>
      </pc:sldChg>
      <pc:sldChg chg="del">
        <pc:chgData name="Estelle Duflot" userId="6ae9ad62-488c-4736-9309-38920e73896a" providerId="ADAL" clId="{F19EC683-EAD0-404F-B1ED-B0BD635B6E39}" dt="2023-01-18T12:55:27.859" v="25" actId="47"/>
        <pc:sldMkLst>
          <pc:docMk/>
          <pc:sldMk cId="3373639524" sldId="761"/>
        </pc:sldMkLst>
      </pc:sldChg>
      <pc:sldChg chg="del">
        <pc:chgData name="Estelle Duflot" userId="6ae9ad62-488c-4736-9309-38920e73896a" providerId="ADAL" clId="{F19EC683-EAD0-404F-B1ED-B0BD635B6E39}" dt="2023-01-18T12:55:35.547" v="37" actId="47"/>
        <pc:sldMkLst>
          <pc:docMk/>
          <pc:sldMk cId="3476615299" sldId="766"/>
        </pc:sldMkLst>
      </pc:sldChg>
      <pc:sldChg chg="del">
        <pc:chgData name="Estelle Duflot" userId="6ae9ad62-488c-4736-9309-38920e73896a" providerId="ADAL" clId="{F19EC683-EAD0-404F-B1ED-B0BD635B6E39}" dt="2023-01-18T12:55:18.888" v="1" actId="47"/>
        <pc:sldMkLst>
          <pc:docMk/>
          <pc:sldMk cId="622520374" sldId="767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18830" cy="494418"/>
          </a:xfrm>
          <a:prstGeom prst="rect">
            <a:avLst/>
          </a:prstGeom>
        </p:spPr>
        <p:txBody>
          <a:bodyPr vert="horz" lIns="90747" tIns="45374" rIns="90747" bIns="45374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15374" y="2"/>
            <a:ext cx="2918830" cy="494418"/>
          </a:xfrm>
          <a:prstGeom prst="rect">
            <a:avLst/>
          </a:prstGeom>
        </p:spPr>
        <p:txBody>
          <a:bodyPr vert="horz" lIns="90747" tIns="45374" rIns="90747" bIns="45374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3594B471-475D-4073-BE47-80CBA2A1F4E9}" type="datetimeFigureOut">
              <a:rPr lang="fr-FR"/>
              <a:pPr>
                <a:defRPr/>
              </a:pPr>
              <a:t>18/01/2023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370322"/>
            <a:ext cx="2918830" cy="494418"/>
          </a:xfrm>
          <a:prstGeom prst="rect">
            <a:avLst/>
          </a:prstGeom>
        </p:spPr>
        <p:txBody>
          <a:bodyPr vert="horz" lIns="90747" tIns="45374" rIns="90747" bIns="45374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15374" y="9370322"/>
            <a:ext cx="2918830" cy="494418"/>
          </a:xfrm>
          <a:prstGeom prst="rect">
            <a:avLst/>
          </a:prstGeom>
        </p:spPr>
        <p:txBody>
          <a:bodyPr vert="horz" wrap="square" lIns="90747" tIns="45374" rIns="90747" bIns="4537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45AB7E71-B073-4E8F-92E2-F019EC75748F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8193995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18830" cy="494418"/>
          </a:xfrm>
          <a:prstGeom prst="rect">
            <a:avLst/>
          </a:prstGeom>
        </p:spPr>
        <p:txBody>
          <a:bodyPr vert="horz" lIns="90747" tIns="45374" rIns="90747" bIns="45374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15374" y="2"/>
            <a:ext cx="2918830" cy="494418"/>
          </a:xfrm>
          <a:prstGeom prst="rect">
            <a:avLst/>
          </a:prstGeom>
        </p:spPr>
        <p:txBody>
          <a:bodyPr vert="horz" lIns="90747" tIns="45374" rIns="90747" bIns="45374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33ABF88-5B66-418C-897D-F654233D700B}" type="datetimeFigureOut">
              <a:rPr lang="fr-FR"/>
              <a:pPr>
                <a:defRPr/>
              </a:pPr>
              <a:t>18/01/2023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39775"/>
            <a:ext cx="4929187" cy="36988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47" tIns="45374" rIns="90747" bIns="45374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3577" y="4687523"/>
            <a:ext cx="5388610" cy="4438738"/>
          </a:xfrm>
          <a:prstGeom prst="rect">
            <a:avLst/>
          </a:prstGeom>
        </p:spPr>
        <p:txBody>
          <a:bodyPr vert="horz" lIns="90747" tIns="45374" rIns="90747" bIns="45374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0322"/>
            <a:ext cx="2918830" cy="494418"/>
          </a:xfrm>
          <a:prstGeom prst="rect">
            <a:avLst/>
          </a:prstGeom>
        </p:spPr>
        <p:txBody>
          <a:bodyPr vert="horz" lIns="90747" tIns="45374" rIns="90747" bIns="45374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15374" y="9370322"/>
            <a:ext cx="2918830" cy="494418"/>
          </a:xfrm>
          <a:prstGeom prst="rect">
            <a:avLst/>
          </a:prstGeom>
        </p:spPr>
        <p:txBody>
          <a:bodyPr vert="horz" wrap="square" lIns="90747" tIns="45374" rIns="90747" bIns="4537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BC562A34-E306-4ABE-BBA0-1147D178E1E7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5027875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562A34-E306-4ABE-BBA0-1147D178E1E7}" type="slidenum">
              <a:rPr lang="fr-FR" altLang="fr-FR" smtClean="0"/>
              <a:pPr>
                <a:defRPr/>
              </a:pPr>
              <a:t>1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5478009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50"/>
            <a:ext cx="4143375" cy="619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Image 4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275" y="6230938"/>
            <a:ext cx="38354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857620" y="2285992"/>
            <a:ext cx="4786346" cy="2214578"/>
          </a:xfrm>
        </p:spPr>
        <p:txBody>
          <a:bodyPr/>
          <a:lstStyle>
            <a:lvl1pPr>
              <a:defRPr b="1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Cliquez pour modifier le style du titre</a:t>
            </a:r>
            <a:endParaRPr lang="fr-BE" dirty="0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0"/>
          </p:nvPr>
        </p:nvSpPr>
        <p:spPr>
          <a:xfrm>
            <a:off x="6643688" y="52863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fr-BE"/>
              <a:t>Date - lieu</a:t>
            </a:r>
          </a:p>
        </p:txBody>
      </p:sp>
    </p:spTree>
    <p:extLst>
      <p:ext uri="{BB962C8B-B14F-4D97-AF65-F5344CB8AC3E}">
        <p14:creationId xmlns:p14="http://schemas.microsoft.com/office/powerpoint/2010/main" val="2664171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42" t="3784"/>
          <a:stretch>
            <a:fillRect/>
          </a:stretch>
        </p:blipFill>
        <p:spPr bwMode="auto">
          <a:xfrm>
            <a:off x="0" y="47625"/>
            <a:ext cx="8286750" cy="623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 4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8350" y="0"/>
            <a:ext cx="2025650" cy="126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00948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Cliquez pour modifier le style du titre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>
                <a:solidFill>
                  <a:srgbClr val="FFC000"/>
                </a:solidFill>
              </a:defRPr>
            </a:lvl2pPr>
            <a:lvl4pPr>
              <a:defRPr>
                <a:solidFill>
                  <a:srgbClr val="FFC000"/>
                </a:solidFill>
              </a:defRPr>
            </a:lvl4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176745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black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 style du titre</a:t>
            </a:r>
            <a:endParaRPr lang="fr-BE" altLang="fr-FR"/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  <a:endParaRPr lang="fr-BE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20" r:id="rId1"/>
    <p:sldLayoutId id="2147484221" r:id="rId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17375E"/>
          </a:solidFill>
          <a:latin typeface="Arial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17375E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17375E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17375E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17375E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17375E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17375E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17375E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17375E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E7A1AC62-946F-AE17-BB9D-CDA50DBE1D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65405" y="0"/>
            <a:ext cx="2127688" cy="1505843"/>
          </a:xfrm>
          <a:prstGeom prst="rect">
            <a:avLst/>
          </a:prstGeom>
        </p:spPr>
      </p:pic>
      <p:sp>
        <p:nvSpPr>
          <p:cNvPr id="58370" name="Espace réservé du contenu 2"/>
          <p:cNvSpPr>
            <a:spLocks noGrp="1"/>
          </p:cNvSpPr>
          <p:nvPr>
            <p:ph idx="1"/>
          </p:nvPr>
        </p:nvSpPr>
        <p:spPr>
          <a:xfrm>
            <a:off x="26988" y="1885950"/>
            <a:ext cx="8229600" cy="4525963"/>
          </a:xfrm>
        </p:spPr>
        <p:txBody>
          <a:bodyPr/>
          <a:lstStyle/>
          <a:p>
            <a:pPr marL="0" lvl="2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fr-FR" altLang="fr-FR" b="1">
                <a:latin typeface="Arial" panose="020B0604020202020204" pitchFamily="34" charset="0"/>
              </a:rPr>
              <a:t> </a:t>
            </a:r>
            <a:endParaRPr lang="fr-FR" altLang="fr-FR">
              <a:latin typeface="Arial" panose="020B0604020202020204" pitchFamily="34" charset="0"/>
            </a:endParaRPr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539750" y="360363"/>
            <a:ext cx="6480175" cy="1079500"/>
          </a:xfrm>
        </p:spPr>
        <p:txBody>
          <a:bodyPr/>
          <a:lstStyle/>
          <a:p>
            <a:pPr algn="l" eaLnBrk="1" hangingPunct="1">
              <a:defRPr/>
            </a:pPr>
            <a:r>
              <a:rPr lang="fr-FR" altLang="fr-FR" sz="36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Arial" charset="0"/>
              </a:rPr>
              <a:t>Grille de cotisations 2023</a:t>
            </a:r>
          </a:p>
        </p:txBody>
      </p:sp>
      <p:sp>
        <p:nvSpPr>
          <p:cNvPr id="19486" name="ZoneTexte 1"/>
          <p:cNvSpPr txBox="1">
            <a:spLocks noChangeArrowheads="1"/>
          </p:cNvSpPr>
          <p:nvPr/>
        </p:nvSpPr>
        <p:spPr bwMode="auto">
          <a:xfrm>
            <a:off x="661988" y="5211763"/>
            <a:ext cx="7686675" cy="133882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fr-FR" altLang="fr-FR" sz="2800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+mj-ea"/>
                <a:cs typeface="Arial" charset="0"/>
              </a:rPr>
              <a:t>Notre objectif : </a:t>
            </a:r>
          </a:p>
          <a:p>
            <a:pPr algn="ctr">
              <a:spcBef>
                <a:spcPct val="0"/>
              </a:spcBef>
              <a:buFontTx/>
              <a:buNone/>
              <a:defRPr/>
            </a:pPr>
            <a:endParaRPr lang="fr-FR" altLang="fr-FR" sz="500" b="1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+mj-ea"/>
              <a:cs typeface="Arial" charset="0"/>
            </a:endParaRPr>
          </a:p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fr-FR" altLang="fr-FR" sz="2400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+mj-ea"/>
                <a:cs typeface="Arial" charset="0"/>
              </a:rPr>
              <a:t>Votre gain financier sur les actions doit au minimum couvrir le coût de la cotisation</a:t>
            </a: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50AEA726-B291-4F8F-A3C4-7BF644AC11E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1988" y="1299334"/>
            <a:ext cx="7815749" cy="3773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9792292"/>
      </p:ext>
    </p:extLst>
  </p:cSld>
  <p:clrMapOvr>
    <a:masterClrMapping/>
  </p:clrMapOvr>
</p:sld>
</file>

<file path=ppt/theme/theme1.xml><?xml version="1.0" encoding="utf-8"?>
<a:theme xmlns:a="http://schemas.openxmlformats.org/drawingml/2006/main" name="1_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1_Thème Offic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118d9e5-76cb-4e30-aaa6-7ecff1bb3809" xsi:nil="true"/>
    <lcf76f155ced4ddcb4097134ff3c332f xmlns="24f97056-d55a-4227-99b0-3e11d2e4deb1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D9E7878DB4F56409A04A4BD2661E7A4" ma:contentTypeVersion="13" ma:contentTypeDescription="Crée un document." ma:contentTypeScope="" ma:versionID="dfb45d74bf744687b768bb22ab98d586">
  <xsd:schema xmlns:xsd="http://www.w3.org/2001/XMLSchema" xmlns:xs="http://www.w3.org/2001/XMLSchema" xmlns:p="http://schemas.microsoft.com/office/2006/metadata/properties" xmlns:ns2="24f97056-d55a-4227-99b0-3e11d2e4deb1" xmlns:ns3="0118d9e5-76cb-4e30-aaa6-7ecff1bb3809" targetNamespace="http://schemas.microsoft.com/office/2006/metadata/properties" ma:root="true" ma:fieldsID="bbfa9307ebe280af5cb126c304b764c6" ns2:_="" ns3:_="">
    <xsd:import namespace="24f97056-d55a-4227-99b0-3e11d2e4deb1"/>
    <xsd:import namespace="0118d9e5-76cb-4e30-aaa6-7ecff1bb380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f97056-d55a-4227-99b0-3e11d2e4deb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Balises d’images" ma:readOnly="false" ma:fieldId="{5cf76f15-5ced-4ddc-b409-7134ff3c332f}" ma:taxonomyMulti="true" ma:sspId="03dfcdf1-b284-470b-b83a-bf9550b3fc4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18d9e5-76cb-4e30-aaa6-7ecff1bb3809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0bffb18c-264c-4b18-a4b8-2d0b5dbd97a5}" ma:internalName="TaxCatchAll" ma:showField="CatchAllData" ma:web="0118d9e5-76cb-4e30-aaa6-7ecff1bb380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F7022F3-8D5D-428D-B1D7-6163FFD8F46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F0A0F69-2824-4B4F-808F-C1C86C027ED7}">
  <ds:schemaRefs>
    <ds:schemaRef ds:uri="http://schemas.microsoft.com/office/2006/metadata/properties"/>
    <ds:schemaRef ds:uri="24f97056-d55a-4227-99b0-3e11d2e4deb1"/>
    <ds:schemaRef ds:uri="http://www.w3.org/XML/1998/namespace"/>
    <ds:schemaRef ds:uri="http://purl.org/dc/dcmitype/"/>
    <ds:schemaRef ds:uri="http://schemas.microsoft.com/office/infopath/2007/PartnerControls"/>
    <ds:schemaRef ds:uri="http://purl.org/dc/elements/1.1/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0118d9e5-76cb-4e30-aaa6-7ecff1bb3809"/>
  </ds:schemaRefs>
</ds:datastoreItem>
</file>

<file path=customXml/itemProps3.xml><?xml version="1.0" encoding="utf-8"?>
<ds:datastoreItem xmlns:ds="http://schemas.openxmlformats.org/officeDocument/2006/customXml" ds:itemID="{6D11A892-B44A-48A7-BAAC-17CF7CE97BB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4f97056-d55a-4227-99b0-3e11d2e4deb1"/>
    <ds:schemaRef ds:uri="0118d9e5-76cb-4e30-aaa6-7ecff1bb38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2064</TotalTime>
  <Words>24</Words>
  <Application>Microsoft Office PowerPoint</Application>
  <PresentationFormat>Affichage à l'écran (4:3)</PresentationFormat>
  <Paragraphs>6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1_Thème Office</vt:lpstr>
      <vt:lpstr>Grille de cotisations 2023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RMVO - User 1</dc:creator>
  <cp:lastModifiedBy>Estelle Duflot</cp:lastModifiedBy>
  <cp:revision>2247</cp:revision>
  <cp:lastPrinted>2018-11-23T13:26:01Z</cp:lastPrinted>
  <dcterms:modified xsi:type="dcterms:W3CDTF">2023-01-18T12:55:36Z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lpwstr>1635600.00000000</vt:lpwstr>
  </property>
  <property fmtid="{D5CDD505-2E9C-101B-9397-08002B2CF9AE}" pid="3" name="ContentTypeId">
    <vt:lpwstr>0x010100DD9E7878DB4F56409A04A4BD2661E7A4</vt:lpwstr>
  </property>
  <property fmtid="{D5CDD505-2E9C-101B-9397-08002B2CF9AE}" pid="4" name="MediaServiceImageTags">
    <vt:lpwstr/>
  </property>
</Properties>
</file>