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9" r:id="rId6"/>
    <p:sldId id="264" r:id="rId7"/>
    <p:sldId id="265" r:id="rId8"/>
    <p:sldId id="256" r:id="rId9"/>
    <p:sldId id="257" r:id="rId10"/>
    <p:sldId id="260" r:id="rId11"/>
    <p:sldId id="258" r:id="rId12"/>
    <p:sldId id="26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06"/>
    <a:srgbClr val="324C72"/>
    <a:srgbClr val="6BB74B"/>
    <a:srgbClr val="BBD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11282-CC83-47C9-8244-A9C20C618F77}" v="42" dt="2022-07-18T09:11:26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lle Duflot" userId="6ae9ad62-488c-4736-9309-38920e73896a" providerId="ADAL" clId="{27111282-CC83-47C9-8244-A9C20C618F77}"/>
    <pc:docChg chg="custSel addSld delSld modSld">
      <pc:chgData name="Estelle Duflot" userId="6ae9ad62-488c-4736-9309-38920e73896a" providerId="ADAL" clId="{27111282-CC83-47C9-8244-A9C20C618F77}" dt="2022-07-18T09:12:19.882" v="1725" actId="20577"/>
      <pc:docMkLst>
        <pc:docMk/>
      </pc:docMkLst>
      <pc:sldChg chg="addSp modSp mod">
        <pc:chgData name="Estelle Duflot" userId="6ae9ad62-488c-4736-9309-38920e73896a" providerId="ADAL" clId="{27111282-CC83-47C9-8244-A9C20C618F77}" dt="2022-07-18T09:12:19.882" v="1725" actId="20577"/>
        <pc:sldMkLst>
          <pc:docMk/>
          <pc:sldMk cId="1460585126" sldId="257"/>
        </pc:sldMkLst>
        <pc:spChg chg="mod">
          <ac:chgData name="Estelle Duflot" userId="6ae9ad62-488c-4736-9309-38920e73896a" providerId="ADAL" clId="{27111282-CC83-47C9-8244-A9C20C618F77}" dt="2022-07-12T09:21:57.597" v="560" actId="14100"/>
          <ac:spMkLst>
            <pc:docMk/>
            <pc:sldMk cId="1460585126" sldId="257"/>
            <ac:spMk id="2" creationId="{333AD334-6B43-4E51-A6EB-556C47774B24}"/>
          </ac:spMkLst>
        </pc:spChg>
        <pc:spChg chg="mod">
          <ac:chgData name="Estelle Duflot" userId="6ae9ad62-488c-4736-9309-38920e73896a" providerId="ADAL" clId="{27111282-CC83-47C9-8244-A9C20C618F77}" dt="2022-07-12T07:40:33.837" v="219" actId="1076"/>
          <ac:spMkLst>
            <pc:docMk/>
            <pc:sldMk cId="1460585126" sldId="257"/>
            <ac:spMk id="6" creationId="{DA11A92F-C8F9-431E-9DFE-451367B7788F}"/>
          </ac:spMkLst>
        </pc:spChg>
        <pc:spChg chg="mod">
          <ac:chgData name="Estelle Duflot" userId="6ae9ad62-488c-4736-9309-38920e73896a" providerId="ADAL" clId="{27111282-CC83-47C9-8244-A9C20C618F77}" dt="2022-07-12T09:22:14.716" v="561" actId="1076"/>
          <ac:spMkLst>
            <pc:docMk/>
            <pc:sldMk cId="1460585126" sldId="257"/>
            <ac:spMk id="7" creationId="{39E4218D-B6ED-4A46-BF4F-ED3663C06D88}"/>
          </ac:spMkLst>
        </pc:spChg>
        <pc:spChg chg="mod">
          <ac:chgData name="Estelle Duflot" userId="6ae9ad62-488c-4736-9309-38920e73896a" providerId="ADAL" clId="{27111282-CC83-47C9-8244-A9C20C618F77}" dt="2022-07-12T09:28:36.267" v="716" actId="14100"/>
          <ac:spMkLst>
            <pc:docMk/>
            <pc:sldMk cId="1460585126" sldId="257"/>
            <ac:spMk id="11" creationId="{7CAE13F1-3188-472C-BCE1-29625182F00E}"/>
          </ac:spMkLst>
        </pc:spChg>
        <pc:spChg chg="add mod">
          <ac:chgData name="Estelle Duflot" userId="6ae9ad62-488c-4736-9309-38920e73896a" providerId="ADAL" clId="{27111282-CC83-47C9-8244-A9C20C618F77}" dt="2022-07-18T09:12:19.882" v="1725" actId="20577"/>
          <ac:spMkLst>
            <pc:docMk/>
            <pc:sldMk cId="1460585126" sldId="257"/>
            <ac:spMk id="12" creationId="{6D0E2680-0217-0436-5402-4D9B4D883DD2}"/>
          </ac:spMkLst>
        </pc:spChg>
        <pc:spChg chg="add mod">
          <ac:chgData name="Estelle Duflot" userId="6ae9ad62-488c-4736-9309-38920e73896a" providerId="ADAL" clId="{27111282-CC83-47C9-8244-A9C20C618F77}" dt="2022-07-12T09:28:55.535" v="718" actId="14100"/>
          <ac:spMkLst>
            <pc:docMk/>
            <pc:sldMk cId="1460585126" sldId="257"/>
            <ac:spMk id="13" creationId="{47EF35CF-E485-AA4C-7B5D-38157B4661A9}"/>
          </ac:spMkLst>
        </pc:spChg>
        <pc:picChg chg="mod">
          <ac:chgData name="Estelle Duflot" userId="6ae9ad62-488c-4736-9309-38920e73896a" providerId="ADAL" clId="{27111282-CC83-47C9-8244-A9C20C618F77}" dt="2022-07-12T09:22:29.469" v="564" actId="1076"/>
          <ac:picMkLst>
            <pc:docMk/>
            <pc:sldMk cId="1460585126" sldId="257"/>
            <ac:picMk id="10" creationId="{91535C8D-A5F5-4E40-A634-7B589B44D089}"/>
          </ac:picMkLst>
        </pc:picChg>
      </pc:sldChg>
      <pc:sldChg chg="addSp modSp mod">
        <pc:chgData name="Estelle Duflot" userId="6ae9ad62-488c-4736-9309-38920e73896a" providerId="ADAL" clId="{27111282-CC83-47C9-8244-A9C20C618F77}" dt="2022-07-12T15:37:20.687" v="1641" actId="1076"/>
        <pc:sldMkLst>
          <pc:docMk/>
          <pc:sldMk cId="3022183554" sldId="258"/>
        </pc:sldMkLst>
        <pc:spChg chg="mod">
          <ac:chgData name="Estelle Duflot" userId="6ae9ad62-488c-4736-9309-38920e73896a" providerId="ADAL" clId="{27111282-CC83-47C9-8244-A9C20C618F77}" dt="2022-07-12T07:37:20.949" v="200" actId="1076"/>
          <ac:spMkLst>
            <pc:docMk/>
            <pc:sldMk cId="3022183554" sldId="258"/>
            <ac:spMk id="2" creationId="{EAAE60CB-97F1-54C1-93EF-11A109D8FE32}"/>
          </ac:spMkLst>
        </pc:spChg>
        <pc:spChg chg="mod">
          <ac:chgData name="Estelle Duflot" userId="6ae9ad62-488c-4736-9309-38920e73896a" providerId="ADAL" clId="{27111282-CC83-47C9-8244-A9C20C618F77}" dt="2022-07-12T07:35:44.635" v="181" actId="1076"/>
          <ac:spMkLst>
            <pc:docMk/>
            <pc:sldMk cId="3022183554" sldId="258"/>
            <ac:spMk id="5" creationId="{CE51633B-DDBC-4CBC-8555-4A3AEC2AA7F3}"/>
          </ac:spMkLst>
        </pc:spChg>
        <pc:spChg chg="mod">
          <ac:chgData name="Estelle Duflot" userId="6ae9ad62-488c-4736-9309-38920e73896a" providerId="ADAL" clId="{27111282-CC83-47C9-8244-A9C20C618F77}" dt="2022-07-12T07:36:21.759" v="184" actId="1076"/>
          <ac:spMkLst>
            <pc:docMk/>
            <pc:sldMk cId="3022183554" sldId="258"/>
            <ac:spMk id="6" creationId="{2E16FEDA-FE30-D00B-7BFB-006209F6D8D6}"/>
          </ac:spMkLst>
        </pc:spChg>
        <pc:spChg chg="mod">
          <ac:chgData name="Estelle Duflot" userId="6ae9ad62-488c-4736-9309-38920e73896a" providerId="ADAL" clId="{27111282-CC83-47C9-8244-A9C20C618F77}" dt="2022-07-12T07:38:29.194" v="213" actId="404"/>
          <ac:spMkLst>
            <pc:docMk/>
            <pc:sldMk cId="3022183554" sldId="258"/>
            <ac:spMk id="7" creationId="{B5A53DFD-9193-A37E-1078-EC28C3451CA3}"/>
          </ac:spMkLst>
        </pc:spChg>
        <pc:spChg chg="mod">
          <ac:chgData name="Estelle Duflot" userId="6ae9ad62-488c-4736-9309-38920e73896a" providerId="ADAL" clId="{27111282-CC83-47C9-8244-A9C20C618F77}" dt="2022-07-12T07:37:24.145" v="201" actId="1076"/>
          <ac:spMkLst>
            <pc:docMk/>
            <pc:sldMk cId="3022183554" sldId="258"/>
            <ac:spMk id="8" creationId="{E50021BC-17BD-1695-4CB0-102275AAA126}"/>
          </ac:spMkLst>
        </pc:spChg>
        <pc:spChg chg="add mod">
          <ac:chgData name="Estelle Duflot" userId="6ae9ad62-488c-4736-9309-38920e73896a" providerId="ADAL" clId="{27111282-CC83-47C9-8244-A9C20C618F77}" dt="2022-07-12T07:38:35.841" v="214" actId="403"/>
          <ac:spMkLst>
            <pc:docMk/>
            <pc:sldMk cId="3022183554" sldId="258"/>
            <ac:spMk id="23" creationId="{CADA6CD7-0E52-B358-7EFB-EE94F2B16CFB}"/>
          </ac:spMkLst>
        </pc:spChg>
        <pc:picChg chg="mod">
          <ac:chgData name="Estelle Duflot" userId="6ae9ad62-488c-4736-9309-38920e73896a" providerId="ADAL" clId="{27111282-CC83-47C9-8244-A9C20C618F77}" dt="2022-07-12T07:36:55.788" v="194" actId="1076"/>
          <ac:picMkLst>
            <pc:docMk/>
            <pc:sldMk cId="3022183554" sldId="258"/>
            <ac:picMk id="9" creationId="{E16022A1-4F49-4837-9243-5356340279CA}"/>
          </ac:picMkLst>
        </pc:picChg>
        <pc:picChg chg="mod">
          <ac:chgData name="Estelle Duflot" userId="6ae9ad62-488c-4736-9309-38920e73896a" providerId="ADAL" clId="{27111282-CC83-47C9-8244-A9C20C618F77}" dt="2022-07-12T07:35:46.505" v="182" actId="1076"/>
          <ac:picMkLst>
            <pc:docMk/>
            <pc:sldMk cId="3022183554" sldId="258"/>
            <ac:picMk id="13" creationId="{6074994A-4632-4238-8B7F-814EF7C7B456}"/>
          </ac:picMkLst>
        </pc:picChg>
        <pc:picChg chg="mod">
          <ac:chgData name="Estelle Duflot" userId="6ae9ad62-488c-4736-9309-38920e73896a" providerId="ADAL" clId="{27111282-CC83-47C9-8244-A9C20C618F77}" dt="2022-07-12T07:36:29.023" v="186" actId="1076"/>
          <ac:picMkLst>
            <pc:docMk/>
            <pc:sldMk cId="3022183554" sldId="258"/>
            <ac:picMk id="14" creationId="{7C70FD4A-C2C5-4004-96F2-B0D1189F327E}"/>
          </ac:picMkLst>
        </pc:picChg>
        <pc:picChg chg="mod">
          <ac:chgData name="Estelle Duflot" userId="6ae9ad62-488c-4736-9309-38920e73896a" providerId="ADAL" clId="{27111282-CC83-47C9-8244-A9C20C618F77}" dt="2022-07-12T07:35:48.281" v="183" actId="1076"/>
          <ac:picMkLst>
            <pc:docMk/>
            <pc:sldMk cId="3022183554" sldId="258"/>
            <ac:picMk id="15" creationId="{1C713E9F-D3DD-4322-9CD3-A26095D7301E}"/>
          </ac:picMkLst>
        </pc:picChg>
        <pc:picChg chg="mod">
          <ac:chgData name="Estelle Duflot" userId="6ae9ad62-488c-4736-9309-38920e73896a" providerId="ADAL" clId="{27111282-CC83-47C9-8244-A9C20C618F77}" dt="2022-07-12T15:37:13.502" v="1638" actId="1076"/>
          <ac:picMkLst>
            <pc:docMk/>
            <pc:sldMk cId="3022183554" sldId="258"/>
            <ac:picMk id="16" creationId="{0A08ED60-7024-4305-852F-6CD22F39C3CC}"/>
          </ac:picMkLst>
        </pc:picChg>
        <pc:picChg chg="mod">
          <ac:chgData name="Estelle Duflot" userId="6ae9ad62-488c-4736-9309-38920e73896a" providerId="ADAL" clId="{27111282-CC83-47C9-8244-A9C20C618F77}" dt="2022-07-12T15:37:11.027" v="1637" actId="1076"/>
          <ac:picMkLst>
            <pc:docMk/>
            <pc:sldMk cId="3022183554" sldId="258"/>
            <ac:picMk id="17" creationId="{62696D14-2108-48BE-BE32-E335B6EAB719}"/>
          </ac:picMkLst>
        </pc:picChg>
        <pc:picChg chg="mod">
          <ac:chgData name="Estelle Duflot" userId="6ae9ad62-488c-4736-9309-38920e73896a" providerId="ADAL" clId="{27111282-CC83-47C9-8244-A9C20C618F77}" dt="2022-07-12T07:36:25.083" v="185" actId="1076"/>
          <ac:picMkLst>
            <pc:docMk/>
            <pc:sldMk cId="3022183554" sldId="258"/>
            <ac:picMk id="18" creationId="{E281071B-1295-433A-8EE3-D087A645FBF3}"/>
          </ac:picMkLst>
        </pc:picChg>
        <pc:picChg chg="mod">
          <ac:chgData name="Estelle Duflot" userId="6ae9ad62-488c-4736-9309-38920e73896a" providerId="ADAL" clId="{27111282-CC83-47C9-8244-A9C20C618F77}" dt="2022-07-12T07:37:31.355" v="203" actId="1076"/>
          <ac:picMkLst>
            <pc:docMk/>
            <pc:sldMk cId="3022183554" sldId="258"/>
            <ac:picMk id="19" creationId="{40EE44B9-31D7-4D3C-9BED-86754E5CBA00}"/>
          </ac:picMkLst>
        </pc:picChg>
        <pc:picChg chg="mod">
          <ac:chgData name="Estelle Duflot" userId="6ae9ad62-488c-4736-9309-38920e73896a" providerId="ADAL" clId="{27111282-CC83-47C9-8244-A9C20C618F77}" dt="2022-07-12T15:37:05.557" v="1635" actId="1076"/>
          <ac:picMkLst>
            <pc:docMk/>
            <pc:sldMk cId="3022183554" sldId="258"/>
            <ac:picMk id="20" creationId="{D24B3BCF-EA63-42F4-AAFC-3F2DE8F795CB}"/>
          </ac:picMkLst>
        </pc:picChg>
        <pc:picChg chg="mod">
          <ac:chgData name="Estelle Duflot" userId="6ae9ad62-488c-4736-9309-38920e73896a" providerId="ADAL" clId="{27111282-CC83-47C9-8244-A9C20C618F77}" dt="2022-07-12T15:36:59.016" v="1633" actId="1076"/>
          <ac:picMkLst>
            <pc:docMk/>
            <pc:sldMk cId="3022183554" sldId="258"/>
            <ac:picMk id="21" creationId="{03EB71B3-0577-4B0A-82D2-BA2D18E722C8}"/>
          </ac:picMkLst>
        </pc:picChg>
        <pc:picChg chg="mod">
          <ac:chgData name="Estelle Duflot" userId="6ae9ad62-488c-4736-9309-38920e73896a" providerId="ADAL" clId="{27111282-CC83-47C9-8244-A9C20C618F77}" dt="2022-07-12T15:37:09.161" v="1636" actId="1076"/>
          <ac:picMkLst>
            <pc:docMk/>
            <pc:sldMk cId="3022183554" sldId="258"/>
            <ac:picMk id="22" creationId="{765CA6B4-340B-4273-9299-135D7BB5A0C9}"/>
          </ac:picMkLst>
        </pc:picChg>
        <pc:picChg chg="add mod">
          <ac:chgData name="Estelle Duflot" userId="6ae9ad62-488c-4736-9309-38920e73896a" providerId="ADAL" clId="{27111282-CC83-47C9-8244-A9C20C618F77}" dt="2022-07-12T15:37:20.687" v="1641" actId="1076"/>
          <ac:picMkLst>
            <pc:docMk/>
            <pc:sldMk cId="3022183554" sldId="258"/>
            <ac:picMk id="24" creationId="{321594E2-ECBC-6527-67A3-90858BFCE52E}"/>
          </ac:picMkLst>
        </pc:picChg>
        <pc:picChg chg="add mod">
          <ac:chgData name="Estelle Duflot" userId="6ae9ad62-488c-4736-9309-38920e73896a" providerId="ADAL" clId="{27111282-CC83-47C9-8244-A9C20C618F77}" dt="2022-07-12T15:37:16.534" v="1639" actId="1076"/>
          <ac:picMkLst>
            <pc:docMk/>
            <pc:sldMk cId="3022183554" sldId="258"/>
            <ac:picMk id="25" creationId="{46C4090D-7FCF-87F6-EA93-A0642AB81A35}"/>
          </ac:picMkLst>
        </pc:picChg>
      </pc:sldChg>
      <pc:sldChg chg="modSp mod">
        <pc:chgData name="Estelle Duflot" userId="6ae9ad62-488c-4736-9309-38920e73896a" providerId="ADAL" clId="{27111282-CC83-47C9-8244-A9C20C618F77}" dt="2022-07-18T09:11:43.359" v="1724" actId="20577"/>
        <pc:sldMkLst>
          <pc:docMk/>
          <pc:sldMk cId="1527877736" sldId="259"/>
        </pc:sldMkLst>
        <pc:spChg chg="mod">
          <ac:chgData name="Estelle Duflot" userId="6ae9ad62-488c-4736-9309-38920e73896a" providerId="ADAL" clId="{27111282-CC83-47C9-8244-A9C20C618F77}" dt="2022-07-18T09:11:43.359" v="1724" actId="20577"/>
          <ac:spMkLst>
            <pc:docMk/>
            <pc:sldMk cId="1527877736" sldId="259"/>
            <ac:spMk id="25" creationId="{7C16C4C3-4E88-4F8A-BC3F-A19AB35F2366}"/>
          </ac:spMkLst>
        </pc:spChg>
      </pc:sldChg>
      <pc:sldChg chg="modSp mod">
        <pc:chgData name="Estelle Duflot" userId="6ae9ad62-488c-4736-9309-38920e73896a" providerId="ADAL" clId="{27111282-CC83-47C9-8244-A9C20C618F77}" dt="2022-07-12T15:38:37.723" v="1714" actId="20577"/>
        <pc:sldMkLst>
          <pc:docMk/>
          <pc:sldMk cId="389196697" sldId="260"/>
        </pc:sldMkLst>
        <pc:spChg chg="mod">
          <ac:chgData name="Estelle Duflot" userId="6ae9ad62-488c-4736-9309-38920e73896a" providerId="ADAL" clId="{27111282-CC83-47C9-8244-A9C20C618F77}" dt="2022-07-12T15:38:37.723" v="1714" actId="20577"/>
          <ac:spMkLst>
            <pc:docMk/>
            <pc:sldMk cId="389196697" sldId="260"/>
            <ac:spMk id="4" creationId="{CD5AF8BD-6B30-E945-20D2-F76531ECCA34}"/>
          </ac:spMkLst>
        </pc:spChg>
      </pc:sldChg>
      <pc:sldChg chg="addSp delSp modSp mod">
        <pc:chgData name="Estelle Duflot" userId="6ae9ad62-488c-4736-9309-38920e73896a" providerId="ADAL" clId="{27111282-CC83-47C9-8244-A9C20C618F77}" dt="2022-07-18T09:11:16.244" v="1719" actId="1076"/>
        <pc:sldMkLst>
          <pc:docMk/>
          <pc:sldMk cId="1220034843" sldId="261"/>
        </pc:sldMkLst>
        <pc:spChg chg="add mod">
          <ac:chgData name="Estelle Duflot" userId="6ae9ad62-488c-4736-9309-38920e73896a" providerId="ADAL" clId="{27111282-CC83-47C9-8244-A9C20C618F77}" dt="2022-07-12T13:56:51.445" v="1570" actId="1076"/>
          <ac:spMkLst>
            <pc:docMk/>
            <pc:sldMk cId="1220034843" sldId="261"/>
            <ac:spMk id="6" creationId="{4A43577A-6B36-3F8F-60B7-BF00B085F541}"/>
          </ac:spMkLst>
        </pc:spChg>
        <pc:graphicFrameChg chg="add del mod">
          <ac:chgData name="Estelle Duflot" userId="6ae9ad62-488c-4736-9309-38920e73896a" providerId="ADAL" clId="{27111282-CC83-47C9-8244-A9C20C618F77}" dt="2022-07-18T09:10:57.209" v="1717" actId="478"/>
          <ac:graphicFrameMkLst>
            <pc:docMk/>
            <pc:sldMk cId="1220034843" sldId="261"/>
            <ac:graphicFrameMk id="2" creationId="{CE08043B-DFE0-7133-8682-F78389197B87}"/>
          </ac:graphicFrameMkLst>
        </pc:graphicFrameChg>
        <pc:picChg chg="add mod">
          <ac:chgData name="Estelle Duflot" userId="6ae9ad62-488c-4736-9309-38920e73896a" providerId="ADAL" clId="{27111282-CC83-47C9-8244-A9C20C618F77}" dt="2022-07-18T09:11:16.244" v="1719" actId="1076"/>
          <ac:picMkLst>
            <pc:docMk/>
            <pc:sldMk cId="1220034843" sldId="261"/>
            <ac:picMk id="4" creationId="{627DB6C7-39FF-AC29-9464-AAC800F6C883}"/>
          </ac:picMkLst>
        </pc:picChg>
        <pc:picChg chg="del">
          <ac:chgData name="Estelle Duflot" userId="6ae9ad62-488c-4736-9309-38920e73896a" providerId="ADAL" clId="{27111282-CC83-47C9-8244-A9C20C618F77}" dt="2022-07-12T13:56:29.620" v="1543" actId="478"/>
          <ac:picMkLst>
            <pc:docMk/>
            <pc:sldMk cId="1220034843" sldId="261"/>
            <ac:picMk id="5" creationId="{741344D4-6AB4-4E70-9055-15FDB3E6ACB1}"/>
          </ac:picMkLst>
        </pc:picChg>
        <pc:picChg chg="del">
          <ac:chgData name="Estelle Duflot" userId="6ae9ad62-488c-4736-9309-38920e73896a" providerId="ADAL" clId="{27111282-CC83-47C9-8244-A9C20C618F77}" dt="2022-07-18T09:10:11.754" v="1715" actId="478"/>
          <ac:picMkLst>
            <pc:docMk/>
            <pc:sldMk cId="1220034843" sldId="261"/>
            <ac:picMk id="1028" creationId="{EDB8A466-BEC9-4BF2-8ED2-2E5A05E6087F}"/>
          </ac:picMkLst>
        </pc:picChg>
      </pc:sldChg>
      <pc:sldChg chg="addSp delSp modSp mod">
        <pc:chgData name="Estelle Duflot" userId="6ae9ad62-488c-4736-9309-38920e73896a" providerId="ADAL" clId="{27111282-CC83-47C9-8244-A9C20C618F77}" dt="2022-07-18T09:11:28.996" v="1722" actId="1076"/>
        <pc:sldMkLst>
          <pc:docMk/>
          <pc:sldMk cId="1818473176" sldId="262"/>
        </pc:sldMkLst>
        <pc:spChg chg="add mod">
          <ac:chgData name="Estelle Duflot" userId="6ae9ad62-488c-4736-9309-38920e73896a" providerId="ADAL" clId="{27111282-CC83-47C9-8244-A9C20C618F77}" dt="2022-07-12T13:57:34.123" v="1605" actId="1076"/>
          <ac:spMkLst>
            <pc:docMk/>
            <pc:sldMk cId="1818473176" sldId="262"/>
            <ac:spMk id="9" creationId="{E0186F83-D86D-FDCE-2F9E-613D44904505}"/>
          </ac:spMkLst>
        </pc:spChg>
        <pc:picChg chg="add mod">
          <ac:chgData name="Estelle Duflot" userId="6ae9ad62-488c-4736-9309-38920e73896a" providerId="ADAL" clId="{27111282-CC83-47C9-8244-A9C20C618F77}" dt="2022-07-18T09:11:28.996" v="1722" actId="1076"/>
          <ac:picMkLst>
            <pc:docMk/>
            <pc:sldMk cId="1818473176" sldId="262"/>
            <ac:picMk id="4" creationId="{094FE4AF-6146-18D3-EC1F-4D1764E06554}"/>
          </ac:picMkLst>
        </pc:picChg>
        <pc:picChg chg="add del mod">
          <ac:chgData name="Estelle Duflot" userId="6ae9ad62-488c-4736-9309-38920e73896a" providerId="ADAL" clId="{27111282-CC83-47C9-8244-A9C20C618F77}" dt="2022-07-12T13:56:16.513" v="1542"/>
          <ac:picMkLst>
            <pc:docMk/>
            <pc:sldMk cId="1818473176" sldId="262"/>
            <ac:picMk id="7" creationId="{F69978A6-D59D-8322-3ED9-49CFE5DFF8BD}"/>
          </ac:picMkLst>
        </pc:picChg>
        <pc:picChg chg="del">
          <ac:chgData name="Estelle Duflot" userId="6ae9ad62-488c-4736-9309-38920e73896a" providerId="ADAL" clId="{27111282-CC83-47C9-8244-A9C20C618F77}" dt="2022-07-18T09:11:24.791" v="1720" actId="478"/>
          <ac:picMkLst>
            <pc:docMk/>
            <pc:sldMk cId="1818473176" sldId="262"/>
            <ac:picMk id="1028" creationId="{EDB8A466-BEC9-4BF2-8ED2-2E5A05E6087F}"/>
          </ac:picMkLst>
        </pc:picChg>
      </pc:sldChg>
      <pc:sldChg chg="new del">
        <pc:chgData name="Estelle Duflot" userId="6ae9ad62-488c-4736-9309-38920e73896a" providerId="ADAL" clId="{27111282-CC83-47C9-8244-A9C20C618F77}" dt="2022-07-12T07:42:39.035" v="241" actId="47"/>
        <pc:sldMkLst>
          <pc:docMk/>
          <pc:sldMk cId="320372241" sldId="263"/>
        </pc:sldMkLst>
      </pc:sldChg>
      <pc:sldChg chg="addSp delSp modSp add mod">
        <pc:chgData name="Estelle Duflot" userId="6ae9ad62-488c-4736-9309-38920e73896a" providerId="ADAL" clId="{27111282-CC83-47C9-8244-A9C20C618F77}" dt="2022-07-12T15:29:30.616" v="1610" actId="108"/>
        <pc:sldMkLst>
          <pc:docMk/>
          <pc:sldMk cId="1055209476" sldId="264"/>
        </pc:sldMkLst>
        <pc:spChg chg="mod">
          <ac:chgData name="Estelle Duflot" userId="6ae9ad62-488c-4736-9309-38920e73896a" providerId="ADAL" clId="{27111282-CC83-47C9-8244-A9C20C618F77}" dt="2022-07-12T13:48:50.924" v="1480" actId="20577"/>
          <ac:spMkLst>
            <pc:docMk/>
            <pc:sldMk cId="1055209476" sldId="264"/>
            <ac:spMk id="4" creationId="{E7EB6FC9-6E19-4BED-A88F-DA036587F765}"/>
          </ac:spMkLst>
        </pc:spChg>
        <pc:spChg chg="add mod">
          <ac:chgData name="Estelle Duflot" userId="6ae9ad62-488c-4736-9309-38920e73896a" providerId="ADAL" clId="{27111282-CC83-47C9-8244-A9C20C618F77}" dt="2022-07-12T13:43:23.794" v="1151" actId="1076"/>
          <ac:spMkLst>
            <pc:docMk/>
            <pc:sldMk cId="1055209476" sldId="264"/>
            <ac:spMk id="14" creationId="{45815D74-836D-386F-8A7F-8ED0FC5DCB4F}"/>
          </ac:spMkLst>
        </pc:spChg>
        <pc:spChg chg="mod">
          <ac:chgData name="Estelle Duflot" userId="6ae9ad62-488c-4736-9309-38920e73896a" providerId="ADAL" clId="{27111282-CC83-47C9-8244-A9C20C618F77}" dt="2022-07-12T13:49:08.623" v="1485" actId="1076"/>
          <ac:spMkLst>
            <pc:docMk/>
            <pc:sldMk cId="1055209476" sldId="264"/>
            <ac:spMk id="17" creationId="{B2655D69-6779-4D69-B9F1-2917D17ABF4A}"/>
          </ac:spMkLst>
        </pc:spChg>
        <pc:spChg chg="mod">
          <ac:chgData name="Estelle Duflot" userId="6ae9ad62-488c-4736-9309-38920e73896a" providerId="ADAL" clId="{27111282-CC83-47C9-8244-A9C20C618F77}" dt="2022-07-12T13:42:59.005" v="1144" actId="1076"/>
          <ac:spMkLst>
            <pc:docMk/>
            <pc:sldMk cId="1055209476" sldId="264"/>
            <ac:spMk id="18" creationId="{4B131FE4-EE47-48EF-BBEB-6972EAD59BD5}"/>
          </ac:spMkLst>
        </pc:spChg>
        <pc:spChg chg="mod">
          <ac:chgData name="Estelle Duflot" userId="6ae9ad62-488c-4736-9309-38920e73896a" providerId="ADAL" clId="{27111282-CC83-47C9-8244-A9C20C618F77}" dt="2022-07-12T13:48:57.911" v="1482" actId="1076"/>
          <ac:spMkLst>
            <pc:docMk/>
            <pc:sldMk cId="1055209476" sldId="264"/>
            <ac:spMk id="19" creationId="{0E5FDBB6-6370-4944-A9EB-F84655468AED}"/>
          </ac:spMkLst>
        </pc:spChg>
        <pc:spChg chg="mod">
          <ac:chgData name="Estelle Duflot" userId="6ae9ad62-488c-4736-9309-38920e73896a" providerId="ADAL" clId="{27111282-CC83-47C9-8244-A9C20C618F77}" dt="2022-07-12T09:49:30.783" v="1065" actId="1076"/>
          <ac:spMkLst>
            <pc:docMk/>
            <pc:sldMk cId="1055209476" sldId="264"/>
            <ac:spMk id="20" creationId="{397B8BE4-C3FA-4C60-A242-C412F20D75AC}"/>
          </ac:spMkLst>
        </pc:spChg>
        <pc:spChg chg="mod">
          <ac:chgData name="Estelle Duflot" userId="6ae9ad62-488c-4736-9309-38920e73896a" providerId="ADAL" clId="{27111282-CC83-47C9-8244-A9C20C618F77}" dt="2022-07-12T09:50:18.689" v="1071" actId="122"/>
          <ac:spMkLst>
            <pc:docMk/>
            <pc:sldMk cId="1055209476" sldId="264"/>
            <ac:spMk id="21" creationId="{EBB04824-41CD-4FB5-8C60-971291A89011}"/>
          </ac:spMkLst>
        </pc:spChg>
        <pc:spChg chg="del mod">
          <ac:chgData name="Estelle Duflot" userId="6ae9ad62-488c-4736-9309-38920e73896a" providerId="ADAL" clId="{27111282-CC83-47C9-8244-A9C20C618F77}" dt="2022-07-12T09:45:58.928" v="1028" actId="478"/>
          <ac:spMkLst>
            <pc:docMk/>
            <pc:sldMk cId="1055209476" sldId="264"/>
            <ac:spMk id="22" creationId="{B861A073-CDFB-43A4-9298-752CC6192230}"/>
          </ac:spMkLst>
        </pc:spChg>
        <pc:spChg chg="del mod">
          <ac:chgData name="Estelle Duflot" userId="6ae9ad62-488c-4736-9309-38920e73896a" providerId="ADAL" clId="{27111282-CC83-47C9-8244-A9C20C618F77}" dt="2022-07-12T09:49:15.753" v="1060" actId="478"/>
          <ac:spMkLst>
            <pc:docMk/>
            <pc:sldMk cId="1055209476" sldId="264"/>
            <ac:spMk id="24" creationId="{1F6463F9-D201-4B44-8C7D-A42EC6E33B8B}"/>
          </ac:spMkLst>
        </pc:spChg>
        <pc:spChg chg="del">
          <ac:chgData name="Estelle Duflot" userId="6ae9ad62-488c-4736-9309-38920e73896a" providerId="ADAL" clId="{27111282-CC83-47C9-8244-A9C20C618F77}" dt="2022-07-12T09:45:37.340" v="1025" actId="478"/>
          <ac:spMkLst>
            <pc:docMk/>
            <pc:sldMk cId="1055209476" sldId="264"/>
            <ac:spMk id="25" creationId="{7C16C4C3-4E88-4F8A-BC3F-A19AB35F2366}"/>
          </ac:spMkLst>
        </pc:spChg>
        <pc:spChg chg="del mod">
          <ac:chgData name="Estelle Duflot" userId="6ae9ad62-488c-4736-9309-38920e73896a" providerId="ADAL" clId="{27111282-CC83-47C9-8244-A9C20C618F77}" dt="2022-07-12T09:48:55.020" v="1051" actId="478"/>
          <ac:spMkLst>
            <pc:docMk/>
            <pc:sldMk cId="1055209476" sldId="264"/>
            <ac:spMk id="26" creationId="{86E0CCB8-4EEF-488C-A65E-277F517995F8}"/>
          </ac:spMkLst>
        </pc:spChg>
        <pc:spChg chg="del">
          <ac:chgData name="Estelle Duflot" userId="6ae9ad62-488c-4736-9309-38920e73896a" providerId="ADAL" clId="{27111282-CC83-47C9-8244-A9C20C618F77}" dt="2022-07-12T09:31:40.718" v="954" actId="478"/>
          <ac:spMkLst>
            <pc:docMk/>
            <pc:sldMk cId="1055209476" sldId="264"/>
            <ac:spMk id="27" creationId="{31328C06-2CBF-F0E2-5E0A-2F13DB7FB264}"/>
          </ac:spMkLst>
        </pc:spChg>
        <pc:picChg chg="add mod">
          <ac:chgData name="Estelle Duflot" userId="6ae9ad62-488c-4736-9309-38920e73896a" providerId="ADAL" clId="{27111282-CC83-47C9-8244-A9C20C618F77}" dt="2022-07-12T13:48:53.977" v="1481" actId="1076"/>
          <ac:picMkLst>
            <pc:docMk/>
            <pc:sldMk cId="1055209476" sldId="264"/>
            <ac:picMk id="2" creationId="{95FE8D29-5FB5-DF77-EE82-A8DAD3F4E2AC}"/>
          </ac:picMkLst>
        </pc:picChg>
        <pc:picChg chg="add mod">
          <ac:chgData name="Estelle Duflot" userId="6ae9ad62-488c-4736-9309-38920e73896a" providerId="ADAL" clId="{27111282-CC83-47C9-8244-A9C20C618F77}" dt="2022-07-12T15:29:30.616" v="1610" actId="108"/>
          <ac:picMkLst>
            <pc:docMk/>
            <pc:sldMk cId="1055209476" sldId="264"/>
            <ac:picMk id="3" creationId="{253004B6-4E18-4427-C8E9-E8A67B261BB0}"/>
          </ac:picMkLst>
        </pc:picChg>
        <pc:picChg chg="del">
          <ac:chgData name="Estelle Duflot" userId="6ae9ad62-488c-4736-9309-38920e73896a" providerId="ADAL" clId="{27111282-CC83-47C9-8244-A9C20C618F77}" dt="2022-07-12T07:43:09.887" v="302" actId="478"/>
          <ac:picMkLst>
            <pc:docMk/>
            <pc:sldMk cId="1055209476" sldId="264"/>
            <ac:picMk id="3" creationId="{47952215-EA1D-4DBA-9B07-F7EB9968E60C}"/>
          </ac:picMkLst>
        </pc:picChg>
        <pc:picChg chg="add mod">
          <ac:chgData name="Estelle Duflot" userId="6ae9ad62-488c-4736-9309-38920e73896a" providerId="ADAL" clId="{27111282-CC83-47C9-8244-A9C20C618F77}" dt="2022-07-12T13:42:48.816" v="1142" actId="1076"/>
          <ac:picMkLst>
            <pc:docMk/>
            <pc:sldMk cId="1055209476" sldId="264"/>
            <ac:picMk id="5" creationId="{51A10ACE-CFB5-C387-3CCC-504993123C33}"/>
          </ac:picMkLst>
        </pc:picChg>
        <pc:picChg chg="add del mod">
          <ac:chgData name="Estelle Duflot" userId="6ae9ad62-488c-4736-9309-38920e73896a" providerId="ADAL" clId="{27111282-CC83-47C9-8244-A9C20C618F77}" dt="2022-07-12T15:28:55.178" v="1606" actId="478"/>
          <ac:picMkLst>
            <pc:docMk/>
            <pc:sldMk cId="1055209476" sldId="264"/>
            <ac:picMk id="6" creationId="{24DE0376-8235-48B6-0A74-60FEA68314F6}"/>
          </ac:picMkLst>
        </pc:picChg>
        <pc:picChg chg="add mod">
          <ac:chgData name="Estelle Duflot" userId="6ae9ad62-488c-4736-9309-38920e73896a" providerId="ADAL" clId="{27111282-CC83-47C9-8244-A9C20C618F77}" dt="2022-07-12T09:50:03.392" v="1068" actId="1076"/>
          <ac:picMkLst>
            <pc:docMk/>
            <pc:sldMk cId="1055209476" sldId="264"/>
            <ac:picMk id="7" creationId="{80B83E51-9DFA-4C6D-C4D3-D820D8D84844}"/>
          </ac:picMkLst>
        </pc:picChg>
        <pc:picChg chg="add mod ord">
          <ac:chgData name="Estelle Duflot" userId="6ae9ad62-488c-4736-9309-38920e73896a" providerId="ADAL" clId="{27111282-CC83-47C9-8244-A9C20C618F77}" dt="2022-07-12T13:42:54.041" v="1143" actId="1076"/>
          <ac:picMkLst>
            <pc:docMk/>
            <pc:sldMk cId="1055209476" sldId="264"/>
            <ac:picMk id="8" creationId="{5A79D2D2-3034-C709-8A2D-68E59D1A0C11}"/>
          </ac:picMkLst>
        </pc:picChg>
        <pc:picChg chg="del">
          <ac:chgData name="Estelle Duflot" userId="6ae9ad62-488c-4736-9309-38920e73896a" providerId="ADAL" clId="{27111282-CC83-47C9-8244-A9C20C618F77}" dt="2022-07-12T09:29:48.863" v="727" actId="478"/>
          <ac:picMkLst>
            <pc:docMk/>
            <pc:sldMk cId="1055209476" sldId="264"/>
            <ac:picMk id="29" creationId="{F2998F22-4368-4B82-BCD5-4EBFAE8CF50A}"/>
          </ac:picMkLst>
        </pc:picChg>
        <pc:picChg chg="del mod">
          <ac:chgData name="Estelle Duflot" userId="6ae9ad62-488c-4736-9309-38920e73896a" providerId="ADAL" clId="{27111282-CC83-47C9-8244-A9C20C618F77}" dt="2022-07-12T09:42:29.201" v="1016" actId="478"/>
          <ac:picMkLst>
            <pc:docMk/>
            <pc:sldMk cId="1055209476" sldId="264"/>
            <ac:picMk id="30" creationId="{17139F00-5354-4DDC-BA48-667E91E5DFA4}"/>
          </ac:picMkLst>
        </pc:picChg>
        <pc:picChg chg="del">
          <ac:chgData name="Estelle Duflot" userId="6ae9ad62-488c-4736-9309-38920e73896a" providerId="ADAL" clId="{27111282-CC83-47C9-8244-A9C20C618F77}" dt="2022-07-12T09:29:49.671" v="728" actId="478"/>
          <ac:picMkLst>
            <pc:docMk/>
            <pc:sldMk cId="1055209476" sldId="264"/>
            <ac:picMk id="31" creationId="{68228B6D-983B-4FE1-8EF4-CB03FB8F9249}"/>
          </ac:picMkLst>
        </pc:picChg>
        <pc:picChg chg="del">
          <ac:chgData name="Estelle Duflot" userId="6ae9ad62-488c-4736-9309-38920e73896a" providerId="ADAL" clId="{27111282-CC83-47C9-8244-A9C20C618F77}" dt="2022-07-12T09:29:50.286" v="729" actId="478"/>
          <ac:picMkLst>
            <pc:docMk/>
            <pc:sldMk cId="1055209476" sldId="264"/>
            <ac:picMk id="34" creationId="{D93289DE-7E83-43EE-A972-C9A96CB9667D}"/>
          </ac:picMkLst>
        </pc:picChg>
        <pc:picChg chg="del">
          <ac:chgData name="Estelle Duflot" userId="6ae9ad62-488c-4736-9309-38920e73896a" providerId="ADAL" clId="{27111282-CC83-47C9-8244-A9C20C618F77}" dt="2022-07-12T09:29:51.077" v="730" actId="478"/>
          <ac:picMkLst>
            <pc:docMk/>
            <pc:sldMk cId="1055209476" sldId="264"/>
            <ac:picMk id="35" creationId="{4567F86A-2662-4E65-9F8B-9EAEC921925B}"/>
          </ac:picMkLst>
        </pc:picChg>
        <pc:picChg chg="del">
          <ac:chgData name="Estelle Duflot" userId="6ae9ad62-488c-4736-9309-38920e73896a" providerId="ADAL" clId="{27111282-CC83-47C9-8244-A9C20C618F77}" dt="2022-07-12T09:29:45.132" v="723" actId="478"/>
          <ac:picMkLst>
            <pc:docMk/>
            <pc:sldMk cId="1055209476" sldId="264"/>
            <ac:picMk id="36" creationId="{D3C2F080-3386-42D6-8ABE-C118DEB0C0A6}"/>
          </ac:picMkLst>
        </pc:picChg>
        <pc:picChg chg="add mod">
          <ac:chgData name="Estelle Duflot" userId="6ae9ad62-488c-4736-9309-38920e73896a" providerId="ADAL" clId="{27111282-CC83-47C9-8244-A9C20C618F77}" dt="2022-07-12T13:49:02.497" v="1484" actId="1076"/>
          <ac:picMkLst>
            <pc:docMk/>
            <pc:sldMk cId="1055209476" sldId="264"/>
            <ac:picMk id="1026" creationId="{745ECFD4-E224-2F7F-C339-49E5EE4AD368}"/>
          </ac:picMkLst>
        </pc:picChg>
        <pc:picChg chg="del">
          <ac:chgData name="Estelle Duflot" userId="6ae9ad62-488c-4736-9309-38920e73896a" providerId="ADAL" clId="{27111282-CC83-47C9-8244-A9C20C618F77}" dt="2022-07-12T07:43:38.382" v="340" actId="478"/>
          <ac:picMkLst>
            <pc:docMk/>
            <pc:sldMk cId="1055209476" sldId="264"/>
            <ac:picMk id="2052" creationId="{1E9AE528-D212-4873-B899-7D89736D001B}"/>
          </ac:picMkLst>
        </pc:picChg>
        <pc:picChg chg="del">
          <ac:chgData name="Estelle Duflot" userId="6ae9ad62-488c-4736-9309-38920e73896a" providerId="ADAL" clId="{27111282-CC83-47C9-8244-A9C20C618F77}" dt="2022-07-12T09:29:46.323" v="724" actId="478"/>
          <ac:picMkLst>
            <pc:docMk/>
            <pc:sldMk cId="1055209476" sldId="264"/>
            <ac:picMk id="2054" creationId="{8E270DF6-47AF-48FB-9D18-2708066D4BCD}"/>
          </ac:picMkLst>
        </pc:picChg>
        <pc:picChg chg="del">
          <ac:chgData name="Estelle Duflot" userId="6ae9ad62-488c-4736-9309-38920e73896a" providerId="ADAL" clId="{27111282-CC83-47C9-8244-A9C20C618F77}" dt="2022-07-12T09:29:47.963" v="726" actId="478"/>
          <ac:picMkLst>
            <pc:docMk/>
            <pc:sldMk cId="1055209476" sldId="264"/>
            <ac:picMk id="2056" creationId="{C96D18A3-8895-4344-B7A2-767C7FDD68B2}"/>
          </ac:picMkLst>
        </pc:picChg>
        <pc:picChg chg="del">
          <ac:chgData name="Estelle Duflot" userId="6ae9ad62-488c-4736-9309-38920e73896a" providerId="ADAL" clId="{27111282-CC83-47C9-8244-A9C20C618F77}" dt="2022-07-12T09:29:47.393" v="725" actId="478"/>
          <ac:picMkLst>
            <pc:docMk/>
            <pc:sldMk cId="1055209476" sldId="264"/>
            <ac:picMk id="2060" creationId="{39167D33-3C25-4005-A033-66A694340DF7}"/>
          </ac:picMkLst>
        </pc:picChg>
      </pc:sldChg>
      <pc:sldChg chg="addSp delSp modSp add mod">
        <pc:chgData name="Estelle Duflot" userId="6ae9ad62-488c-4736-9309-38920e73896a" providerId="ADAL" clId="{27111282-CC83-47C9-8244-A9C20C618F77}" dt="2022-07-12T15:36:31.708" v="1629" actId="1076"/>
        <pc:sldMkLst>
          <pc:docMk/>
          <pc:sldMk cId="1102260288" sldId="265"/>
        </pc:sldMkLst>
        <pc:spChg chg="mod">
          <ac:chgData name="Estelle Duflot" userId="6ae9ad62-488c-4736-9309-38920e73896a" providerId="ADAL" clId="{27111282-CC83-47C9-8244-A9C20C618F77}" dt="2022-07-12T13:48:46.397" v="1479" actId="20577"/>
          <ac:spMkLst>
            <pc:docMk/>
            <pc:sldMk cId="1102260288" sldId="265"/>
            <ac:spMk id="4" creationId="{E7EB6FC9-6E19-4BED-A88F-DA036587F765}"/>
          </ac:spMkLst>
        </pc:spChg>
        <pc:spChg chg="mod">
          <ac:chgData name="Estelle Duflot" userId="6ae9ad62-488c-4736-9309-38920e73896a" providerId="ADAL" clId="{27111282-CC83-47C9-8244-A9C20C618F77}" dt="2022-07-12T15:31:28.262" v="1620" actId="1076"/>
          <ac:spMkLst>
            <pc:docMk/>
            <pc:sldMk cId="1102260288" sldId="265"/>
            <ac:spMk id="17" creationId="{B2655D69-6779-4D69-B9F1-2917D17ABF4A}"/>
          </ac:spMkLst>
        </pc:spChg>
        <pc:spChg chg="mod">
          <ac:chgData name="Estelle Duflot" userId="6ae9ad62-488c-4736-9309-38920e73896a" providerId="ADAL" clId="{27111282-CC83-47C9-8244-A9C20C618F77}" dt="2022-07-12T15:30:34.296" v="1617" actId="1076"/>
          <ac:spMkLst>
            <pc:docMk/>
            <pc:sldMk cId="1102260288" sldId="265"/>
            <ac:spMk id="18" creationId="{4B131FE4-EE47-48EF-BBEB-6972EAD59BD5}"/>
          </ac:spMkLst>
        </pc:spChg>
        <pc:spChg chg="mod">
          <ac:chgData name="Estelle Duflot" userId="6ae9ad62-488c-4736-9309-38920e73896a" providerId="ADAL" clId="{27111282-CC83-47C9-8244-A9C20C618F77}" dt="2022-07-12T15:30:29.655" v="1615" actId="1076"/>
          <ac:spMkLst>
            <pc:docMk/>
            <pc:sldMk cId="1102260288" sldId="265"/>
            <ac:spMk id="19" creationId="{0E5FDBB6-6370-4944-A9EB-F84655468AED}"/>
          </ac:spMkLst>
        </pc:spChg>
        <pc:spChg chg="mod">
          <ac:chgData name="Estelle Duflot" userId="6ae9ad62-488c-4736-9309-38920e73896a" providerId="ADAL" clId="{27111282-CC83-47C9-8244-A9C20C618F77}" dt="2022-07-12T15:36:31.708" v="1629" actId="1076"/>
          <ac:spMkLst>
            <pc:docMk/>
            <pc:sldMk cId="1102260288" sldId="265"/>
            <ac:spMk id="20" creationId="{397B8BE4-C3FA-4C60-A242-C412F20D75AC}"/>
          </ac:spMkLst>
        </pc:spChg>
        <pc:spChg chg="del mod">
          <ac:chgData name="Estelle Duflot" userId="6ae9ad62-488c-4736-9309-38920e73896a" providerId="ADAL" clId="{27111282-CC83-47C9-8244-A9C20C618F77}" dt="2022-07-12T13:48:41.363" v="1477" actId="478"/>
          <ac:spMkLst>
            <pc:docMk/>
            <pc:sldMk cId="1102260288" sldId="265"/>
            <ac:spMk id="21" creationId="{EBB04824-41CD-4FB5-8C60-971291A89011}"/>
          </ac:spMkLst>
        </pc:spChg>
        <pc:picChg chg="add mod">
          <ac:chgData name="Estelle Duflot" userId="6ae9ad62-488c-4736-9309-38920e73896a" providerId="ADAL" clId="{27111282-CC83-47C9-8244-A9C20C618F77}" dt="2022-07-12T15:30:23.006" v="1614" actId="108"/>
          <ac:picMkLst>
            <pc:docMk/>
            <pc:sldMk cId="1102260288" sldId="265"/>
            <ac:picMk id="2" creationId="{0AD471FC-8BEE-BAF1-A4D2-5A8188BE7F5C}"/>
          </ac:picMkLst>
        </pc:picChg>
        <pc:picChg chg="del">
          <ac:chgData name="Estelle Duflot" userId="6ae9ad62-488c-4736-9309-38920e73896a" providerId="ADAL" clId="{27111282-CC83-47C9-8244-A9C20C618F77}" dt="2022-07-12T13:46:20.151" v="1392" actId="478"/>
          <ac:picMkLst>
            <pc:docMk/>
            <pc:sldMk cId="1102260288" sldId="265"/>
            <ac:picMk id="2" creationId="{95FE8D29-5FB5-DF77-EE82-A8DAD3F4E2AC}"/>
          </ac:picMkLst>
        </pc:picChg>
        <pc:picChg chg="add mod">
          <ac:chgData name="Estelle Duflot" userId="6ae9ad62-488c-4736-9309-38920e73896a" providerId="ADAL" clId="{27111282-CC83-47C9-8244-A9C20C618F77}" dt="2022-07-12T15:31:32.990" v="1621" actId="1076"/>
          <ac:picMkLst>
            <pc:docMk/>
            <pc:sldMk cId="1102260288" sldId="265"/>
            <ac:picMk id="3" creationId="{861FDA1E-1DE1-04AE-42EE-013696FAFC5D}"/>
          </ac:picMkLst>
        </pc:picChg>
        <pc:picChg chg="del">
          <ac:chgData name="Estelle Duflot" userId="6ae9ad62-488c-4736-9309-38920e73896a" providerId="ADAL" clId="{27111282-CC83-47C9-8244-A9C20C618F77}" dt="2022-07-12T13:45:37.550" v="1300" actId="478"/>
          <ac:picMkLst>
            <pc:docMk/>
            <pc:sldMk cId="1102260288" sldId="265"/>
            <ac:picMk id="5" creationId="{51A10ACE-CFB5-C387-3CCC-504993123C33}"/>
          </ac:picMkLst>
        </pc:picChg>
        <pc:picChg chg="add mod">
          <ac:chgData name="Estelle Duflot" userId="6ae9ad62-488c-4736-9309-38920e73896a" providerId="ADAL" clId="{27111282-CC83-47C9-8244-A9C20C618F77}" dt="2022-07-12T15:32:32.153" v="1624" actId="1076"/>
          <ac:picMkLst>
            <pc:docMk/>
            <pc:sldMk cId="1102260288" sldId="265"/>
            <ac:picMk id="5" creationId="{A67EA95D-9F98-C31E-10B9-195CBC32C5B3}"/>
          </ac:picMkLst>
        </pc:picChg>
        <pc:picChg chg="del">
          <ac:chgData name="Estelle Duflot" userId="6ae9ad62-488c-4736-9309-38920e73896a" providerId="ADAL" clId="{27111282-CC83-47C9-8244-A9C20C618F77}" dt="2022-07-12T15:30:15.073" v="1611" actId="478"/>
          <ac:picMkLst>
            <pc:docMk/>
            <pc:sldMk cId="1102260288" sldId="265"/>
            <ac:picMk id="6" creationId="{24DE0376-8235-48B6-0A74-60FEA68314F6}"/>
          </ac:picMkLst>
        </pc:picChg>
        <pc:picChg chg="add mod">
          <ac:chgData name="Estelle Duflot" userId="6ae9ad62-488c-4736-9309-38920e73896a" providerId="ADAL" clId="{27111282-CC83-47C9-8244-A9C20C618F77}" dt="2022-07-12T15:36:23.090" v="1627" actId="108"/>
          <ac:picMkLst>
            <pc:docMk/>
            <pc:sldMk cId="1102260288" sldId="265"/>
            <ac:picMk id="7" creationId="{162ECDE3-E4DC-8762-3C21-B589A962EDEE}"/>
          </ac:picMkLst>
        </pc:picChg>
        <pc:picChg chg="del">
          <ac:chgData name="Estelle Duflot" userId="6ae9ad62-488c-4736-9309-38920e73896a" providerId="ADAL" clId="{27111282-CC83-47C9-8244-A9C20C618F77}" dt="2022-07-12T13:48:42.280" v="1478" actId="478"/>
          <ac:picMkLst>
            <pc:docMk/>
            <pc:sldMk cId="1102260288" sldId="265"/>
            <ac:picMk id="7" creationId="{80B83E51-9DFA-4C6D-C4D3-D820D8D84844}"/>
          </ac:picMkLst>
        </pc:picChg>
        <pc:picChg chg="del">
          <ac:chgData name="Estelle Duflot" userId="6ae9ad62-488c-4736-9309-38920e73896a" providerId="ADAL" clId="{27111282-CC83-47C9-8244-A9C20C618F77}" dt="2022-07-12T13:44:51.183" v="1224" actId="478"/>
          <ac:picMkLst>
            <pc:docMk/>
            <pc:sldMk cId="1102260288" sldId="265"/>
            <ac:picMk id="1026" creationId="{745ECFD4-E224-2F7F-C339-49E5EE4AD3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32A413-BF8A-4A55-9E9F-E5E410320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C54816C-D86F-437B-A551-6BE1A230B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0F699-8648-4399-8B57-294B922B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B0FAB3-651A-4FF8-8F81-489EFE16B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B95634-B731-4488-BB87-D5D2A3D1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45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6467DA-B56C-4A96-A1CA-74AFC3D7E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92E31D-3CFC-49B1-A478-287FF1224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53192A-A44D-4ABF-8EC8-B5CCAE7B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B1FC5-291A-4954-BE44-E20B578E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84C5EA-0783-4EED-8415-CDB9AF92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10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8E8946-A586-4AA6-AF06-99DCAF0F8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3B1633-5B6B-4D5D-9F7F-EF888CFDC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8F9BC2-629A-43DC-9386-072F9639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D3DFBB-21C8-42ED-8CDB-51DBD8FFB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CD8E69-1136-46FD-9DA8-E6557394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73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9EB91C-AE85-4167-B8A8-D24E0190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D5541C-9ED0-4E20-8A79-65755B597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4B0AF0-54A0-4533-9768-052198B6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1BE28A-70FF-42F0-8C28-DCC6A446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10790-5F68-43E8-8820-832B552A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51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72B94-98AF-4A20-AB50-7AF07E3A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AA2100-DDF9-4FEA-8DDA-D1E64DABB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579C0-BA05-4D60-9671-B7164E3E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F96718-1D1F-4D50-AF75-1269BFCA6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BB5AB2-A57A-4CEA-B365-BBCD41B5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96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FA81B-22A9-4B19-B217-5A1D19E9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D06A76-858F-422F-9910-856CC5627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6D2ABB-37B4-4EF1-9742-A2532F5F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3265C1-DDC8-4965-8C6D-9D48591D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3D31FE-B07D-46CA-BD0F-8665AE9E4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6310FA-F7C9-4ED2-85C4-DDFA068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02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D537ED-08B8-4BFE-83B9-85A6FC1D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E6DBC2-D73E-4154-AF6C-D1753A46C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6D7F6-6668-46F1-8386-0C6B05E2E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3FB0E0-A35C-46B2-BD6E-9ADA02532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CBAE2D-D9AD-4581-8FD4-4989CF782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9659BB-1D58-4D3A-8007-8A5242EB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143E26-4601-4E90-BB76-472C4C81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EB2B49-9A24-4F23-A3D7-FB8AB67F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44ED6-1E32-42A4-8170-5AC83FF7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BB3B09-61FA-496F-88C4-915226B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DA95B0-7CDB-4BD6-84EB-19E3162AF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53D452-78CB-406F-ACFE-4C548D36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B9F47C-23E3-4ABB-8FBF-4D77BF39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2D62B9-CC1B-4EAE-96E3-93028FE2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B5687E-108C-4FBC-9B51-95AB5B9F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07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64A01-7A88-4FB7-853A-22F650E42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495900-9DF6-4595-9417-88AADCFE9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21E47E-E7FE-464A-AFFB-46779E859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D96E4C-58A4-426D-89A6-47097780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95A2C3-994B-4EF0-8908-E1839E6A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9B245D-05FD-455A-A2A3-02F551DF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74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0AF58-7AA3-4AF9-95B1-220800B9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2F9191-DE1A-441A-B89F-7482AA914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10FB87-4B02-4BCB-BC5F-09E85749B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855648-C6B5-4C27-8677-B11A92B3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87DB1B-5790-4E33-9539-867E9F46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D325CF-7FFA-4B13-8B7D-40BDDBA5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82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CC07D7-95AC-4710-9B88-2ED1AD21F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125E26-8A5F-4DD6-A099-5CB0F33D4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1017ED-2FAF-4B8E-9A15-9B48B7E97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6578-E503-4D1E-9760-8F4ED1607E45}" type="datetimeFigureOut">
              <a:rPr lang="fr-FR" smtClean="0"/>
              <a:t>18/07/2022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221AE-92F7-42FD-B909-EECB831CC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3AFCA5-E7B9-4C11-B270-530A6527C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45430-ECEE-49A3-9F22-BF6844FFF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97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hyperlink" Target="https://www.reseau-mesu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5E5C3B80-A3C2-479D-9F59-BA39AE47B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A43577A-6B36-3F8F-60B7-BF00B085F541}"/>
              </a:ext>
            </a:extLst>
          </p:cNvPr>
          <p:cNvSpPr txBox="1"/>
          <p:nvPr/>
        </p:nvSpPr>
        <p:spPr>
          <a:xfrm>
            <a:off x="3364943" y="4247310"/>
            <a:ext cx="5689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324C72"/>
                </a:solidFill>
                <a:latin typeface="Raleway SemiBold" pitchFamily="2" charset="0"/>
              </a:rPr>
              <a:t>Les métiers de la mesure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7DB6C7-39FF-AC29-9464-AAC800F6C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26" y="861056"/>
            <a:ext cx="5410211" cy="28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3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17139F00-5354-4DDC-BA48-667E91E5D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7EB6FC9-6E19-4BED-A88F-DA036587F765}"/>
              </a:ext>
            </a:extLst>
          </p:cNvPr>
          <p:cNvSpPr txBox="1"/>
          <p:nvPr/>
        </p:nvSpPr>
        <p:spPr>
          <a:xfrm>
            <a:off x="276337" y="223950"/>
            <a:ext cx="601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324C72"/>
                </a:solidFill>
                <a:latin typeface="Raleway SemiBold" pitchFamily="2" charset="0"/>
              </a:rPr>
              <a:t>LA MESURE EST PARTOUT</a:t>
            </a:r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B2655D69-6779-4D69-B9F1-2917D17ABF4A}"/>
              </a:ext>
            </a:extLst>
          </p:cNvPr>
          <p:cNvSpPr txBox="1"/>
          <p:nvPr/>
        </p:nvSpPr>
        <p:spPr>
          <a:xfrm>
            <a:off x="1096260" y="1548180"/>
            <a:ext cx="1439545" cy="36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Thermostat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ZoneTexte 5">
            <a:extLst>
              <a:ext uri="{FF2B5EF4-FFF2-40B4-BE49-F238E27FC236}">
                <a16:creationId xmlns:a16="http://schemas.microsoft.com/office/drawing/2014/main" id="{4B131FE4-EE47-48EF-BBEB-6972EAD59BD5}"/>
              </a:ext>
            </a:extLst>
          </p:cNvPr>
          <p:cNvSpPr txBox="1"/>
          <p:nvPr/>
        </p:nvSpPr>
        <p:spPr>
          <a:xfrm>
            <a:off x="6797038" y="1547350"/>
            <a:ext cx="2143125" cy="36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décimètre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ZoneTexte 6">
            <a:extLst>
              <a:ext uri="{FF2B5EF4-FFF2-40B4-BE49-F238E27FC236}">
                <a16:creationId xmlns:a16="http://schemas.microsoft.com/office/drawing/2014/main" id="{0E5FDBB6-6370-4944-A9EB-F84655468AED}"/>
              </a:ext>
            </a:extLst>
          </p:cNvPr>
          <p:cNvSpPr txBox="1"/>
          <p:nvPr/>
        </p:nvSpPr>
        <p:spPr>
          <a:xfrm>
            <a:off x="2953552" y="2505387"/>
            <a:ext cx="1961515" cy="36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Jauge d’essence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ZoneTexte 7">
            <a:extLst>
              <a:ext uri="{FF2B5EF4-FFF2-40B4-BE49-F238E27FC236}">
                <a16:creationId xmlns:a16="http://schemas.microsoft.com/office/drawing/2014/main" id="{397B8BE4-C3FA-4C60-A242-C412F20D75AC}"/>
              </a:ext>
            </a:extLst>
          </p:cNvPr>
          <p:cNvSpPr txBox="1"/>
          <p:nvPr/>
        </p:nvSpPr>
        <p:spPr>
          <a:xfrm>
            <a:off x="9238448" y="2500743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ontre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ZoneTexte 8">
            <a:extLst>
              <a:ext uri="{FF2B5EF4-FFF2-40B4-BE49-F238E27FC236}">
                <a16:creationId xmlns:a16="http://schemas.microsoft.com/office/drawing/2014/main" id="{EBB04824-41CD-4FB5-8C60-971291A89011}"/>
              </a:ext>
            </a:extLst>
          </p:cNvPr>
          <p:cNvSpPr txBox="1"/>
          <p:nvPr/>
        </p:nvSpPr>
        <p:spPr>
          <a:xfrm>
            <a:off x="6797038" y="3497872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alance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ZoneTexte 9">
            <a:extLst>
              <a:ext uri="{FF2B5EF4-FFF2-40B4-BE49-F238E27FC236}">
                <a16:creationId xmlns:a16="http://schemas.microsoft.com/office/drawing/2014/main" id="{B861A073-CDFB-43A4-9298-752CC6192230}"/>
              </a:ext>
            </a:extLst>
          </p:cNvPr>
          <p:cNvSpPr txBox="1"/>
          <p:nvPr/>
        </p:nvSpPr>
        <p:spPr>
          <a:xfrm>
            <a:off x="1067943" y="3497872"/>
            <a:ext cx="2437130" cy="36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Compteur électrique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ZoneTexte 11">
            <a:extLst>
              <a:ext uri="{FF2B5EF4-FFF2-40B4-BE49-F238E27FC236}">
                <a16:creationId xmlns:a16="http://schemas.microsoft.com/office/drawing/2014/main" id="{1F6463F9-D201-4B44-8C7D-A42EC6E33B8B}"/>
              </a:ext>
            </a:extLst>
          </p:cNvPr>
          <p:cNvSpPr txBox="1"/>
          <p:nvPr/>
        </p:nvSpPr>
        <p:spPr>
          <a:xfrm>
            <a:off x="9235553" y="4539840"/>
            <a:ext cx="170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hermomètre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ZoneTexte 12">
            <a:extLst>
              <a:ext uri="{FF2B5EF4-FFF2-40B4-BE49-F238E27FC236}">
                <a16:creationId xmlns:a16="http://schemas.microsoft.com/office/drawing/2014/main" id="{7C16C4C3-4E88-4F8A-BC3F-A19AB35F2366}"/>
              </a:ext>
            </a:extLst>
          </p:cNvPr>
          <p:cNvSpPr txBox="1"/>
          <p:nvPr/>
        </p:nvSpPr>
        <p:spPr>
          <a:xfrm>
            <a:off x="1041016" y="5556509"/>
            <a:ext cx="17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Compte-tours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ZoneTexte 13">
            <a:extLst>
              <a:ext uri="{FF2B5EF4-FFF2-40B4-BE49-F238E27FC236}">
                <a16:creationId xmlns:a16="http://schemas.microsoft.com/office/drawing/2014/main" id="{86E0CCB8-4EEF-488C-A65E-277F517995F8}"/>
              </a:ext>
            </a:extLst>
          </p:cNvPr>
          <p:cNvSpPr txBox="1"/>
          <p:nvPr/>
        </p:nvSpPr>
        <p:spPr>
          <a:xfrm>
            <a:off x="6777722" y="5556509"/>
            <a:ext cx="1962785" cy="36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Radar de vitesse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ZoneTexte 14">
            <a:extLst>
              <a:ext uri="{FF2B5EF4-FFF2-40B4-BE49-F238E27FC236}">
                <a16:creationId xmlns:a16="http://schemas.microsoft.com/office/drawing/2014/main" id="{31328C06-2CBF-F0E2-5E0A-2F13DB7FB264}"/>
              </a:ext>
            </a:extLst>
          </p:cNvPr>
          <p:cNvSpPr txBox="1"/>
          <p:nvPr/>
        </p:nvSpPr>
        <p:spPr>
          <a:xfrm>
            <a:off x="2953552" y="4539840"/>
            <a:ext cx="2273300" cy="360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Pression des pneus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952215-EA1D-4DBA-9B07-F7EB9968E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23292" r="67043" b="21561"/>
          <a:stretch/>
        </p:blipFill>
        <p:spPr>
          <a:xfrm>
            <a:off x="3013676" y="1078845"/>
            <a:ext cx="1841269" cy="97759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F2998F22-4368-4B82-BCD5-4EBFAE8CF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9" t="18671" r="10851" b="15065"/>
          <a:stretch/>
        </p:blipFill>
        <p:spPr>
          <a:xfrm>
            <a:off x="3620349" y="2951465"/>
            <a:ext cx="1521048" cy="145285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8228B6D-983B-4FE1-8EF4-CB03FB8F92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7" t="24474" r="38048" b="22785"/>
          <a:stretch/>
        </p:blipFill>
        <p:spPr>
          <a:xfrm>
            <a:off x="1130322" y="2244087"/>
            <a:ext cx="1465018" cy="882647"/>
          </a:xfrm>
          <a:prstGeom prst="rect">
            <a:avLst/>
          </a:prstGeom>
        </p:spPr>
      </p:pic>
      <p:pic>
        <p:nvPicPr>
          <p:cNvPr id="2052" name="Picture 4" descr="Règle Double Décimètre ESSENTIAL - Office Plast, fournitures scolaires et  de bureau depuis l'année 2006">
            <a:extLst>
              <a:ext uri="{FF2B5EF4-FFF2-40B4-BE49-F238E27FC236}">
                <a16:creationId xmlns:a16="http://schemas.microsoft.com/office/drawing/2014/main" id="{1E9AE528-D212-4873-B899-7D89736D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7632">
            <a:off x="9353743" y="650604"/>
            <a:ext cx="2153536" cy="21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chier:Balance, by David.svg — Wikipédia">
            <a:extLst>
              <a:ext uri="{FF2B5EF4-FFF2-40B4-BE49-F238E27FC236}">
                <a16:creationId xmlns:a16="http://schemas.microsoft.com/office/drawing/2014/main" id="{8E270DF6-47AF-48FB-9D18-2708066D4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873" y="3109320"/>
            <a:ext cx="1172064" cy="10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93289DE-7E83-43EE-A972-C9A96CB966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5" t="19558" r="72281" b="25872"/>
          <a:stretch/>
        </p:blipFill>
        <p:spPr>
          <a:xfrm>
            <a:off x="1253737" y="3994707"/>
            <a:ext cx="1642177" cy="1452857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567F86A-2662-4E65-9F8B-9EAEC92192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8" t="24695" r="46533" b="32871"/>
          <a:stretch/>
        </p:blipFill>
        <p:spPr>
          <a:xfrm>
            <a:off x="3198147" y="5086245"/>
            <a:ext cx="1716920" cy="106335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D3C2F080-3386-42D6-8ABE-C118DEB0C0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9" t="12915" r="21495" b="19987"/>
          <a:stretch/>
        </p:blipFill>
        <p:spPr>
          <a:xfrm>
            <a:off x="7394636" y="1789665"/>
            <a:ext cx="1140760" cy="1663798"/>
          </a:xfrm>
          <a:prstGeom prst="rect">
            <a:avLst/>
          </a:prstGeom>
        </p:spPr>
      </p:pic>
      <p:pic>
        <p:nvPicPr>
          <p:cNvPr id="2056" name="Picture 8" descr="Thermomètre °F and °C PNG transparents - StickPNG">
            <a:extLst>
              <a:ext uri="{FF2B5EF4-FFF2-40B4-BE49-F238E27FC236}">
                <a16:creationId xmlns:a16="http://schemas.microsoft.com/office/drawing/2014/main" id="{C96D18A3-8895-4344-B7A2-767C7FDD6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40" y="3938765"/>
            <a:ext cx="1452858" cy="145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adar pédagogique : gérez le trafic routier avec l'I-SAFE">
            <a:extLst>
              <a:ext uri="{FF2B5EF4-FFF2-40B4-BE49-F238E27FC236}">
                <a16:creationId xmlns:a16="http://schemas.microsoft.com/office/drawing/2014/main" id="{39167D33-3C25-4005-A033-66A69434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921" y="5086245"/>
            <a:ext cx="811766" cy="11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7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A79D2D2-3034-C709-8A2D-68E59D1A0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61"/>
            <a:ext cx="12192000" cy="68579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7EB6FC9-6E19-4BED-A88F-DA036587F765}"/>
              </a:ext>
            </a:extLst>
          </p:cNvPr>
          <p:cNvSpPr txBox="1"/>
          <p:nvPr/>
        </p:nvSpPr>
        <p:spPr>
          <a:xfrm>
            <a:off x="276337" y="223950"/>
            <a:ext cx="60789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324C72"/>
                </a:solidFill>
                <a:latin typeface="Raleway SemiBold" pitchFamily="2" charset="0"/>
              </a:rPr>
              <a:t>A QUOI SERT LA MESURE ?</a:t>
            </a:r>
          </a:p>
          <a:p>
            <a:endParaRPr lang="fr-FR" sz="2400" b="1" dirty="0">
              <a:solidFill>
                <a:srgbClr val="324C72"/>
              </a:solidFill>
              <a:latin typeface="Raleway SemiBold" pitchFamily="2" charset="0"/>
            </a:endParaRPr>
          </a:p>
          <a:p>
            <a:r>
              <a:rPr lang="fr-FR" sz="2400" b="1" dirty="0">
                <a:solidFill>
                  <a:srgbClr val="324C72"/>
                </a:solidFill>
                <a:latin typeface="Raleway SemiBold" pitchFamily="2" charset="0"/>
              </a:rPr>
              <a:t>A tout …. Et notamment ….</a:t>
            </a:r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B2655D69-6779-4D69-B9F1-2917D17ABF4A}"/>
              </a:ext>
            </a:extLst>
          </p:cNvPr>
          <p:cNvSpPr txBox="1"/>
          <p:nvPr/>
        </p:nvSpPr>
        <p:spPr>
          <a:xfrm>
            <a:off x="1010757" y="1733945"/>
            <a:ext cx="41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Réduire sa consommation d’énergie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ZoneTexte 5">
            <a:extLst>
              <a:ext uri="{FF2B5EF4-FFF2-40B4-BE49-F238E27FC236}">
                <a16:creationId xmlns:a16="http://schemas.microsoft.com/office/drawing/2014/main" id="{4B131FE4-EE47-48EF-BBEB-6972EAD59BD5}"/>
              </a:ext>
            </a:extLst>
          </p:cNvPr>
          <p:cNvSpPr txBox="1"/>
          <p:nvPr/>
        </p:nvSpPr>
        <p:spPr>
          <a:xfrm>
            <a:off x="7338275" y="72042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Réduire les rejets polluants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ZoneTexte 6">
            <a:extLst>
              <a:ext uri="{FF2B5EF4-FFF2-40B4-BE49-F238E27FC236}">
                <a16:creationId xmlns:a16="http://schemas.microsoft.com/office/drawing/2014/main" id="{0E5FDBB6-6370-4944-A9EB-F84655468AED}"/>
              </a:ext>
            </a:extLst>
          </p:cNvPr>
          <p:cNvSpPr txBox="1"/>
          <p:nvPr/>
        </p:nvSpPr>
        <p:spPr>
          <a:xfrm>
            <a:off x="356732" y="3730484"/>
            <a:ext cx="478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Contrôler la qualité de l’eau que l’on boit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ZoneTexte 7">
            <a:extLst>
              <a:ext uri="{FF2B5EF4-FFF2-40B4-BE49-F238E27FC236}">
                <a16:creationId xmlns:a16="http://schemas.microsoft.com/office/drawing/2014/main" id="{397B8BE4-C3FA-4C60-A242-C412F20D75AC}"/>
              </a:ext>
            </a:extLst>
          </p:cNvPr>
          <p:cNvSpPr txBox="1"/>
          <p:nvPr/>
        </p:nvSpPr>
        <p:spPr>
          <a:xfrm>
            <a:off x="7183898" y="3691098"/>
            <a:ext cx="500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Raleway SemiBold" pitchFamily="2" charset="0"/>
                <a:cs typeface="Times New Roman" panose="02020603050405020304" pitchFamily="18" charset="0"/>
              </a:rPr>
              <a:t>Administrer</a:t>
            </a:r>
            <a:r>
              <a:rPr lang="fr-FR" sz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Raleway SemiBold" pitchFamily="2" charset="0"/>
                <a:cs typeface="Times New Roman" panose="02020603050405020304" pitchFamily="18" charset="0"/>
              </a:rPr>
              <a:t>la bonne dose de médicaments </a:t>
            </a:r>
          </a:p>
        </p:txBody>
      </p:sp>
      <p:sp>
        <p:nvSpPr>
          <p:cNvPr id="21" name="ZoneTexte 8">
            <a:extLst>
              <a:ext uri="{FF2B5EF4-FFF2-40B4-BE49-F238E27FC236}">
                <a16:creationId xmlns:a16="http://schemas.microsoft.com/office/drawing/2014/main" id="{EBB04824-41CD-4FB5-8C60-971291A89011}"/>
              </a:ext>
            </a:extLst>
          </p:cNvPr>
          <p:cNvSpPr txBox="1"/>
          <p:nvPr/>
        </p:nvSpPr>
        <p:spPr>
          <a:xfrm>
            <a:off x="4358743" y="4791138"/>
            <a:ext cx="297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Réguler une température dans une pièce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20 solutions pour réduire sa consommation d'électricité | Particuliers |  Agir pour la transition écologique | ADEME">
            <a:extLst>
              <a:ext uri="{FF2B5EF4-FFF2-40B4-BE49-F238E27FC236}">
                <a16:creationId xmlns:a16="http://schemas.microsoft.com/office/drawing/2014/main" id="{745ECFD4-E224-2F7F-C339-49E5EE4A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53" y="2193442"/>
            <a:ext cx="2188845" cy="1313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5FE8D29-5FB5-DF77-EE82-A8DAD3F4E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34" y="4465170"/>
            <a:ext cx="1889832" cy="142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1A10ACE-CFB5-C387-3CCC-504993123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891" y="1239613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B83E51-9DFA-4C6D-C4D3-D820D8D84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799" y="5349343"/>
            <a:ext cx="2884403" cy="1497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45815D74-836D-386F-8A7F-8ED0FC5DCB4F}"/>
              </a:ext>
            </a:extLst>
          </p:cNvPr>
          <p:cNvSpPr txBox="1"/>
          <p:nvPr/>
        </p:nvSpPr>
        <p:spPr>
          <a:xfrm>
            <a:off x="11375864" y="634328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Raleway SemiBold" pitchFamily="2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53004B6-4E18-4427-C8E9-E8A67B261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5021" y="4359974"/>
            <a:ext cx="2260160" cy="150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520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A79D2D2-3034-C709-8A2D-68E59D1A0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61"/>
            <a:ext cx="12192000" cy="685799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7EB6FC9-6E19-4BED-A88F-DA036587F765}"/>
              </a:ext>
            </a:extLst>
          </p:cNvPr>
          <p:cNvSpPr txBox="1"/>
          <p:nvPr/>
        </p:nvSpPr>
        <p:spPr>
          <a:xfrm>
            <a:off x="276337" y="223950"/>
            <a:ext cx="60789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324C72"/>
                </a:solidFill>
                <a:latin typeface="Raleway SemiBold" pitchFamily="2" charset="0"/>
              </a:rPr>
              <a:t>A QUOI SERT LA MESURE ?</a:t>
            </a:r>
          </a:p>
          <a:p>
            <a:endParaRPr lang="fr-FR" sz="2400" b="1" dirty="0">
              <a:solidFill>
                <a:srgbClr val="324C72"/>
              </a:solidFill>
              <a:latin typeface="Raleway SemiBold" pitchFamily="2" charset="0"/>
            </a:endParaRPr>
          </a:p>
          <a:p>
            <a:r>
              <a:rPr lang="fr-FR" sz="2400" b="1" dirty="0">
                <a:solidFill>
                  <a:srgbClr val="324C72"/>
                </a:solidFill>
                <a:latin typeface="Raleway SemiBold" pitchFamily="2" charset="0"/>
              </a:rPr>
              <a:t>A tout … et notamment ….</a:t>
            </a:r>
          </a:p>
        </p:txBody>
      </p:sp>
      <p:sp>
        <p:nvSpPr>
          <p:cNvPr id="17" name="ZoneTexte 4">
            <a:extLst>
              <a:ext uri="{FF2B5EF4-FFF2-40B4-BE49-F238E27FC236}">
                <a16:creationId xmlns:a16="http://schemas.microsoft.com/office/drawing/2014/main" id="{B2655D69-6779-4D69-B9F1-2917D17ABF4A}"/>
              </a:ext>
            </a:extLst>
          </p:cNvPr>
          <p:cNvSpPr txBox="1"/>
          <p:nvPr/>
        </p:nvSpPr>
        <p:spPr>
          <a:xfrm>
            <a:off x="2011244" y="1844456"/>
            <a:ext cx="5418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Monter correctement le dernier meuble acheté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ZoneTexte 5">
            <a:extLst>
              <a:ext uri="{FF2B5EF4-FFF2-40B4-BE49-F238E27FC236}">
                <a16:creationId xmlns:a16="http://schemas.microsoft.com/office/drawing/2014/main" id="{4B131FE4-EE47-48EF-BBEB-6972EAD59BD5}"/>
              </a:ext>
            </a:extLst>
          </p:cNvPr>
          <p:cNvSpPr txBox="1"/>
          <p:nvPr/>
        </p:nvSpPr>
        <p:spPr>
          <a:xfrm>
            <a:off x="8567018" y="756595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Voyager en sécurité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ZoneTexte 6">
            <a:extLst>
              <a:ext uri="{FF2B5EF4-FFF2-40B4-BE49-F238E27FC236}">
                <a16:creationId xmlns:a16="http://schemas.microsoft.com/office/drawing/2014/main" id="{0E5FDBB6-6370-4944-A9EB-F84655468AED}"/>
              </a:ext>
            </a:extLst>
          </p:cNvPr>
          <p:cNvSpPr txBox="1"/>
          <p:nvPr/>
        </p:nvSpPr>
        <p:spPr>
          <a:xfrm>
            <a:off x="642044" y="3932522"/>
            <a:ext cx="479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Raleway SemiBold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Fabriquer des vêtements à la bonne taille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ZoneTexte 7">
            <a:extLst>
              <a:ext uri="{FF2B5EF4-FFF2-40B4-BE49-F238E27FC236}">
                <a16:creationId xmlns:a16="http://schemas.microsoft.com/office/drawing/2014/main" id="{397B8BE4-C3FA-4C60-A242-C412F20D75AC}"/>
              </a:ext>
            </a:extLst>
          </p:cNvPr>
          <p:cNvSpPr txBox="1"/>
          <p:nvPr/>
        </p:nvSpPr>
        <p:spPr>
          <a:xfrm>
            <a:off x="8693654" y="3747856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Raleway SemiBold" pitchFamily="2" charset="0"/>
                <a:cs typeface="Times New Roman" panose="02020603050405020304" pitchFamily="18" charset="0"/>
              </a:rPr>
              <a:t>Alerter du danger</a:t>
            </a:r>
          </a:p>
        </p:txBody>
      </p:sp>
      <p:sp>
        <p:nvSpPr>
          <p:cNvPr id="14" name="ZoneTexte 7">
            <a:extLst>
              <a:ext uri="{FF2B5EF4-FFF2-40B4-BE49-F238E27FC236}">
                <a16:creationId xmlns:a16="http://schemas.microsoft.com/office/drawing/2014/main" id="{45815D74-836D-386F-8A7F-8ED0FC5DCB4F}"/>
              </a:ext>
            </a:extLst>
          </p:cNvPr>
          <p:cNvSpPr txBox="1"/>
          <p:nvPr/>
        </p:nvSpPr>
        <p:spPr>
          <a:xfrm>
            <a:off x="11375864" y="6343282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Raleway SemiBold" pitchFamily="2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AD471FC-8BEE-BAF1-A4D2-5A8188BE7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257" y="4287964"/>
            <a:ext cx="2800350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61FDA1E-1DE1-04AE-42EE-013696FAF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854" y="2275172"/>
            <a:ext cx="2381250" cy="16573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67EA95D-9F98-C31E-10B9-195CBC32C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206" y="430185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2ECDE3-E4DC-8762-3C21-B589A962E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8491" y="1239716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226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BB8AF025-D19A-45B7-B7E9-BD17A41D2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C995984-C0C7-4CC5-8266-5111CEE7BF17}"/>
              </a:ext>
            </a:extLst>
          </p:cNvPr>
          <p:cNvSpPr txBox="1"/>
          <p:nvPr/>
        </p:nvSpPr>
        <p:spPr>
          <a:xfrm>
            <a:off x="276337" y="825412"/>
            <a:ext cx="3338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08006"/>
                </a:solidFill>
              </a:rPr>
              <a:t>Partout dans l’entreprise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30303F-FE87-4501-9EEB-40B0BCD6EB81}"/>
              </a:ext>
            </a:extLst>
          </p:cNvPr>
          <p:cNvSpPr txBox="1"/>
          <p:nvPr/>
        </p:nvSpPr>
        <p:spPr>
          <a:xfrm>
            <a:off x="276337" y="223950"/>
            <a:ext cx="6510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324C72"/>
                </a:solidFill>
                <a:latin typeface="Raleway SemiBold" pitchFamily="2" charset="0"/>
              </a:rPr>
              <a:t>LES METIERS DE LA MESURE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21D40B-80AD-42E7-B2D9-1E8048D33572}"/>
              </a:ext>
            </a:extLst>
          </p:cNvPr>
          <p:cNvSpPr txBox="1"/>
          <p:nvPr/>
        </p:nvSpPr>
        <p:spPr>
          <a:xfrm>
            <a:off x="1950424" y="1674257"/>
            <a:ext cx="354090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Commercial &amp; Marketing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Technico commercial sédentaire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Technico commercial itinérant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Chef de produit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Communication internet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Acheteur industriel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Chargé d’affaires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2D7DB9-66F7-4562-BD20-00A4154C3B17}"/>
              </a:ext>
            </a:extLst>
          </p:cNvPr>
          <p:cNvSpPr txBox="1"/>
          <p:nvPr/>
        </p:nvSpPr>
        <p:spPr>
          <a:xfrm>
            <a:off x="6756817" y="1674257"/>
            <a:ext cx="473738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Production – Maintenance - Qualité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Instrumentiste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Mesure et contrôle (Métrologue)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Ingénieur ou technicien production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Ingénieur ou technicien essais ou laboratoire</a:t>
            </a:r>
          </a:p>
          <a:p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4DB965-314C-47D4-871C-46304A8D45A7}"/>
              </a:ext>
            </a:extLst>
          </p:cNvPr>
          <p:cNvSpPr txBox="1"/>
          <p:nvPr/>
        </p:nvSpPr>
        <p:spPr>
          <a:xfrm>
            <a:off x="1954234" y="4457819"/>
            <a:ext cx="38034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Projets – Ingénierie</a:t>
            </a:r>
          </a:p>
          <a:p>
            <a:r>
              <a:rPr lang="fr-FR" sz="2000" b="1" dirty="0"/>
              <a:t>Recherche et développement</a:t>
            </a:r>
          </a:p>
          <a:p>
            <a:r>
              <a:rPr lang="fr-FR" dirty="0"/>
              <a:t>Ingénieur, technicien ou chef de projet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481E64-65D8-4C54-A632-0AFABCE8D33F}"/>
              </a:ext>
            </a:extLst>
          </p:cNvPr>
          <p:cNvSpPr txBox="1"/>
          <p:nvPr/>
        </p:nvSpPr>
        <p:spPr>
          <a:xfrm>
            <a:off x="6819515" y="4416053"/>
            <a:ext cx="38941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Mise en service et SAV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SAV interne ou itinérant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Metteur en route</a:t>
            </a:r>
          </a:p>
          <a:p>
            <a:pPr marL="342900" indent="-342900">
              <a:buFont typeface="Calibri" panose="020F0502020204030204" pitchFamily="34" charset="0"/>
              <a:buChar char="˗"/>
            </a:pPr>
            <a:r>
              <a:rPr lang="fr-FR" dirty="0"/>
              <a:t>Chef de chantier</a:t>
            </a:r>
          </a:p>
        </p:txBody>
      </p:sp>
      <p:pic>
        <p:nvPicPr>
          <p:cNvPr id="21" name="Graphique 20" descr="Public cible">
            <a:extLst>
              <a:ext uri="{FF2B5EF4-FFF2-40B4-BE49-F238E27FC236}">
                <a16:creationId xmlns:a16="http://schemas.microsoft.com/office/drawing/2014/main" id="{F3D9C498-F136-44DA-8B78-E14294A403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372" y="1583703"/>
            <a:ext cx="794012" cy="794012"/>
          </a:xfrm>
          <a:prstGeom prst="rect">
            <a:avLst/>
          </a:prstGeom>
        </p:spPr>
      </p:pic>
      <p:pic>
        <p:nvPicPr>
          <p:cNvPr id="23" name="Graphique 22" descr="Centre d’appels">
            <a:extLst>
              <a:ext uri="{FF2B5EF4-FFF2-40B4-BE49-F238E27FC236}">
                <a16:creationId xmlns:a16="http://schemas.microsoft.com/office/drawing/2014/main" id="{27D2CEC7-31EE-4844-B277-D8950DF7E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5357" y="4224191"/>
            <a:ext cx="741460" cy="741460"/>
          </a:xfrm>
          <a:prstGeom prst="rect">
            <a:avLst/>
          </a:prstGeom>
        </p:spPr>
      </p:pic>
      <p:pic>
        <p:nvPicPr>
          <p:cNvPr id="25" name="Graphique 24" descr="Outils">
            <a:extLst>
              <a:ext uri="{FF2B5EF4-FFF2-40B4-BE49-F238E27FC236}">
                <a16:creationId xmlns:a16="http://schemas.microsoft.com/office/drawing/2014/main" id="{39F0EE18-DCCE-482D-86A9-8EFA3AB643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40920" y="1644762"/>
            <a:ext cx="646332" cy="646332"/>
          </a:xfrm>
          <a:prstGeom prst="rect">
            <a:avLst/>
          </a:prstGeom>
        </p:spPr>
      </p:pic>
      <p:pic>
        <p:nvPicPr>
          <p:cNvPr id="27" name="Graphique 26" descr="Microscope">
            <a:extLst>
              <a:ext uri="{FF2B5EF4-FFF2-40B4-BE49-F238E27FC236}">
                <a16:creationId xmlns:a16="http://schemas.microsoft.com/office/drawing/2014/main" id="{10F56B0F-5F35-4111-BCE3-F7914EE88A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924" y="4304787"/>
            <a:ext cx="741460" cy="74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91535C8D-A5F5-4E40-A634-7B589B44D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11A92F-C8F9-431E-9DFE-451367B7788F}"/>
              </a:ext>
            </a:extLst>
          </p:cNvPr>
          <p:cNvSpPr txBox="1"/>
          <p:nvPr/>
        </p:nvSpPr>
        <p:spPr>
          <a:xfrm>
            <a:off x="324413" y="2319105"/>
            <a:ext cx="436087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Dans tous les secteurs d’activités</a:t>
            </a:r>
          </a:p>
          <a:p>
            <a:endParaRPr lang="fr-FR" sz="2400" b="1" dirty="0"/>
          </a:p>
          <a:p>
            <a:pPr marL="742950" lvl="1" indent="-285750">
              <a:buFont typeface="Calibri" panose="020F0502020204030204" pitchFamily="34" charset="0"/>
              <a:buChar char="˗"/>
            </a:pPr>
            <a:r>
              <a:rPr lang="fr-FR" dirty="0"/>
              <a:t>Environnement</a:t>
            </a:r>
          </a:p>
          <a:p>
            <a:pPr marL="742950" lvl="1" indent="-285750">
              <a:buFont typeface="Calibri" panose="020F0502020204030204" pitchFamily="34" charset="0"/>
              <a:buChar char="˗"/>
            </a:pPr>
            <a:r>
              <a:rPr lang="fr-FR" dirty="0"/>
              <a:t>Automobile Aéronautique Naval</a:t>
            </a:r>
          </a:p>
          <a:p>
            <a:pPr marL="742950" lvl="1" indent="-285750">
              <a:buFont typeface="Calibri" panose="020F0502020204030204" pitchFamily="34" charset="0"/>
              <a:buChar char="˗"/>
            </a:pPr>
            <a:r>
              <a:rPr lang="fr-FR" dirty="0"/>
              <a:t>Pétrole gaz</a:t>
            </a:r>
          </a:p>
          <a:p>
            <a:pPr marL="742950" lvl="1" indent="-285750">
              <a:buFont typeface="Calibri" panose="020F0502020204030204" pitchFamily="34" charset="0"/>
              <a:buChar char="˗"/>
            </a:pPr>
            <a:r>
              <a:rPr lang="fr-FR" dirty="0"/>
              <a:t>Chimie Pharmacie</a:t>
            </a:r>
          </a:p>
          <a:p>
            <a:pPr marL="742950" lvl="1" indent="-285750">
              <a:buFont typeface="Calibri" panose="020F0502020204030204" pitchFamily="34" charset="0"/>
              <a:buChar char="˗"/>
            </a:pPr>
            <a:r>
              <a:rPr lang="fr-FR" dirty="0"/>
              <a:t>Agro alimentaire</a:t>
            </a:r>
          </a:p>
          <a:p>
            <a:pPr marL="742950" lvl="1" indent="-285750">
              <a:buFont typeface="Calibri" panose="020F0502020204030204" pitchFamily="34" charset="0"/>
              <a:buChar char="˗"/>
            </a:pPr>
            <a:r>
              <a:rPr lang="fr-FR" dirty="0"/>
              <a:t>Sidérurgie</a:t>
            </a:r>
          </a:p>
          <a:p>
            <a:pPr marL="742950" lvl="1" indent="-285750">
              <a:buFont typeface="Calibri" panose="020F0502020204030204" pitchFamily="34" charset="0"/>
              <a:buChar char="˗"/>
            </a:pPr>
            <a:r>
              <a:rPr lang="fr-FR" dirty="0"/>
              <a:t>Industrie manufacturière</a:t>
            </a:r>
          </a:p>
          <a:p>
            <a:pPr marL="742950" lvl="1" indent="-285750">
              <a:buFont typeface="Calibri" panose="020F0502020204030204" pitchFamily="34" charset="0"/>
              <a:buChar char="˗"/>
            </a:pPr>
            <a:r>
              <a:rPr lang="fr-FR" dirty="0"/>
              <a:t>Génie civil</a:t>
            </a:r>
          </a:p>
          <a:p>
            <a:r>
              <a:rPr lang="fr-FR" dirty="0"/>
              <a:t>	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E4218D-B6ED-4A46-BF4F-ED3663C06D88}"/>
              </a:ext>
            </a:extLst>
          </p:cNvPr>
          <p:cNvSpPr txBox="1"/>
          <p:nvPr/>
        </p:nvSpPr>
        <p:spPr>
          <a:xfrm>
            <a:off x="4760664" y="2319105"/>
            <a:ext cx="39443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Dans tous types d’entreprises</a:t>
            </a:r>
          </a:p>
          <a:p>
            <a:endParaRPr lang="fr-FR" sz="2400" b="1" dirty="0"/>
          </a:p>
          <a:p>
            <a:pPr marL="285750" indent="-285750">
              <a:buFont typeface="Calibri" panose="020F0502020204030204" pitchFamily="34" charset="0"/>
              <a:buChar char="˗"/>
            </a:pPr>
            <a:r>
              <a:rPr lang="fr-FR" dirty="0"/>
              <a:t>Industrie utilisatrice</a:t>
            </a:r>
          </a:p>
          <a:p>
            <a:pPr marL="285750" indent="-285750">
              <a:buFont typeface="Calibri" panose="020F0502020204030204" pitchFamily="34" charset="0"/>
              <a:buChar char="˗"/>
            </a:pPr>
            <a:r>
              <a:rPr lang="fr-FR" dirty="0"/>
              <a:t>Fabricants de matériel de mesure</a:t>
            </a:r>
          </a:p>
          <a:p>
            <a:pPr marL="285750" indent="-285750">
              <a:buFont typeface="Calibri" panose="020F0502020204030204" pitchFamily="34" charset="0"/>
              <a:buChar char="˗"/>
            </a:pPr>
            <a:r>
              <a:rPr lang="fr-FR" dirty="0"/>
              <a:t>Distributeurs</a:t>
            </a:r>
          </a:p>
          <a:p>
            <a:pPr marL="285750" indent="-285750">
              <a:buFont typeface="Calibri" panose="020F0502020204030204" pitchFamily="34" charset="0"/>
              <a:buChar char="˗"/>
            </a:pPr>
            <a:r>
              <a:rPr lang="fr-FR" dirty="0"/>
              <a:t>Sociétés d’ingénierie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B0E7E83-D350-49FE-A145-4F6E5BAB62BA}"/>
              </a:ext>
            </a:extLst>
          </p:cNvPr>
          <p:cNvSpPr txBox="1"/>
          <p:nvPr/>
        </p:nvSpPr>
        <p:spPr>
          <a:xfrm>
            <a:off x="276337" y="223950"/>
            <a:ext cx="6510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324C72"/>
                </a:solidFill>
                <a:latin typeface="Raleway SemiBold" pitchFamily="2" charset="0"/>
              </a:rPr>
              <a:t>LES METIERS DE LA MESURE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0B84D8-CC11-4AD8-BC22-E0E53A372A88}"/>
              </a:ext>
            </a:extLst>
          </p:cNvPr>
          <p:cNvSpPr txBox="1"/>
          <p:nvPr/>
        </p:nvSpPr>
        <p:spPr>
          <a:xfrm>
            <a:off x="276337" y="825412"/>
            <a:ext cx="3704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08006"/>
                </a:solidFill>
              </a:rPr>
              <a:t>Dans toutes les entreprises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33AD334-6B43-4E51-A6EB-556C47774B24}"/>
              </a:ext>
            </a:extLst>
          </p:cNvPr>
          <p:cNvSpPr/>
          <p:nvPr/>
        </p:nvSpPr>
        <p:spPr>
          <a:xfrm>
            <a:off x="59349" y="1287077"/>
            <a:ext cx="4786971" cy="4693387"/>
          </a:xfrm>
          <a:prstGeom prst="ellipse">
            <a:avLst/>
          </a:prstGeom>
          <a:noFill/>
          <a:ln w="19050">
            <a:solidFill>
              <a:srgbClr val="F080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CAE13F1-3188-472C-BCE1-29625182F00E}"/>
              </a:ext>
            </a:extLst>
          </p:cNvPr>
          <p:cNvSpPr/>
          <p:nvPr/>
        </p:nvSpPr>
        <p:spPr>
          <a:xfrm>
            <a:off x="4393465" y="1214908"/>
            <a:ext cx="4442877" cy="4693387"/>
          </a:xfrm>
          <a:prstGeom prst="ellipse">
            <a:avLst/>
          </a:prstGeom>
          <a:noFill/>
          <a:ln w="19050">
            <a:solidFill>
              <a:srgbClr val="6BB7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0E2680-0217-0436-5402-4D9B4D883DD2}"/>
              </a:ext>
            </a:extLst>
          </p:cNvPr>
          <p:cNvSpPr txBox="1"/>
          <p:nvPr/>
        </p:nvSpPr>
        <p:spPr>
          <a:xfrm>
            <a:off x="8856191" y="2315634"/>
            <a:ext cx="32011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Au cœur de </a:t>
            </a:r>
            <a:br>
              <a:rPr lang="fr-FR" sz="2400" b="1" dirty="0"/>
            </a:br>
            <a:r>
              <a:rPr lang="fr-FR" sz="2400" b="1" dirty="0"/>
              <a:t>l’Intelligence Artificielle</a:t>
            </a:r>
          </a:p>
          <a:p>
            <a:endParaRPr lang="fr-FR" sz="2400" b="1" dirty="0"/>
          </a:p>
          <a:p>
            <a:pPr marL="285750" indent="-285750">
              <a:buFont typeface="Calibri" panose="020F0502020204030204" pitchFamily="34" charset="0"/>
              <a:buChar char="˗"/>
            </a:pPr>
            <a:r>
              <a:rPr lang="fr-FR" dirty="0"/>
              <a:t>Les objets connectés - IOT</a:t>
            </a:r>
          </a:p>
          <a:p>
            <a:pPr marL="285750" indent="-285750">
              <a:buFont typeface="Calibri" panose="020F0502020204030204" pitchFamily="34" charset="0"/>
              <a:buChar char="˗"/>
            </a:pPr>
            <a:r>
              <a:rPr lang="fr-FR" dirty="0"/>
              <a:t>La mesure sans contact</a:t>
            </a:r>
          </a:p>
          <a:p>
            <a:pPr marL="285750" indent="-285750">
              <a:buFont typeface="Calibri" panose="020F0502020204030204" pitchFamily="34" charset="0"/>
              <a:buChar char="˗"/>
            </a:pPr>
            <a:r>
              <a:rPr lang="fr-FR" dirty="0"/>
              <a:t>Le contrôle non destructif</a:t>
            </a:r>
          </a:p>
          <a:p>
            <a:pPr marL="285750" indent="-285750">
              <a:buFont typeface="Calibri" panose="020F0502020204030204" pitchFamily="34" charset="0"/>
              <a:buChar char="˗"/>
            </a:pPr>
            <a:r>
              <a:rPr lang="fr-FR" dirty="0"/>
              <a:t>Caméras, capteurs …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7EF35CF-E485-AA4C-7B5D-38157B4661A9}"/>
              </a:ext>
            </a:extLst>
          </p:cNvPr>
          <p:cNvSpPr/>
          <p:nvPr/>
        </p:nvSpPr>
        <p:spPr>
          <a:xfrm>
            <a:off x="8403336" y="1287076"/>
            <a:ext cx="3788664" cy="4693387"/>
          </a:xfrm>
          <a:prstGeom prst="ellipse">
            <a:avLst/>
          </a:prstGeom>
          <a:noFill/>
          <a:ln w="19050">
            <a:solidFill>
              <a:srgbClr val="F080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58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8ED4F287-D540-401D-BD90-4009298F62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D5AF8BD-6B30-E945-20D2-F76531ECCA34}"/>
              </a:ext>
            </a:extLst>
          </p:cNvPr>
          <p:cNvSpPr txBox="1"/>
          <p:nvPr/>
        </p:nvSpPr>
        <p:spPr>
          <a:xfrm>
            <a:off x="925103" y="466376"/>
            <a:ext cx="11058284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dirty="0"/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BTS Métiers de la mesure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BTS CIRA (contrôle industriel régulation automatique)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BUT Mesures physiques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Licence pro mention métiers de l'instrumentation, de la mesure et du contrôle qualité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  <a:latin typeface="Expressway Condensed"/>
              </a:rPr>
              <a:t>Licence pro et master / spécialités : technico-commercial, électronique, automatisme, informatique …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Ecoles d’ingénieurs</a:t>
            </a:r>
          </a:p>
          <a:p>
            <a:pPr algn="r">
              <a:lnSpc>
                <a:spcPct val="250000"/>
              </a:lnSpc>
            </a:pPr>
            <a:r>
              <a:rPr lang="fr-FR" sz="2000" i="1" dirty="0">
                <a:solidFill>
                  <a:schemeClr val="tx2"/>
                </a:solidFill>
              </a:rPr>
              <a:t>La liste des établissements est disponible sur www.reseau-mesure.com</a:t>
            </a:r>
          </a:p>
          <a:p>
            <a:pPr marL="285750" indent="-285750">
              <a:lnSpc>
                <a:spcPct val="250000"/>
              </a:lnSpc>
              <a:buFont typeface="Wingdings" panose="05000000000000000000" pitchFamily="2" charset="2"/>
              <a:buChar char="§"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2C16E8-1D7F-4A3D-A382-18AF53865188}"/>
              </a:ext>
            </a:extLst>
          </p:cNvPr>
          <p:cNvSpPr txBox="1"/>
          <p:nvPr/>
        </p:nvSpPr>
        <p:spPr>
          <a:xfrm>
            <a:off x="276337" y="223950"/>
            <a:ext cx="6482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324C72"/>
                </a:solidFill>
                <a:latin typeface="Raleway SemiBold" pitchFamily="2" charset="0"/>
              </a:rPr>
              <a:t>LES ECOLES DE FORMATION</a:t>
            </a:r>
          </a:p>
        </p:txBody>
      </p:sp>
      <p:pic>
        <p:nvPicPr>
          <p:cNvPr id="3" name="Graphique 2" descr="Salle de conseil">
            <a:extLst>
              <a:ext uri="{FF2B5EF4-FFF2-40B4-BE49-F238E27FC236}">
                <a16:creationId xmlns:a16="http://schemas.microsoft.com/office/drawing/2014/main" id="{AA5626D6-4D99-4715-A35F-B4ADA2DA4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79431" y="297648"/>
            <a:ext cx="1942235" cy="1942235"/>
          </a:xfrm>
          <a:prstGeom prst="rect">
            <a:avLst/>
          </a:prstGeom>
        </p:spPr>
      </p:pic>
      <p:pic>
        <p:nvPicPr>
          <p:cNvPr id="9" name="Graphique 8" descr="Cerveau dans une tête">
            <a:extLst>
              <a:ext uri="{FF2B5EF4-FFF2-40B4-BE49-F238E27FC236}">
                <a16:creationId xmlns:a16="http://schemas.microsoft.com/office/drawing/2014/main" id="{E566308D-D2F8-4ECD-BA09-6252D8CBD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6387" y="1981410"/>
            <a:ext cx="1434829" cy="1434829"/>
          </a:xfrm>
          <a:prstGeom prst="rect">
            <a:avLst/>
          </a:prstGeom>
        </p:spPr>
      </p:pic>
      <p:pic>
        <p:nvPicPr>
          <p:cNvPr id="11" name="Graphique 10" descr="Livres">
            <a:extLst>
              <a:ext uri="{FF2B5EF4-FFF2-40B4-BE49-F238E27FC236}">
                <a16:creationId xmlns:a16="http://schemas.microsoft.com/office/drawing/2014/main" id="{6ECAD25A-420A-4EF2-AF95-E1AE1B251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06425" y="1994171"/>
            <a:ext cx="1434829" cy="14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E16022A1-4F49-4837-9243-535634027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0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E51633B-DDBC-4CBC-8555-4A3AEC2AA7F3}"/>
              </a:ext>
            </a:extLst>
          </p:cNvPr>
          <p:cNvSpPr txBox="1"/>
          <p:nvPr/>
        </p:nvSpPr>
        <p:spPr>
          <a:xfrm>
            <a:off x="1888001" y="1046627"/>
            <a:ext cx="919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Raleway SemiBold" pitchFamily="2" charset="0"/>
              </a:rPr>
              <a:t>Avec la mesure comme métier, il est facile de changer de secteur d’activité ou de poste au sein d’une entreprise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AAE60CB-97F1-54C1-93EF-11A109D8FE32}"/>
              </a:ext>
            </a:extLst>
          </p:cNvPr>
          <p:cNvSpPr txBox="1"/>
          <p:nvPr/>
        </p:nvSpPr>
        <p:spPr>
          <a:xfrm>
            <a:off x="5146994" y="3730985"/>
            <a:ext cx="5727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latin typeface="Raleway SemiBold" pitchFamily="2" charset="0"/>
              </a:rPr>
              <a:t>Métier passionnant, pas 2 journées identiques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16FEDA-FE30-D00B-7BFB-006209F6D8D6}"/>
              </a:ext>
            </a:extLst>
          </p:cNvPr>
          <p:cNvSpPr txBox="1"/>
          <p:nvPr/>
        </p:nvSpPr>
        <p:spPr>
          <a:xfrm>
            <a:off x="4973074" y="2026438"/>
            <a:ext cx="462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Raleway SemiBold" pitchFamily="2" charset="0"/>
              </a:rPr>
              <a:t>Pas de problème pour trouver un emploi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A53DFD-9193-A37E-1078-EC28C3451CA3}"/>
              </a:ext>
            </a:extLst>
          </p:cNvPr>
          <p:cNvSpPr txBox="1"/>
          <p:nvPr/>
        </p:nvSpPr>
        <p:spPr>
          <a:xfrm>
            <a:off x="2977383" y="5549763"/>
            <a:ext cx="6325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Raleway SemiBold" pitchFamily="2" charset="0"/>
              </a:rPr>
              <a:t>Travailler en faisant du tourisme industriel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50021BC-17BD-1695-4CB0-102275AAA126}"/>
              </a:ext>
            </a:extLst>
          </p:cNvPr>
          <p:cNvSpPr txBox="1"/>
          <p:nvPr/>
        </p:nvSpPr>
        <p:spPr>
          <a:xfrm>
            <a:off x="2677669" y="2922057"/>
            <a:ext cx="50048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00" dirty="0">
                <a:latin typeface="Raleway SemiBold" pitchFamily="2" charset="0"/>
              </a:rPr>
              <a:t>Métier sain dans un milieu sain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1663560-593E-4893-A424-59BC14E821C5}"/>
              </a:ext>
            </a:extLst>
          </p:cNvPr>
          <p:cNvSpPr txBox="1"/>
          <p:nvPr/>
        </p:nvSpPr>
        <p:spPr>
          <a:xfrm>
            <a:off x="276337" y="223950"/>
            <a:ext cx="6510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324C72"/>
                </a:solidFill>
                <a:latin typeface="Raleway SemiBold" pitchFamily="2" charset="0"/>
              </a:rPr>
              <a:t>LES METIERS DE LA MESURE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074994A-4632-4238-8B7F-814EF7C7B4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8863" r="72718" b="46194"/>
          <a:stretch/>
        </p:blipFill>
        <p:spPr>
          <a:xfrm>
            <a:off x="710311" y="986533"/>
            <a:ext cx="1120918" cy="8280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C70FD4A-C2C5-4004-96F2-B0D1189F3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t="52519" r="71000"/>
          <a:stretch/>
        </p:blipFill>
        <p:spPr>
          <a:xfrm>
            <a:off x="4358735" y="1924999"/>
            <a:ext cx="663344" cy="4966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C713E9F-D3DD-4322-9CD3-A26095D730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7" t="6457" r="54079" b="48600"/>
          <a:stretch/>
        </p:blipFill>
        <p:spPr>
          <a:xfrm>
            <a:off x="9905355" y="742728"/>
            <a:ext cx="969489" cy="82807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A08ED60-7024-4305-852F-6CD22F39C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8863" r="72718" b="46194"/>
          <a:stretch/>
        </p:blipFill>
        <p:spPr>
          <a:xfrm>
            <a:off x="1920406" y="2806261"/>
            <a:ext cx="757263" cy="55942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2696D14-2108-48BE-BE32-E335B6EAB7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7" t="6457" r="54079" b="48600"/>
          <a:stretch/>
        </p:blipFill>
        <p:spPr>
          <a:xfrm>
            <a:off x="7654313" y="2712255"/>
            <a:ext cx="653519" cy="55819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281071B-1295-433A-8EE3-D087A645F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t="52519" r="52266"/>
          <a:stretch/>
        </p:blipFill>
        <p:spPr>
          <a:xfrm>
            <a:off x="9595106" y="1922554"/>
            <a:ext cx="620497" cy="49661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0EE44B9-31D7-4D3C-9BED-86754E5CB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t="52519" r="71000"/>
          <a:stretch/>
        </p:blipFill>
        <p:spPr>
          <a:xfrm>
            <a:off x="4112858" y="3428359"/>
            <a:ext cx="1034136" cy="77420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24B3BCF-EA63-42F4-AAFC-3F2DE8F79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t="52519" r="52266"/>
          <a:stretch/>
        </p:blipFill>
        <p:spPr>
          <a:xfrm>
            <a:off x="10742742" y="3459885"/>
            <a:ext cx="967339" cy="77421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3EB71B3-0577-4B0A-82D2-BA2D18E722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8863" r="72718" b="46194"/>
          <a:stretch/>
        </p:blipFill>
        <p:spPr>
          <a:xfrm>
            <a:off x="585245" y="4202567"/>
            <a:ext cx="881442" cy="65116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65CA6B4-340B-4273-9299-135D7BB5A0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7" t="6457" r="54079" b="48600"/>
          <a:stretch/>
        </p:blipFill>
        <p:spPr>
          <a:xfrm>
            <a:off x="11153260" y="4265215"/>
            <a:ext cx="760686" cy="64972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ADA6CD7-0E52-B358-7EFB-EE94F2B16CFB}"/>
              </a:ext>
            </a:extLst>
          </p:cNvPr>
          <p:cNvSpPr txBox="1"/>
          <p:nvPr/>
        </p:nvSpPr>
        <p:spPr>
          <a:xfrm>
            <a:off x="1466687" y="4558551"/>
            <a:ext cx="9905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Raleway SemiBold" pitchFamily="2" charset="0"/>
              </a:rPr>
              <a:t>Mesurer pour protéger l’environnement et les personnes 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21594E2-ECBC-6527-67A3-90858BFCE5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t="52519" r="71000"/>
          <a:stretch/>
        </p:blipFill>
        <p:spPr>
          <a:xfrm>
            <a:off x="2010044" y="5195036"/>
            <a:ext cx="1034136" cy="77420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6C4090D-7FCF-87F6-EA93-A0642AB81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t="52519" r="52266"/>
          <a:stretch/>
        </p:blipFill>
        <p:spPr>
          <a:xfrm>
            <a:off x="9214617" y="5199808"/>
            <a:ext cx="967339" cy="7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u-mesure.com/wp-content/uploads/2020/06/back_RM_index-2.jpg">
            <a:extLst>
              <a:ext uri="{FF2B5EF4-FFF2-40B4-BE49-F238E27FC236}">
                <a16:creationId xmlns:a16="http://schemas.microsoft.com/office/drawing/2014/main" id="{5E5C3B80-A3C2-479D-9F59-BA39AE47B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1344D4-6AB4-4E70-9055-15FDB3E6A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31900" r="20372" b="26835"/>
          <a:stretch/>
        </p:blipFill>
        <p:spPr>
          <a:xfrm>
            <a:off x="2509735" y="4066161"/>
            <a:ext cx="7198468" cy="1527243"/>
          </a:xfrm>
          <a:prstGeom prst="rect">
            <a:avLst/>
          </a:prstGeom>
        </p:spPr>
      </p:pic>
      <p:pic>
        <p:nvPicPr>
          <p:cNvPr id="3" name="Graphique 2" descr="Internet">
            <a:hlinkClick r:id="rId4"/>
            <a:extLst>
              <a:ext uri="{FF2B5EF4-FFF2-40B4-BE49-F238E27FC236}">
                <a16:creationId xmlns:a16="http://schemas.microsoft.com/office/drawing/2014/main" id="{1551DEFF-B83D-4242-9CAE-26066B154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05803" y="2738803"/>
            <a:ext cx="1380393" cy="138039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3E1BC66-C4A1-4BEB-B354-BDE61BCA9E3D}"/>
              </a:ext>
            </a:extLst>
          </p:cNvPr>
          <p:cNvSpPr txBox="1"/>
          <p:nvPr/>
        </p:nvSpPr>
        <p:spPr>
          <a:xfrm>
            <a:off x="3722664" y="3164557"/>
            <a:ext cx="17620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08006"/>
                </a:solidFill>
                <a:latin typeface="Raleway SemiBold" pitchFamily="2" charset="0"/>
              </a:rPr>
              <a:t>Cliquer ici -&gt; </a:t>
            </a:r>
            <a:endParaRPr lang="fr-FR" dirty="0">
              <a:solidFill>
                <a:srgbClr val="F08006"/>
              </a:solidFill>
              <a:latin typeface="Raleway SemiBold" pitchFamily="2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186F83-D86D-FDCE-2F9E-613D44904505}"/>
              </a:ext>
            </a:extLst>
          </p:cNvPr>
          <p:cNvSpPr txBox="1"/>
          <p:nvPr/>
        </p:nvSpPr>
        <p:spPr>
          <a:xfrm>
            <a:off x="5193585" y="5743962"/>
            <a:ext cx="2066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324C72"/>
                </a:solidFill>
                <a:latin typeface="Raleway SemiBold" pitchFamily="2" charset="0"/>
              </a:rPr>
              <a:t>www.reseau-mesure.com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4FE4AF-6146-18D3-EC1F-4D1764E065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893" y="558692"/>
            <a:ext cx="5410211" cy="28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731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18d9e5-76cb-4e30-aaa6-7ecff1bb3809" xsi:nil="true"/>
    <lcf76f155ced4ddcb4097134ff3c332f xmlns="24f97056-d55a-4227-99b0-3e11d2e4deb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9E7878DB4F56409A04A4BD2661E7A4" ma:contentTypeVersion="13" ma:contentTypeDescription="Crée un document." ma:contentTypeScope="" ma:versionID="dfb45d74bf744687b768bb22ab98d586">
  <xsd:schema xmlns:xsd="http://www.w3.org/2001/XMLSchema" xmlns:xs="http://www.w3.org/2001/XMLSchema" xmlns:p="http://schemas.microsoft.com/office/2006/metadata/properties" xmlns:ns2="24f97056-d55a-4227-99b0-3e11d2e4deb1" xmlns:ns3="0118d9e5-76cb-4e30-aaa6-7ecff1bb3809" targetNamespace="http://schemas.microsoft.com/office/2006/metadata/properties" ma:root="true" ma:fieldsID="bbfa9307ebe280af5cb126c304b764c6" ns2:_="" ns3:_="">
    <xsd:import namespace="24f97056-d55a-4227-99b0-3e11d2e4deb1"/>
    <xsd:import namespace="0118d9e5-76cb-4e30-aaa6-7ecff1bb38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97056-d55a-4227-99b0-3e11d2e4de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3dfcdf1-b284-470b-b83a-bf9550b3f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8d9e5-76cb-4e30-aaa6-7ecff1bb380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bffb18c-264c-4b18-a4b8-2d0b5dbd97a5}" ma:internalName="TaxCatchAll" ma:showField="CatchAllData" ma:web="0118d9e5-76cb-4e30-aaa6-7ecff1bb38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7B1828-1A82-4321-8787-CB4C9C4EE8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0315B-6FB9-4159-923C-C01BECFB2973}">
  <ds:schemaRefs>
    <ds:schemaRef ds:uri="http://purl.org/dc/elements/1.1/"/>
    <ds:schemaRef ds:uri="0118d9e5-76cb-4e30-aaa6-7ecff1bb3809"/>
    <ds:schemaRef ds:uri="http://schemas.openxmlformats.org/package/2006/metadata/core-properties"/>
    <ds:schemaRef ds:uri="24f97056-d55a-4227-99b0-3e11d2e4deb1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F4F023-35E8-4FFD-BBD0-86CC86BB7C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f97056-d55a-4227-99b0-3e11d2e4deb1"/>
    <ds:schemaRef ds:uri="0118d9e5-76cb-4e30-aaa6-7ecff1bb38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373</Words>
  <Application>Microsoft Office PowerPoint</Application>
  <PresentationFormat>Grand écran</PresentationFormat>
  <Paragraphs>93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Expressway Condensed</vt:lpstr>
      <vt:lpstr>Raleway SemiBold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 marionneau</dc:creator>
  <cp:lastModifiedBy>Estelle Duflot</cp:lastModifiedBy>
  <cp:revision>19</cp:revision>
  <dcterms:created xsi:type="dcterms:W3CDTF">2022-03-30T08:57:58Z</dcterms:created>
  <dcterms:modified xsi:type="dcterms:W3CDTF">2022-07-18T09:12:25Z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6394000</vt:r8>
  </property>
  <property fmtid="{D5CDD505-2E9C-101B-9397-08002B2CF9AE}" pid="3" name="ContentTypeId">
    <vt:lpwstr>0x010100DD9E7878DB4F56409A04A4BD2661E7A4</vt:lpwstr>
  </property>
  <property fmtid="{D5CDD505-2E9C-101B-9397-08002B2CF9AE}" pid="4" name="MediaServiceImageTags">
    <vt:lpwstr/>
  </property>
</Properties>
</file>