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25.jpg" ContentType="image/png"/>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42"/>
  </p:notesMasterIdLst>
  <p:handoutMasterIdLst>
    <p:handoutMasterId r:id="rId43"/>
  </p:handoutMasterIdLst>
  <p:sldIdLst>
    <p:sldId id="530" r:id="rId5"/>
    <p:sldId id="659" r:id="rId6"/>
    <p:sldId id="626" r:id="rId7"/>
    <p:sldId id="658" r:id="rId8"/>
    <p:sldId id="593" r:id="rId9"/>
    <p:sldId id="594" r:id="rId10"/>
    <p:sldId id="595" r:id="rId11"/>
    <p:sldId id="596" r:id="rId12"/>
    <p:sldId id="597" r:id="rId13"/>
    <p:sldId id="696" r:id="rId14"/>
    <p:sldId id="768" r:id="rId15"/>
    <p:sldId id="555" r:id="rId16"/>
    <p:sldId id="463" r:id="rId17"/>
    <p:sldId id="464" r:id="rId18"/>
    <p:sldId id="584" r:id="rId19"/>
    <p:sldId id="600" r:id="rId20"/>
    <p:sldId id="572" r:id="rId21"/>
    <p:sldId id="639" r:id="rId22"/>
    <p:sldId id="694" r:id="rId23"/>
    <p:sldId id="686" r:id="rId24"/>
    <p:sldId id="687" r:id="rId25"/>
    <p:sldId id="688" r:id="rId26"/>
    <p:sldId id="760" r:id="rId27"/>
    <p:sldId id="461" r:id="rId28"/>
    <p:sldId id="643" r:id="rId29"/>
    <p:sldId id="757" r:id="rId30"/>
    <p:sldId id="693" r:id="rId31"/>
    <p:sldId id="767" r:id="rId32"/>
    <p:sldId id="618" r:id="rId33"/>
    <p:sldId id="758" r:id="rId34"/>
    <p:sldId id="624" r:id="rId35"/>
    <p:sldId id="613" r:id="rId36"/>
    <p:sldId id="669" r:id="rId37"/>
    <p:sldId id="443" r:id="rId38"/>
    <p:sldId id="649" r:id="rId39"/>
    <p:sldId id="769" r:id="rId40"/>
    <p:sldId id="766" r:id="rId41"/>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09"/>
    <a:srgbClr val="E74409"/>
    <a:srgbClr val="FFFFFF"/>
    <a:srgbClr val="132D4D"/>
    <a:srgbClr val="8D132D"/>
    <a:srgbClr val="460000"/>
    <a:srgbClr val="3366FF"/>
    <a:srgbClr val="000066"/>
    <a:srgbClr val="00002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039715-95FF-4FD9-823E-FC7285C90D39}" v="4" dt="2025-12-11T11:32:00.81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lle Duflot" userId="6ae9ad62-488c-4736-9309-38920e73896a" providerId="ADAL" clId="{5D921872-3FDC-4DFB-9F8A-EE7310B31770}"/>
    <pc:docChg chg="undo custSel modSld">
      <pc:chgData name="Estelle Duflot" userId="6ae9ad62-488c-4736-9309-38920e73896a" providerId="ADAL" clId="{5D921872-3FDC-4DFB-9F8A-EE7310B31770}" dt="2025-12-11T11:32:17.342" v="529" actId="1076"/>
      <pc:docMkLst>
        <pc:docMk/>
      </pc:docMkLst>
      <pc:sldChg chg="addSp delSp modSp mod">
        <pc:chgData name="Estelle Duflot" userId="6ae9ad62-488c-4736-9309-38920e73896a" providerId="ADAL" clId="{5D921872-3FDC-4DFB-9F8A-EE7310B31770}" dt="2025-12-11T11:32:17.342" v="529" actId="1076"/>
        <pc:sldMkLst>
          <pc:docMk/>
          <pc:sldMk cId="4107079190" sldId="593"/>
        </pc:sldMkLst>
        <pc:graphicFrameChg chg="mod">
          <ac:chgData name="Estelle Duflot" userId="6ae9ad62-488c-4736-9309-38920e73896a" providerId="ADAL" clId="{5D921872-3FDC-4DFB-9F8A-EE7310B31770}" dt="2025-12-11T11:31:35.836" v="520" actId="1076"/>
          <ac:graphicFrameMkLst>
            <pc:docMk/>
            <pc:sldMk cId="4107079190" sldId="593"/>
            <ac:graphicFrameMk id="13" creationId="{E5BD12C4-73E6-AE32-8CF7-954A2C248B13}"/>
          </ac:graphicFrameMkLst>
        </pc:graphicFrameChg>
        <pc:picChg chg="mod">
          <ac:chgData name="Estelle Duflot" userId="6ae9ad62-488c-4736-9309-38920e73896a" providerId="ADAL" clId="{5D921872-3FDC-4DFB-9F8A-EE7310B31770}" dt="2025-12-08T07:26:06.458" v="459" actId="1076"/>
          <ac:picMkLst>
            <pc:docMk/>
            <pc:sldMk cId="4107079190" sldId="593"/>
            <ac:picMk id="3" creationId="{00000000-0000-0000-0000-000000000000}"/>
          </ac:picMkLst>
        </pc:picChg>
        <pc:picChg chg="mod">
          <ac:chgData name="Estelle Duflot" userId="6ae9ad62-488c-4736-9309-38920e73896a" providerId="ADAL" clId="{5D921872-3FDC-4DFB-9F8A-EE7310B31770}" dt="2025-12-08T07:24:29.141" v="431" actId="1076"/>
          <ac:picMkLst>
            <pc:docMk/>
            <pc:sldMk cId="4107079190" sldId="593"/>
            <ac:picMk id="4" creationId="{00000000-0000-0000-0000-000000000000}"/>
          </ac:picMkLst>
        </pc:picChg>
        <pc:picChg chg="mod">
          <ac:chgData name="Estelle Duflot" userId="6ae9ad62-488c-4736-9309-38920e73896a" providerId="ADAL" clId="{5D921872-3FDC-4DFB-9F8A-EE7310B31770}" dt="2025-12-08T07:24:21.232" v="426" actId="1076"/>
          <ac:picMkLst>
            <pc:docMk/>
            <pc:sldMk cId="4107079190" sldId="593"/>
            <ac:picMk id="7" creationId="{00000000-0000-0000-0000-000000000000}"/>
          </ac:picMkLst>
        </pc:picChg>
        <pc:picChg chg="add mod">
          <ac:chgData name="Estelle Duflot" userId="6ae9ad62-488c-4736-9309-38920e73896a" providerId="ADAL" clId="{5D921872-3FDC-4DFB-9F8A-EE7310B31770}" dt="2025-12-08T07:24:44.586" v="440" actId="1076"/>
          <ac:picMkLst>
            <pc:docMk/>
            <pc:sldMk cId="4107079190" sldId="593"/>
            <ac:picMk id="10" creationId="{B78FFF1A-AF79-1692-F609-F4AC2EAB62F4}"/>
          </ac:picMkLst>
        </pc:picChg>
        <pc:picChg chg="mod">
          <ac:chgData name="Estelle Duflot" userId="6ae9ad62-488c-4736-9309-38920e73896a" providerId="ADAL" clId="{5D921872-3FDC-4DFB-9F8A-EE7310B31770}" dt="2025-12-08T07:24:33.496" v="433" actId="1076"/>
          <ac:picMkLst>
            <pc:docMk/>
            <pc:sldMk cId="4107079190" sldId="593"/>
            <ac:picMk id="11" creationId="{00000000-0000-0000-0000-000000000000}"/>
          </ac:picMkLst>
        </pc:picChg>
        <pc:picChg chg="add mod">
          <ac:chgData name="Estelle Duflot" userId="6ae9ad62-488c-4736-9309-38920e73896a" providerId="ADAL" clId="{5D921872-3FDC-4DFB-9F8A-EE7310B31770}" dt="2025-12-11T11:32:13.875" v="528" actId="1076"/>
          <ac:picMkLst>
            <pc:docMk/>
            <pc:sldMk cId="4107079190" sldId="593"/>
            <ac:picMk id="12" creationId="{60F5C99D-5069-C826-373D-69321117D68A}"/>
          </ac:picMkLst>
        </pc:picChg>
        <pc:picChg chg="mod">
          <ac:chgData name="Estelle Duflot" userId="6ae9ad62-488c-4736-9309-38920e73896a" providerId="ADAL" clId="{5D921872-3FDC-4DFB-9F8A-EE7310B31770}" dt="2025-12-08T07:32:47.600" v="479" actId="1076"/>
          <ac:picMkLst>
            <pc:docMk/>
            <pc:sldMk cId="4107079190" sldId="593"/>
            <ac:picMk id="14" creationId="{C54E676F-CB15-3BB9-0286-736A635B0879}"/>
          </ac:picMkLst>
        </pc:picChg>
        <pc:picChg chg="mod">
          <ac:chgData name="Estelle Duflot" userId="6ae9ad62-488c-4736-9309-38920e73896a" providerId="ADAL" clId="{5D921872-3FDC-4DFB-9F8A-EE7310B31770}" dt="2025-12-11T11:32:17.342" v="529" actId="1076"/>
          <ac:picMkLst>
            <pc:docMk/>
            <pc:sldMk cId="4107079190" sldId="593"/>
            <ac:picMk id="18" creationId="{578673B3-A3A9-45BA-B277-28C736E044A6}"/>
          </ac:picMkLst>
        </pc:picChg>
        <pc:picChg chg="mod">
          <ac:chgData name="Estelle Duflot" userId="6ae9ad62-488c-4736-9309-38920e73896a" providerId="ADAL" clId="{5D921872-3FDC-4DFB-9F8A-EE7310B31770}" dt="2025-12-08T07:24:24.028" v="428" actId="1076"/>
          <ac:picMkLst>
            <pc:docMk/>
            <pc:sldMk cId="4107079190" sldId="593"/>
            <ac:picMk id="20" creationId="{31D0BA25-0210-EAE2-565B-3B7F13A151DF}"/>
          </ac:picMkLst>
        </pc:picChg>
        <pc:picChg chg="mod">
          <ac:chgData name="Estelle Duflot" userId="6ae9ad62-488c-4736-9309-38920e73896a" providerId="ADAL" clId="{5D921872-3FDC-4DFB-9F8A-EE7310B31770}" dt="2025-12-11T11:31:41.369" v="522" actId="1076"/>
          <ac:picMkLst>
            <pc:docMk/>
            <pc:sldMk cId="4107079190" sldId="593"/>
            <ac:picMk id="22" creationId="{15FB7EBE-205E-1620-BDBD-CD03B39B6CD7}"/>
          </ac:picMkLst>
        </pc:picChg>
        <pc:picChg chg="add mod">
          <ac:chgData name="Estelle Duflot" userId="6ae9ad62-488c-4736-9309-38920e73896a" providerId="ADAL" clId="{5D921872-3FDC-4DFB-9F8A-EE7310B31770}" dt="2025-12-08T07:32:56.384" v="481" actId="1076"/>
          <ac:picMkLst>
            <pc:docMk/>
            <pc:sldMk cId="4107079190" sldId="593"/>
            <ac:picMk id="25" creationId="{2A37C0E3-5F3D-D9D0-2258-90340726DEE2}"/>
          </ac:picMkLst>
        </pc:picChg>
        <pc:picChg chg="mod">
          <ac:chgData name="Estelle Duflot" userId="6ae9ad62-488c-4736-9309-38920e73896a" providerId="ADAL" clId="{5D921872-3FDC-4DFB-9F8A-EE7310B31770}" dt="2025-12-08T07:24:38.714" v="437" actId="1076"/>
          <ac:picMkLst>
            <pc:docMk/>
            <pc:sldMk cId="4107079190" sldId="593"/>
            <ac:picMk id="51207" creationId="{00000000-0000-0000-0000-000000000000}"/>
          </ac:picMkLst>
        </pc:picChg>
        <pc:picChg chg="mod">
          <ac:chgData name="Estelle Duflot" userId="6ae9ad62-488c-4736-9309-38920e73896a" providerId="ADAL" clId="{5D921872-3FDC-4DFB-9F8A-EE7310B31770}" dt="2025-12-08T07:24:31.558" v="432" actId="1076"/>
          <ac:picMkLst>
            <pc:docMk/>
            <pc:sldMk cId="4107079190" sldId="593"/>
            <ac:picMk id="51210" creationId="{00000000-0000-0000-0000-000000000000}"/>
          </ac:picMkLst>
        </pc:picChg>
        <pc:picChg chg="mod">
          <ac:chgData name="Estelle Duflot" userId="6ae9ad62-488c-4736-9309-38920e73896a" providerId="ADAL" clId="{5D921872-3FDC-4DFB-9F8A-EE7310B31770}" dt="2025-12-08T07:26:03.361" v="457" actId="1076"/>
          <ac:picMkLst>
            <pc:docMk/>
            <pc:sldMk cId="4107079190" sldId="593"/>
            <ac:picMk id="51215" creationId="{00000000-0000-0000-0000-000000000000}"/>
          </ac:picMkLst>
        </pc:picChg>
        <pc:picChg chg="mod">
          <ac:chgData name="Estelle Duflot" userId="6ae9ad62-488c-4736-9309-38920e73896a" providerId="ADAL" clId="{5D921872-3FDC-4DFB-9F8A-EE7310B31770}" dt="2025-12-08T07:24:34.994" v="434" actId="1076"/>
          <ac:picMkLst>
            <pc:docMk/>
            <pc:sldMk cId="4107079190" sldId="593"/>
            <ac:picMk id="51216" creationId="{00000000-0000-0000-0000-000000000000}"/>
          </ac:picMkLst>
        </pc:picChg>
        <pc:picChg chg="mod">
          <ac:chgData name="Estelle Duflot" userId="6ae9ad62-488c-4736-9309-38920e73896a" providerId="ADAL" clId="{5D921872-3FDC-4DFB-9F8A-EE7310B31770}" dt="2025-12-08T07:24:20.174" v="425" actId="1076"/>
          <ac:picMkLst>
            <pc:docMk/>
            <pc:sldMk cId="4107079190" sldId="593"/>
            <ac:picMk id="51217" creationId="{00000000-0000-0000-0000-000000000000}"/>
          </ac:picMkLst>
        </pc:picChg>
        <pc:picChg chg="mod">
          <ac:chgData name="Estelle Duflot" userId="6ae9ad62-488c-4736-9309-38920e73896a" providerId="ADAL" clId="{5D921872-3FDC-4DFB-9F8A-EE7310B31770}" dt="2025-12-08T07:25:37.791" v="444" actId="1076"/>
          <ac:picMkLst>
            <pc:docMk/>
            <pc:sldMk cId="4107079190" sldId="593"/>
            <ac:picMk id="51222" creationId="{00000000-0000-0000-0000-000000000000}"/>
          </ac:picMkLst>
        </pc:picChg>
        <pc:picChg chg="mod">
          <ac:chgData name="Estelle Duflot" userId="6ae9ad62-488c-4736-9309-38920e73896a" providerId="ADAL" clId="{5D921872-3FDC-4DFB-9F8A-EE7310B31770}" dt="2025-12-08T07:25:32.505" v="442" actId="1076"/>
          <ac:picMkLst>
            <pc:docMk/>
            <pc:sldMk cId="4107079190" sldId="593"/>
            <ac:picMk id="51229" creationId="{00000000-0000-0000-0000-000000000000}"/>
          </ac:picMkLst>
        </pc:picChg>
        <pc:picChg chg="mod">
          <ac:chgData name="Estelle Duflot" userId="6ae9ad62-488c-4736-9309-38920e73896a" providerId="ADAL" clId="{5D921872-3FDC-4DFB-9F8A-EE7310B31770}" dt="2025-12-08T07:25:46.807" v="449" actId="1076"/>
          <ac:picMkLst>
            <pc:docMk/>
            <pc:sldMk cId="4107079190" sldId="593"/>
            <ac:picMk id="51230" creationId="{00000000-0000-0000-0000-000000000000}"/>
          </ac:picMkLst>
        </pc:picChg>
      </pc:sldChg>
      <pc:sldChg chg="modSp mod">
        <pc:chgData name="Estelle Duflot" userId="6ae9ad62-488c-4736-9309-38920e73896a" providerId="ADAL" clId="{5D921872-3FDC-4DFB-9F8A-EE7310B31770}" dt="2025-12-08T07:26:26.529" v="463" actId="167"/>
        <pc:sldMkLst>
          <pc:docMk/>
          <pc:sldMk cId="953332374" sldId="594"/>
        </pc:sldMkLst>
        <pc:picChg chg="mod">
          <ac:chgData name="Estelle Duflot" userId="6ae9ad62-488c-4736-9309-38920e73896a" providerId="ADAL" clId="{5D921872-3FDC-4DFB-9F8A-EE7310B31770}" dt="2025-12-08T07:26:18.555" v="460" actId="14100"/>
          <ac:picMkLst>
            <pc:docMk/>
            <pc:sldMk cId="953332374" sldId="594"/>
            <ac:picMk id="5" creationId="{00000000-0000-0000-0000-000000000000}"/>
          </ac:picMkLst>
        </pc:picChg>
        <pc:picChg chg="mod ord">
          <ac:chgData name="Estelle Duflot" userId="6ae9ad62-488c-4736-9309-38920e73896a" providerId="ADAL" clId="{5D921872-3FDC-4DFB-9F8A-EE7310B31770}" dt="2025-12-08T07:26:26.529" v="463" actId="167"/>
          <ac:picMkLst>
            <pc:docMk/>
            <pc:sldMk cId="953332374" sldId="594"/>
            <ac:picMk id="20" creationId="{C90F7C96-45A3-4DC5-B27E-4A60768B10EC}"/>
          </ac:picMkLst>
        </pc:picChg>
      </pc:sldChg>
      <pc:sldChg chg="addSp modSp mod">
        <pc:chgData name="Estelle Duflot" userId="6ae9ad62-488c-4736-9309-38920e73896a" providerId="ADAL" clId="{5D921872-3FDC-4DFB-9F8A-EE7310B31770}" dt="2025-12-08T07:27:29.930" v="474" actId="1076"/>
        <pc:sldMkLst>
          <pc:docMk/>
          <pc:sldMk cId="1386618221" sldId="595"/>
        </pc:sldMkLst>
        <pc:picChg chg="mod">
          <ac:chgData name="Estelle Duflot" userId="6ae9ad62-488c-4736-9309-38920e73896a" providerId="ADAL" clId="{5D921872-3FDC-4DFB-9F8A-EE7310B31770}" dt="2025-12-08T07:10:18.324" v="362" actId="1076"/>
          <ac:picMkLst>
            <pc:docMk/>
            <pc:sldMk cId="1386618221" sldId="595"/>
            <ac:picMk id="4" creationId="{00000000-0000-0000-0000-000000000000}"/>
          </ac:picMkLst>
        </pc:picChg>
        <pc:picChg chg="mod">
          <ac:chgData name="Estelle Duflot" userId="6ae9ad62-488c-4736-9309-38920e73896a" providerId="ADAL" clId="{5D921872-3FDC-4DFB-9F8A-EE7310B31770}" dt="2025-12-08T07:10:30.528" v="365" actId="1076"/>
          <ac:picMkLst>
            <pc:docMk/>
            <pc:sldMk cId="1386618221" sldId="595"/>
            <ac:picMk id="9" creationId="{00000000-0000-0000-0000-000000000000}"/>
          </ac:picMkLst>
        </pc:picChg>
        <pc:picChg chg="mod">
          <ac:chgData name="Estelle Duflot" userId="6ae9ad62-488c-4736-9309-38920e73896a" providerId="ADAL" clId="{5D921872-3FDC-4DFB-9F8A-EE7310B31770}" dt="2025-12-08T07:10:33.503" v="366" actId="1076"/>
          <ac:picMkLst>
            <pc:docMk/>
            <pc:sldMk cId="1386618221" sldId="595"/>
            <ac:picMk id="13" creationId="{00000000-0000-0000-0000-000000000000}"/>
          </ac:picMkLst>
        </pc:picChg>
        <pc:picChg chg="mod ord">
          <ac:chgData name="Estelle Duflot" userId="6ae9ad62-488c-4736-9309-38920e73896a" providerId="ADAL" clId="{5D921872-3FDC-4DFB-9F8A-EE7310B31770}" dt="2025-12-08T07:27:25.009" v="473" actId="166"/>
          <ac:picMkLst>
            <pc:docMk/>
            <pc:sldMk cId="1386618221" sldId="595"/>
            <ac:picMk id="14" creationId="{00000000-0000-0000-0000-000000000000}"/>
          </ac:picMkLst>
        </pc:picChg>
        <pc:picChg chg="mod">
          <ac:chgData name="Estelle Duflot" userId="6ae9ad62-488c-4736-9309-38920e73896a" providerId="ADAL" clId="{5D921872-3FDC-4DFB-9F8A-EE7310B31770}" dt="2025-12-08T07:26:45.916" v="467" actId="1076"/>
          <ac:picMkLst>
            <pc:docMk/>
            <pc:sldMk cId="1386618221" sldId="595"/>
            <ac:picMk id="17" creationId="{00000000-0000-0000-0000-000000000000}"/>
          </ac:picMkLst>
        </pc:picChg>
        <pc:picChg chg="mod">
          <ac:chgData name="Estelle Duflot" userId="6ae9ad62-488c-4736-9309-38920e73896a" providerId="ADAL" clId="{5D921872-3FDC-4DFB-9F8A-EE7310B31770}" dt="2025-12-08T07:10:29.387" v="364" actId="1076"/>
          <ac:picMkLst>
            <pc:docMk/>
            <pc:sldMk cId="1386618221" sldId="595"/>
            <ac:picMk id="24" creationId="{6AC187A3-54E3-3A8C-8B87-369D5A0BBE2A}"/>
          </ac:picMkLst>
        </pc:picChg>
        <pc:picChg chg="add mod">
          <ac:chgData name="Estelle Duflot" userId="6ae9ad62-488c-4736-9309-38920e73896a" providerId="ADAL" clId="{5D921872-3FDC-4DFB-9F8A-EE7310B31770}" dt="2025-12-08T07:10:27.849" v="363" actId="14100"/>
          <ac:picMkLst>
            <pc:docMk/>
            <pc:sldMk cId="1386618221" sldId="595"/>
            <ac:picMk id="27" creationId="{20675D8A-B8CF-2776-A5D1-CC4355A9D0A5}"/>
          </ac:picMkLst>
        </pc:picChg>
        <pc:picChg chg="add mod ord">
          <ac:chgData name="Estelle Duflot" userId="6ae9ad62-488c-4736-9309-38920e73896a" providerId="ADAL" clId="{5D921872-3FDC-4DFB-9F8A-EE7310B31770}" dt="2025-12-08T07:27:29.930" v="474" actId="1076"/>
          <ac:picMkLst>
            <pc:docMk/>
            <pc:sldMk cId="1386618221" sldId="595"/>
            <ac:picMk id="28" creationId="{CC7D578C-F2E4-B9C4-C7CC-E9128FDCC7EF}"/>
          </ac:picMkLst>
        </pc:picChg>
        <pc:picChg chg="mod">
          <ac:chgData name="Estelle Duflot" userId="6ae9ad62-488c-4736-9309-38920e73896a" providerId="ADAL" clId="{5D921872-3FDC-4DFB-9F8A-EE7310B31770}" dt="2025-12-08T07:10:40.647" v="368" actId="1076"/>
          <ac:picMkLst>
            <pc:docMk/>
            <pc:sldMk cId="1386618221" sldId="595"/>
            <ac:picMk id="33" creationId="{00000000-0000-0000-0000-000000000000}"/>
          </ac:picMkLst>
        </pc:picChg>
        <pc:picChg chg="mod">
          <ac:chgData name="Estelle Duflot" userId="6ae9ad62-488c-4736-9309-38920e73896a" providerId="ADAL" clId="{5D921872-3FDC-4DFB-9F8A-EE7310B31770}" dt="2025-12-08T07:10:36.468" v="367" actId="166"/>
          <ac:picMkLst>
            <pc:docMk/>
            <pc:sldMk cId="1386618221" sldId="595"/>
            <ac:picMk id="54305" creationId="{00000000-0000-0000-0000-000000000000}"/>
          </ac:picMkLst>
        </pc:picChg>
      </pc:sldChg>
      <pc:sldChg chg="addSp modSp mod">
        <pc:chgData name="Estelle Duflot" userId="6ae9ad62-488c-4736-9309-38920e73896a" providerId="ADAL" clId="{5D921872-3FDC-4DFB-9F8A-EE7310B31770}" dt="2025-12-08T07:17:28.368" v="407" actId="1076"/>
        <pc:sldMkLst>
          <pc:docMk/>
          <pc:sldMk cId="144672131" sldId="596"/>
        </pc:sldMkLst>
        <pc:picChg chg="mod">
          <ac:chgData name="Estelle Duflot" userId="6ae9ad62-488c-4736-9309-38920e73896a" providerId="ADAL" clId="{5D921872-3FDC-4DFB-9F8A-EE7310B31770}" dt="2025-12-08T07:13:10.221" v="393" actId="1076"/>
          <ac:picMkLst>
            <pc:docMk/>
            <pc:sldMk cId="144672131" sldId="596"/>
            <ac:picMk id="2" creationId="{77BEAB26-4424-4CF7-B67F-217778FF5169}"/>
          </ac:picMkLst>
        </pc:picChg>
        <pc:picChg chg="add mod">
          <ac:chgData name="Estelle Duflot" userId="6ae9ad62-488c-4736-9309-38920e73896a" providerId="ADAL" clId="{5D921872-3FDC-4DFB-9F8A-EE7310B31770}" dt="2025-12-08T07:11:08.192" v="375" actId="1076"/>
          <ac:picMkLst>
            <pc:docMk/>
            <pc:sldMk cId="144672131" sldId="596"/>
            <ac:picMk id="5" creationId="{62021249-6B97-6B50-111A-49889E5D591C}"/>
          </ac:picMkLst>
        </pc:picChg>
        <pc:picChg chg="mod">
          <ac:chgData name="Estelle Duflot" userId="6ae9ad62-488c-4736-9309-38920e73896a" providerId="ADAL" clId="{5D921872-3FDC-4DFB-9F8A-EE7310B31770}" dt="2025-12-08T07:12:43.016" v="377" actId="1076"/>
          <ac:picMkLst>
            <pc:docMk/>
            <pc:sldMk cId="144672131" sldId="596"/>
            <ac:picMk id="12" creationId="{00000000-0000-0000-0000-000000000000}"/>
          </ac:picMkLst>
        </pc:picChg>
        <pc:picChg chg="mod">
          <ac:chgData name="Estelle Duflot" userId="6ae9ad62-488c-4736-9309-38920e73896a" providerId="ADAL" clId="{5D921872-3FDC-4DFB-9F8A-EE7310B31770}" dt="2025-12-08T07:12:46.749" v="380" actId="1076"/>
          <ac:picMkLst>
            <pc:docMk/>
            <pc:sldMk cId="144672131" sldId="596"/>
            <ac:picMk id="16" creationId="{00000000-0000-0000-0000-000000000000}"/>
          </ac:picMkLst>
        </pc:picChg>
        <pc:picChg chg="mod">
          <ac:chgData name="Estelle Duflot" userId="6ae9ad62-488c-4736-9309-38920e73896a" providerId="ADAL" clId="{5D921872-3FDC-4DFB-9F8A-EE7310B31770}" dt="2025-12-08T07:17:17.933" v="406" actId="1076"/>
          <ac:picMkLst>
            <pc:docMk/>
            <pc:sldMk cId="144672131" sldId="596"/>
            <ac:picMk id="21" creationId="{00000000-0000-0000-0000-000000000000}"/>
          </ac:picMkLst>
        </pc:picChg>
        <pc:picChg chg="add mod">
          <ac:chgData name="Estelle Duflot" userId="6ae9ad62-488c-4736-9309-38920e73896a" providerId="ADAL" clId="{5D921872-3FDC-4DFB-9F8A-EE7310B31770}" dt="2025-12-08T07:13:01.088" v="388" actId="1076"/>
          <ac:picMkLst>
            <pc:docMk/>
            <pc:sldMk cId="144672131" sldId="596"/>
            <ac:picMk id="23" creationId="{7B5D020C-2A29-5380-3366-BDF613DE1B06}"/>
          </ac:picMkLst>
        </pc:picChg>
        <pc:picChg chg="mod">
          <ac:chgData name="Estelle Duflot" userId="6ae9ad62-488c-4736-9309-38920e73896a" providerId="ADAL" clId="{5D921872-3FDC-4DFB-9F8A-EE7310B31770}" dt="2025-12-08T07:17:28.368" v="407" actId="1076"/>
          <ac:picMkLst>
            <pc:docMk/>
            <pc:sldMk cId="144672131" sldId="596"/>
            <ac:picMk id="25" creationId="{F684C63B-1BC1-AE4B-0F62-7D2A3D1A91FD}"/>
          </ac:picMkLst>
        </pc:picChg>
        <pc:picChg chg="mod">
          <ac:chgData name="Estelle Duflot" userId="6ae9ad62-488c-4736-9309-38920e73896a" providerId="ADAL" clId="{5D921872-3FDC-4DFB-9F8A-EE7310B31770}" dt="2025-12-08T07:17:12.830" v="403" actId="1076"/>
          <ac:picMkLst>
            <pc:docMk/>
            <pc:sldMk cId="144672131" sldId="596"/>
            <ac:picMk id="27" creationId="{27D6BE48-EDD7-A542-DB12-627B2834F4F1}"/>
          </ac:picMkLst>
        </pc:picChg>
        <pc:picChg chg="mod">
          <ac:chgData name="Estelle Duflot" userId="6ae9ad62-488c-4736-9309-38920e73896a" providerId="ADAL" clId="{5D921872-3FDC-4DFB-9F8A-EE7310B31770}" dt="2025-12-08T07:10:59.540" v="371" actId="1076"/>
          <ac:picMkLst>
            <pc:docMk/>
            <pc:sldMk cId="144672131" sldId="596"/>
            <ac:picMk id="28" creationId="{59C22EF2-8948-69DB-C33D-8B45D613C083}"/>
          </ac:picMkLst>
        </pc:picChg>
        <pc:picChg chg="add mod">
          <ac:chgData name="Estelle Duflot" userId="6ae9ad62-488c-4736-9309-38920e73896a" providerId="ADAL" clId="{5D921872-3FDC-4DFB-9F8A-EE7310B31770}" dt="2025-12-08T07:17:06.741" v="402" actId="1076"/>
          <ac:picMkLst>
            <pc:docMk/>
            <pc:sldMk cId="144672131" sldId="596"/>
            <ac:picMk id="30" creationId="{27075E5C-DD9D-87EB-3DEA-F0B587A34D07}"/>
          </ac:picMkLst>
        </pc:picChg>
        <pc:picChg chg="mod">
          <ac:chgData name="Estelle Duflot" userId="6ae9ad62-488c-4736-9309-38920e73896a" providerId="ADAL" clId="{5D921872-3FDC-4DFB-9F8A-EE7310B31770}" dt="2025-12-08T07:12:45.612" v="379" actId="1076"/>
          <ac:picMkLst>
            <pc:docMk/>
            <pc:sldMk cId="144672131" sldId="596"/>
            <ac:picMk id="32" creationId="{172AFCDE-41D8-CE82-9273-E842360E5AC8}"/>
          </ac:picMkLst>
        </pc:picChg>
        <pc:picChg chg="mod">
          <ac:chgData name="Estelle Duflot" userId="6ae9ad62-488c-4736-9309-38920e73896a" providerId="ADAL" clId="{5D921872-3FDC-4DFB-9F8A-EE7310B31770}" dt="2025-12-08T07:17:02.460" v="401" actId="166"/>
          <ac:picMkLst>
            <pc:docMk/>
            <pc:sldMk cId="144672131" sldId="596"/>
            <ac:picMk id="39" creationId="{00000000-0000-0000-0000-000000000000}"/>
          </ac:picMkLst>
        </pc:picChg>
        <pc:picChg chg="mod">
          <ac:chgData name="Estelle Duflot" userId="6ae9ad62-488c-4736-9309-38920e73896a" providerId="ADAL" clId="{5D921872-3FDC-4DFB-9F8A-EE7310B31770}" dt="2025-12-08T07:17:16.148" v="405" actId="1076"/>
          <ac:picMkLst>
            <pc:docMk/>
            <pc:sldMk cId="144672131" sldId="596"/>
            <ac:picMk id="45" creationId="{00000000-0000-0000-0000-000000000000}"/>
          </ac:picMkLst>
        </pc:picChg>
        <pc:picChg chg="mod">
          <ac:chgData name="Estelle Duflot" userId="6ae9ad62-488c-4736-9309-38920e73896a" providerId="ADAL" clId="{5D921872-3FDC-4DFB-9F8A-EE7310B31770}" dt="2025-12-08T07:17:14.312" v="404" actId="1076"/>
          <ac:picMkLst>
            <pc:docMk/>
            <pc:sldMk cId="144672131" sldId="596"/>
            <ac:picMk id="48" creationId="{00000000-0000-0000-0000-000000000000}"/>
          </ac:picMkLst>
        </pc:picChg>
      </pc:sldChg>
      <pc:sldChg chg="addSp modSp mod">
        <pc:chgData name="Estelle Duflot" userId="6ae9ad62-488c-4736-9309-38920e73896a" providerId="ADAL" clId="{5D921872-3FDC-4DFB-9F8A-EE7310B31770}" dt="2025-12-08T07:24:06.483" v="422" actId="1076"/>
        <pc:sldMkLst>
          <pc:docMk/>
          <pc:sldMk cId="952781474" sldId="597"/>
        </pc:sldMkLst>
        <pc:picChg chg="add mod">
          <ac:chgData name="Estelle Duflot" userId="6ae9ad62-488c-4736-9309-38920e73896a" providerId="ADAL" clId="{5D921872-3FDC-4DFB-9F8A-EE7310B31770}" dt="2025-12-08T07:23:02.492" v="418" actId="1076"/>
          <ac:picMkLst>
            <pc:docMk/>
            <pc:sldMk cId="952781474" sldId="597"/>
            <ac:picMk id="4" creationId="{D077EC19-2C14-B702-5814-5B20348CEAC5}"/>
          </ac:picMkLst>
        </pc:picChg>
        <pc:picChg chg="mod">
          <ac:chgData name="Estelle Duflot" userId="6ae9ad62-488c-4736-9309-38920e73896a" providerId="ADAL" clId="{5D921872-3FDC-4DFB-9F8A-EE7310B31770}" dt="2025-12-08T07:21:12.616" v="413" actId="1076"/>
          <ac:picMkLst>
            <pc:docMk/>
            <pc:sldMk cId="952781474" sldId="597"/>
            <ac:picMk id="5" creationId="{B57EE9B1-BCA5-013E-ADA5-DF63B0580AD6}"/>
          </ac:picMkLst>
        </pc:picChg>
        <pc:picChg chg="mod">
          <ac:chgData name="Estelle Duflot" userId="6ae9ad62-488c-4736-9309-38920e73896a" providerId="ADAL" clId="{5D921872-3FDC-4DFB-9F8A-EE7310B31770}" dt="2025-12-08T07:24:03.999" v="421" actId="1076"/>
          <ac:picMkLst>
            <pc:docMk/>
            <pc:sldMk cId="952781474" sldId="597"/>
            <ac:picMk id="11" creationId="{00000000-0000-0000-0000-000000000000}"/>
          </ac:picMkLst>
        </pc:picChg>
        <pc:picChg chg="mod">
          <ac:chgData name="Estelle Duflot" userId="6ae9ad62-488c-4736-9309-38920e73896a" providerId="ADAL" clId="{5D921872-3FDC-4DFB-9F8A-EE7310B31770}" dt="2025-12-08T07:23:01.049" v="417" actId="1076"/>
          <ac:picMkLst>
            <pc:docMk/>
            <pc:sldMk cId="952781474" sldId="597"/>
            <ac:picMk id="19" creationId="{F99F1B32-41BB-4290-84AB-BE2C233ACA2E}"/>
          </ac:picMkLst>
        </pc:picChg>
        <pc:picChg chg="mod">
          <ac:chgData name="Estelle Duflot" userId="6ae9ad62-488c-4736-9309-38920e73896a" providerId="ADAL" clId="{5D921872-3FDC-4DFB-9F8A-EE7310B31770}" dt="2025-12-08T07:21:14.025" v="414" actId="1076"/>
          <ac:picMkLst>
            <pc:docMk/>
            <pc:sldMk cId="952781474" sldId="597"/>
            <ac:picMk id="21" creationId="{00000000-0000-0000-0000-000000000000}"/>
          </ac:picMkLst>
        </pc:picChg>
        <pc:picChg chg="mod">
          <ac:chgData name="Estelle Duflot" userId="6ae9ad62-488c-4736-9309-38920e73896a" providerId="ADAL" clId="{5D921872-3FDC-4DFB-9F8A-EE7310B31770}" dt="2025-12-08T07:21:11.426" v="412" actId="1076"/>
          <ac:picMkLst>
            <pc:docMk/>
            <pc:sldMk cId="952781474" sldId="597"/>
            <ac:picMk id="26" creationId="{00000000-0000-0000-0000-000000000000}"/>
          </ac:picMkLst>
        </pc:picChg>
        <pc:picChg chg="mod">
          <ac:chgData name="Estelle Duflot" userId="6ae9ad62-488c-4736-9309-38920e73896a" providerId="ADAL" clId="{5D921872-3FDC-4DFB-9F8A-EE7310B31770}" dt="2025-12-08T07:24:01.840" v="420" actId="1076"/>
          <ac:picMkLst>
            <pc:docMk/>
            <pc:sldMk cId="952781474" sldId="597"/>
            <ac:picMk id="31" creationId="{F1340A51-207D-474A-BB95-45440C7B19F4}"/>
          </ac:picMkLst>
        </pc:picChg>
        <pc:picChg chg="mod">
          <ac:chgData name="Estelle Duflot" userId="6ae9ad62-488c-4736-9309-38920e73896a" providerId="ADAL" clId="{5D921872-3FDC-4DFB-9F8A-EE7310B31770}" dt="2025-12-08T07:24:06.483" v="422" actId="1076"/>
          <ac:picMkLst>
            <pc:docMk/>
            <pc:sldMk cId="952781474" sldId="597"/>
            <ac:picMk id="40" creationId="{00000000-0000-0000-0000-000000000000}"/>
          </ac:picMkLst>
        </pc:picChg>
      </pc:sldChg>
      <pc:sldChg chg="addSp delSp modSp mod">
        <pc:chgData name="Estelle Duflot" userId="6ae9ad62-488c-4736-9309-38920e73896a" providerId="ADAL" clId="{5D921872-3FDC-4DFB-9F8A-EE7310B31770}" dt="2025-12-08T07:35:21.135" v="495" actId="20577"/>
        <pc:sldMkLst>
          <pc:docMk/>
          <pc:sldMk cId="1881192184" sldId="658"/>
        </pc:sldMkLst>
        <pc:spChg chg="mod">
          <ac:chgData name="Estelle Duflot" userId="6ae9ad62-488c-4736-9309-38920e73896a" providerId="ADAL" clId="{5D921872-3FDC-4DFB-9F8A-EE7310B31770}" dt="2025-12-08T07:35:21.135" v="495" actId="20577"/>
          <ac:spMkLst>
            <pc:docMk/>
            <pc:sldMk cId="1881192184" sldId="658"/>
            <ac:spMk id="4" creationId="{224E09B1-1636-47D7-90AF-C0B3D2D0300D}"/>
          </ac:spMkLst>
        </pc:spChg>
        <pc:spChg chg="mod">
          <ac:chgData name="Estelle Duflot" userId="6ae9ad62-488c-4736-9309-38920e73896a" providerId="ADAL" clId="{5D921872-3FDC-4DFB-9F8A-EE7310B31770}" dt="2025-12-08T07:33:37.016" v="483" actId="20577"/>
          <ac:spMkLst>
            <pc:docMk/>
            <pc:sldMk cId="1881192184" sldId="658"/>
            <ac:spMk id="12292" creationId="{00000000-0000-0000-0000-000000000000}"/>
          </ac:spMkLst>
        </pc:spChg>
      </pc:sldChg>
      <pc:sldChg chg="addSp delSp modSp mod">
        <pc:chgData name="Estelle Duflot" userId="6ae9ad62-488c-4736-9309-38920e73896a" providerId="ADAL" clId="{5D921872-3FDC-4DFB-9F8A-EE7310B31770}" dt="2025-12-11T11:31:50.905" v="523" actId="21"/>
        <pc:sldMkLst>
          <pc:docMk/>
          <pc:sldMk cId="1760519347" sldId="696"/>
        </pc:sldMkLst>
        <pc:picChg chg="add del mod">
          <ac:chgData name="Estelle Duflot" userId="6ae9ad62-488c-4736-9309-38920e73896a" providerId="ADAL" clId="{5D921872-3FDC-4DFB-9F8A-EE7310B31770}" dt="2025-12-11T11:18:39.135" v="509" actId="478"/>
          <ac:picMkLst>
            <pc:docMk/>
            <pc:sldMk cId="1760519347" sldId="696"/>
            <ac:picMk id="24" creationId="{992E24C1-26F3-1059-87F7-34BBB7A73D5F}"/>
          </ac:picMkLst>
        </pc:picChg>
        <pc:picChg chg="add mod ord">
          <ac:chgData name="Estelle Duflot" userId="6ae9ad62-488c-4736-9309-38920e73896a" providerId="ADAL" clId="{5D921872-3FDC-4DFB-9F8A-EE7310B31770}" dt="2025-11-12T18:07:03.869" v="348" actId="1076"/>
          <ac:picMkLst>
            <pc:docMk/>
            <pc:sldMk cId="1760519347" sldId="696"/>
            <ac:picMk id="32" creationId="{C79A3032-9318-EE51-F817-08C328B938C1}"/>
          </ac:picMkLst>
        </pc:picChg>
        <pc:picChg chg="add mod">
          <ac:chgData name="Estelle Duflot" userId="6ae9ad62-488c-4736-9309-38920e73896a" providerId="ADAL" clId="{5D921872-3FDC-4DFB-9F8A-EE7310B31770}" dt="2025-12-11T11:19:33.021" v="516" actId="1076"/>
          <ac:picMkLst>
            <pc:docMk/>
            <pc:sldMk cId="1760519347" sldId="696"/>
            <ac:picMk id="35" creationId="{B0EB8553-AC44-9D25-0894-1A20C0F5F535}"/>
          </ac:picMkLst>
        </pc:picChg>
        <pc:picChg chg="add del mod">
          <ac:chgData name="Estelle Duflot" userId="6ae9ad62-488c-4736-9309-38920e73896a" providerId="ADAL" clId="{5D921872-3FDC-4DFB-9F8A-EE7310B31770}" dt="2025-12-11T11:31:50.905" v="523" actId="21"/>
          <ac:picMkLst>
            <pc:docMk/>
            <pc:sldMk cId="1760519347" sldId="696"/>
            <ac:picMk id="37" creationId="{58F2FCDD-EBA0-1139-E143-0996B77DB674}"/>
          </ac:picMkLst>
        </pc:picChg>
        <pc:picChg chg="mod">
          <ac:chgData name="Estelle Duflot" userId="6ae9ad62-488c-4736-9309-38920e73896a" providerId="ADAL" clId="{5D921872-3FDC-4DFB-9F8A-EE7310B31770}" dt="2025-12-11T11:30:34.411" v="517" actId="1076"/>
          <ac:picMkLst>
            <pc:docMk/>
            <pc:sldMk cId="1760519347" sldId="696"/>
            <ac:picMk id="1032" creationId="{1668FD9B-1821-4449-B9F8-83CFEC4EDE98}"/>
          </ac:picMkLst>
        </pc:picChg>
      </pc:sldChg>
      <pc:sldChg chg="addSp modSp mod">
        <pc:chgData name="Estelle Duflot" userId="6ae9ad62-488c-4736-9309-38920e73896a" providerId="ADAL" clId="{5D921872-3FDC-4DFB-9F8A-EE7310B31770}" dt="2025-12-09T19:22:58.115" v="508" actId="1076"/>
        <pc:sldMkLst>
          <pc:docMk/>
          <pc:sldMk cId="3272343828" sldId="768"/>
        </pc:sldMkLst>
        <pc:picChg chg="mod">
          <ac:chgData name="Estelle Duflot" userId="6ae9ad62-488c-4736-9309-38920e73896a" providerId="ADAL" clId="{5D921872-3FDC-4DFB-9F8A-EE7310B31770}" dt="2025-12-09T19:22:53.925" v="507" actId="1076"/>
          <ac:picMkLst>
            <pc:docMk/>
            <pc:sldMk cId="3272343828" sldId="768"/>
            <ac:picMk id="10" creationId="{33F8145A-649F-2BFE-4EFB-6585A942F47D}"/>
          </ac:picMkLst>
        </pc:picChg>
        <pc:picChg chg="mod">
          <ac:chgData name="Estelle Duflot" userId="6ae9ad62-488c-4736-9309-38920e73896a" providerId="ADAL" clId="{5D921872-3FDC-4DFB-9F8A-EE7310B31770}" dt="2025-12-09T19:22:51.957" v="506" actId="1076"/>
          <ac:picMkLst>
            <pc:docMk/>
            <pc:sldMk cId="3272343828" sldId="768"/>
            <ac:picMk id="24" creationId="{EA5FC48B-BD2C-86D0-B5A9-7DEC674FBD65}"/>
          </ac:picMkLst>
        </pc:picChg>
        <pc:picChg chg="add mod">
          <ac:chgData name="Estelle Duflot" userId="6ae9ad62-488c-4736-9309-38920e73896a" providerId="ADAL" clId="{5D921872-3FDC-4DFB-9F8A-EE7310B31770}" dt="2025-12-09T19:22:58.115" v="508" actId="1076"/>
          <ac:picMkLst>
            <pc:docMk/>
            <pc:sldMk cId="3272343828" sldId="768"/>
            <ac:picMk id="29" creationId="{0E286042-DB26-AE3B-9307-3B55809C9D1D}"/>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REUNIONS%20RMVO\REUNIONS%20RMVO%202012\COPIL%20FINANCEURS%2019122012\evolution%20nombre%20d'adh&#233;rents.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1"/>
          <c:showSerName val="0"/>
          <c:showPercent val="1"/>
          <c:showBubbleSize val="0"/>
          <c:showLeaderLines val="0"/>
        </c:dLbls>
        <c:firstSliceAng val="0"/>
      </c:pieChart>
      <c:spPr>
        <a:noFill/>
        <a:ln w="25400">
          <a:noFill/>
        </a:ln>
      </c:spPr>
    </c:plotArea>
    <c:plotVisOnly val="1"/>
    <c:dispBlanksAs val="zero"/>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hangingPunct="1">
              <a:defRPr sz="12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3815374" y="2"/>
            <a:ext cx="2918830" cy="494418"/>
          </a:xfrm>
          <a:prstGeom prst="rect">
            <a:avLst/>
          </a:prstGeom>
        </p:spPr>
        <p:txBody>
          <a:bodyPr vert="horz" lIns="90747" tIns="45374" rIns="90747" bIns="45374" rtlCol="0"/>
          <a:lstStyle>
            <a:lvl1pPr algn="r" eaLnBrk="1" hangingPunct="1">
              <a:defRPr sz="1200">
                <a:latin typeface="Arial" charset="0"/>
                <a:cs typeface="Arial" charset="0"/>
              </a:defRPr>
            </a:lvl1pPr>
          </a:lstStyle>
          <a:p>
            <a:pPr>
              <a:defRPr/>
            </a:pPr>
            <a:fld id="{3594B471-475D-4073-BE47-80CBA2A1F4E9}" type="datetimeFigureOut">
              <a:rPr lang="fr-FR"/>
              <a:pPr>
                <a:defRPr/>
              </a:pPr>
              <a:t>11/12/2025</a:t>
            </a:fld>
            <a:endParaRPr lang="fr-FR"/>
          </a:p>
        </p:txBody>
      </p:sp>
      <p:sp>
        <p:nvSpPr>
          <p:cNvPr id="4" name="Espace réservé du pied de page 3"/>
          <p:cNvSpPr>
            <a:spLocks noGrp="1"/>
          </p:cNvSpPr>
          <p:nvPr>
            <p:ph type="ftr" sz="quarter" idx="2"/>
          </p:nvPr>
        </p:nvSpPr>
        <p:spPr>
          <a:xfrm>
            <a:off x="0" y="9370322"/>
            <a:ext cx="2918830" cy="494418"/>
          </a:xfrm>
          <a:prstGeom prst="rect">
            <a:avLst/>
          </a:prstGeom>
        </p:spPr>
        <p:txBody>
          <a:bodyPr vert="horz" lIns="90747" tIns="45374" rIns="90747" bIns="45374" rtlCol="0" anchor="b"/>
          <a:lstStyle>
            <a:lvl1pPr algn="l" eaLnBrk="1" hangingPunct="1">
              <a:defRPr sz="12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vl1pPr>
          </a:lstStyle>
          <a:p>
            <a:pPr>
              <a:defRPr/>
            </a:pPr>
            <a:fld id="{45AB7E71-B073-4E8F-92E2-F019EC75748F}" type="slidenum">
              <a:rPr lang="fr-FR" altLang="fr-FR"/>
              <a:pPr>
                <a:defRPr/>
              </a:pPr>
              <a:t>‹N°›</a:t>
            </a:fld>
            <a:endParaRPr lang="fr-FR" altLang="fr-FR"/>
          </a:p>
        </p:txBody>
      </p:sp>
    </p:spTree>
    <p:extLst>
      <p:ext uri="{BB962C8B-B14F-4D97-AF65-F5344CB8AC3E}">
        <p14:creationId xmlns:p14="http://schemas.microsoft.com/office/powerpoint/2010/main" val="8193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2"/>
            <a:ext cx="2918830" cy="494418"/>
          </a:xfrm>
          <a:prstGeom prst="rect">
            <a:avLst/>
          </a:prstGeom>
        </p:spPr>
        <p:txBody>
          <a:bodyPr vert="horz" lIns="90747" tIns="45374" rIns="90747" bIns="45374"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15374" y="2"/>
            <a:ext cx="2918830" cy="494418"/>
          </a:xfrm>
          <a:prstGeom prst="rect">
            <a:avLst/>
          </a:prstGeom>
        </p:spPr>
        <p:txBody>
          <a:bodyPr vert="horz" lIns="90747" tIns="45374" rIns="90747" bIns="45374" rtlCol="0"/>
          <a:lstStyle>
            <a:lvl1pPr algn="r" eaLnBrk="1" fontAlgn="auto" hangingPunct="1">
              <a:spcBef>
                <a:spcPts val="0"/>
              </a:spcBef>
              <a:spcAft>
                <a:spcPts val="0"/>
              </a:spcAft>
              <a:defRPr sz="1200">
                <a:latin typeface="+mn-lt"/>
                <a:cs typeface="+mn-cs"/>
              </a:defRPr>
            </a:lvl1pPr>
          </a:lstStyle>
          <a:p>
            <a:pPr>
              <a:defRPr/>
            </a:pPr>
            <a:fld id="{F33ABF88-5B66-418C-897D-F654233D700B}" type="datetimeFigureOut">
              <a:rPr lang="fr-FR"/>
              <a:pPr>
                <a:defRPr/>
              </a:pPr>
              <a:t>11/12/2025</a:t>
            </a:fld>
            <a:endParaRPr lang="fr-FR"/>
          </a:p>
        </p:txBody>
      </p:sp>
      <p:sp>
        <p:nvSpPr>
          <p:cNvPr id="4" name="Espace réservé de l'image des diapositives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47" tIns="45374" rIns="90747" bIns="45374" rtlCol="0" anchor="ctr"/>
          <a:lstStyle/>
          <a:p>
            <a:pPr lvl="0"/>
            <a:endParaRPr lang="fr-FR" noProof="0"/>
          </a:p>
        </p:txBody>
      </p:sp>
      <p:sp>
        <p:nvSpPr>
          <p:cNvPr id="5" name="Espace réservé des commentaires 4"/>
          <p:cNvSpPr>
            <a:spLocks noGrp="1"/>
          </p:cNvSpPr>
          <p:nvPr>
            <p:ph type="body" sz="quarter" idx="3"/>
          </p:nvPr>
        </p:nvSpPr>
        <p:spPr>
          <a:xfrm>
            <a:off x="673577" y="4687523"/>
            <a:ext cx="5388610" cy="4438738"/>
          </a:xfrm>
          <a:prstGeom prst="rect">
            <a:avLst/>
          </a:prstGeom>
        </p:spPr>
        <p:txBody>
          <a:bodyPr vert="horz" lIns="90747" tIns="45374" rIns="90747" bIns="45374"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370322"/>
            <a:ext cx="2918830" cy="494418"/>
          </a:xfrm>
          <a:prstGeom prst="rect">
            <a:avLst/>
          </a:prstGeom>
        </p:spPr>
        <p:txBody>
          <a:bodyPr vert="horz" lIns="90747" tIns="45374" rIns="90747" bIns="45374"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15374" y="9370322"/>
            <a:ext cx="2918830" cy="494418"/>
          </a:xfrm>
          <a:prstGeom prst="rect">
            <a:avLst/>
          </a:prstGeom>
        </p:spPr>
        <p:txBody>
          <a:bodyPr vert="horz" wrap="square" lIns="90747" tIns="45374" rIns="90747" bIns="45374"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BC562A34-E306-4ABE-BBA0-1147D178E1E7}" type="slidenum">
              <a:rPr lang="fr-FR" altLang="fr-FR"/>
              <a:pPr>
                <a:defRPr/>
              </a:pPr>
              <a:t>‹N°›</a:t>
            </a:fld>
            <a:endParaRPr lang="fr-FR" altLang="fr-FR"/>
          </a:p>
        </p:txBody>
      </p:sp>
    </p:spTree>
    <p:extLst>
      <p:ext uri="{BB962C8B-B14F-4D97-AF65-F5344CB8AC3E}">
        <p14:creationId xmlns:p14="http://schemas.microsoft.com/office/powerpoint/2010/main" val="25027875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1904E8-F15B-4DB9-9F8F-17CDFA544706}" type="slidenum">
              <a:rPr lang="fr-FR" altLang="fr-FR">
                <a:solidFill>
                  <a:prstClr val="black"/>
                </a:solidFill>
                <a:latin typeface="Calibri" panose="020F0502020204030204" pitchFamily="34" charset="0"/>
              </a:rPr>
              <a:pPr/>
              <a:t>1</a:t>
            </a:fld>
            <a:endParaRPr lang="fr-FR" altLang="fr-FR">
              <a:solidFill>
                <a:prstClr val="black"/>
              </a:solidFill>
              <a:latin typeface="Calibri" panose="020F0502020204030204" pitchFamily="34" charset="0"/>
            </a:endParaRPr>
          </a:p>
        </p:txBody>
      </p:sp>
    </p:spTree>
    <p:extLst>
      <p:ext uri="{BB962C8B-B14F-4D97-AF65-F5344CB8AC3E}">
        <p14:creationId xmlns:p14="http://schemas.microsoft.com/office/powerpoint/2010/main" val="4306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10</a:t>
            </a:fld>
            <a:endParaRPr lang="fr-FR" altLang="fr-FR"/>
          </a:p>
        </p:txBody>
      </p:sp>
    </p:spTree>
    <p:extLst>
      <p:ext uri="{BB962C8B-B14F-4D97-AF65-F5344CB8AC3E}">
        <p14:creationId xmlns:p14="http://schemas.microsoft.com/office/powerpoint/2010/main" val="342244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12</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1570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6868"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5784FC4-231B-4363-BFE3-E8D184E946FA}" type="slidenum">
              <a:rPr lang="fr-FR" altLang="fr-FR" sz="1200">
                <a:latin typeface="Calibri" panose="020F0502020204030204" pitchFamily="34" charset="0"/>
              </a:rPr>
              <a:pPr algn="r" eaLnBrk="1" hangingPunct="1"/>
              <a:t>13</a:t>
            </a:fld>
            <a:endParaRPr lang="fr-FR" altLang="fr-FR" sz="1200">
              <a:latin typeface="Calibri" panose="020F0502020204030204" pitchFamily="34" charset="0"/>
            </a:endParaRPr>
          </a:p>
        </p:txBody>
      </p:sp>
    </p:spTree>
    <p:extLst>
      <p:ext uri="{BB962C8B-B14F-4D97-AF65-F5344CB8AC3E}">
        <p14:creationId xmlns:p14="http://schemas.microsoft.com/office/powerpoint/2010/main" val="31800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3891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B3FC4A3-B7B6-4C20-B84C-29EDE74086D5}" type="slidenum">
              <a:rPr lang="fr-FR" altLang="fr-FR" sz="1200">
                <a:latin typeface="Calibri" panose="020F0502020204030204" pitchFamily="34" charset="0"/>
              </a:rPr>
              <a:pPr algn="r" eaLnBrk="1" hangingPunct="1"/>
              <a:t>14</a:t>
            </a:fld>
            <a:endParaRPr lang="fr-FR" altLang="fr-FR" sz="1200">
              <a:latin typeface="Calibri" panose="020F0502020204030204" pitchFamily="34" charset="0"/>
            </a:endParaRPr>
          </a:p>
        </p:txBody>
      </p:sp>
    </p:spTree>
    <p:extLst>
      <p:ext uri="{BB962C8B-B14F-4D97-AF65-F5344CB8AC3E}">
        <p14:creationId xmlns:p14="http://schemas.microsoft.com/office/powerpoint/2010/main" val="340470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15</a:t>
            </a:fld>
            <a:endParaRPr lang="fr-FR" altLang="fr-FR"/>
          </a:p>
        </p:txBody>
      </p:sp>
    </p:spTree>
    <p:extLst>
      <p:ext uri="{BB962C8B-B14F-4D97-AF65-F5344CB8AC3E}">
        <p14:creationId xmlns:p14="http://schemas.microsoft.com/office/powerpoint/2010/main" val="345574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536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7FBD184-BEF4-4CC4-A905-AFF87E66FA81}" type="slidenum">
              <a:rPr lang="fr-FR" altLang="fr-FR" sz="1200">
                <a:latin typeface="Calibri" panose="020F0502020204030204" pitchFamily="34" charset="0"/>
              </a:rPr>
              <a:pPr algn="r" eaLnBrk="1" hangingPunct="1"/>
              <a:t>16</a:t>
            </a:fld>
            <a:endParaRPr lang="fr-FR" altLang="fr-FR" sz="1200">
              <a:latin typeface="Calibri" panose="020F0502020204030204" pitchFamily="34" charset="0"/>
            </a:endParaRPr>
          </a:p>
        </p:txBody>
      </p:sp>
    </p:spTree>
    <p:extLst>
      <p:ext uri="{BB962C8B-B14F-4D97-AF65-F5344CB8AC3E}">
        <p14:creationId xmlns:p14="http://schemas.microsoft.com/office/powerpoint/2010/main" val="283078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17</a:t>
            </a:fld>
            <a:endParaRPr lang="fr-FR" altLang="fr-FR"/>
          </a:p>
        </p:txBody>
      </p:sp>
    </p:spTree>
    <p:extLst>
      <p:ext uri="{BB962C8B-B14F-4D97-AF65-F5344CB8AC3E}">
        <p14:creationId xmlns:p14="http://schemas.microsoft.com/office/powerpoint/2010/main" val="15860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18</a:t>
            </a:fld>
            <a:endParaRPr lang="fr-FR" altLang="fr-FR" sz="1200">
              <a:latin typeface="Calibri" panose="020F0502020204030204" pitchFamily="34" charset="0"/>
            </a:endParaRPr>
          </a:p>
        </p:txBody>
      </p:sp>
    </p:spTree>
    <p:extLst>
      <p:ext uri="{BB962C8B-B14F-4D97-AF65-F5344CB8AC3E}">
        <p14:creationId xmlns:p14="http://schemas.microsoft.com/office/powerpoint/2010/main" val="327280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46084"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CEE44CD-CAB5-4514-8238-FB4648E9DAAA}" type="slidenum">
              <a:rPr lang="fr-FR" altLang="fr-FR" sz="1200">
                <a:latin typeface="Calibri" panose="020F0502020204030204" pitchFamily="34" charset="0"/>
              </a:rPr>
              <a:pPr algn="r" eaLnBrk="1" hangingPunct="1"/>
              <a:t>19</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7250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20</a:t>
            </a:fld>
            <a:endParaRPr lang="fr-FR" altLang="fr-FR"/>
          </a:p>
        </p:txBody>
      </p:sp>
    </p:spTree>
    <p:extLst>
      <p:ext uri="{BB962C8B-B14F-4D97-AF65-F5344CB8AC3E}">
        <p14:creationId xmlns:p14="http://schemas.microsoft.com/office/powerpoint/2010/main" val="134403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a:t>
            </a:fld>
            <a:endParaRPr lang="fr-FR" altLang="fr-FR"/>
          </a:p>
        </p:txBody>
      </p:sp>
    </p:spTree>
    <p:extLst>
      <p:ext uri="{BB962C8B-B14F-4D97-AF65-F5344CB8AC3E}">
        <p14:creationId xmlns:p14="http://schemas.microsoft.com/office/powerpoint/2010/main" val="3091636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21</a:t>
            </a:fld>
            <a:endParaRPr lang="fr-FR" altLang="fr-FR"/>
          </a:p>
        </p:txBody>
      </p:sp>
    </p:spTree>
    <p:extLst>
      <p:ext uri="{BB962C8B-B14F-4D97-AF65-F5344CB8AC3E}">
        <p14:creationId xmlns:p14="http://schemas.microsoft.com/office/powerpoint/2010/main" val="179366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r>
              <a:rPr lang="fr-FR" altLang="fr-FR">
                <a:latin typeface="Arial" panose="020B0604020202020204" pitchFamily="34" charset="0"/>
                <a:cs typeface="Arial" panose="020B0604020202020204" pitchFamily="34" charset="0"/>
              </a:rPr>
              <a:t>19h10 – 19h20- FRANCIS - ESTELLE</a:t>
            </a:r>
          </a:p>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91140" name="Espace réservé du numéro de diapositive 3"/>
          <p:cNvSpPr txBox="1">
            <a:spLocks noGrp="1"/>
          </p:cNvSpPr>
          <p:nvPr/>
        </p:nvSpPr>
        <p:spPr bwMode="auto">
          <a:xfrm>
            <a:off x="3814763" y="9372601"/>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C6CE077-9B9D-4E29-A531-E703A58F11AB}" type="slidenum">
              <a:rPr lang="fr-FR" altLang="fr-FR" sz="1200">
                <a:latin typeface="Calibri" panose="020F0502020204030204" pitchFamily="34" charset="0"/>
              </a:rPr>
              <a:pPr algn="r" eaLnBrk="1" hangingPunct="1"/>
              <a:t>22</a:t>
            </a:fld>
            <a:endParaRPr lang="fr-FR" altLang="fr-FR" sz="1200">
              <a:latin typeface="Calibri" panose="020F0502020204030204" pitchFamily="34" charset="0"/>
            </a:endParaRPr>
          </a:p>
        </p:txBody>
      </p:sp>
    </p:spTree>
    <p:extLst>
      <p:ext uri="{BB962C8B-B14F-4D97-AF65-F5344CB8AC3E}">
        <p14:creationId xmlns:p14="http://schemas.microsoft.com/office/powerpoint/2010/main" val="39263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23</a:t>
            </a:fld>
            <a:endParaRPr lang="fr-FR" altLang="fr-FR"/>
          </a:p>
        </p:txBody>
      </p:sp>
    </p:spTree>
    <p:extLst>
      <p:ext uri="{BB962C8B-B14F-4D97-AF65-F5344CB8AC3E}">
        <p14:creationId xmlns:p14="http://schemas.microsoft.com/office/powerpoint/2010/main" val="3006470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30723"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7652"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C8385B9-6E9A-4D9B-833A-05D03BD1D3F1}" type="slidenum">
              <a:rPr lang="fr-FR" altLang="fr-FR" sz="1200">
                <a:latin typeface="Calibri" panose="020F0502020204030204" pitchFamily="34" charset="0"/>
              </a:rPr>
              <a:pPr algn="r" eaLnBrk="1" hangingPunct="1"/>
              <a:t>24</a:t>
            </a:fld>
            <a:endParaRPr lang="fr-FR" altLang="fr-FR" sz="1200">
              <a:latin typeface="Calibri" panose="020F0502020204030204" pitchFamily="34" charset="0"/>
            </a:endParaRPr>
          </a:p>
        </p:txBody>
      </p:sp>
    </p:spTree>
    <p:extLst>
      <p:ext uri="{BB962C8B-B14F-4D97-AF65-F5344CB8AC3E}">
        <p14:creationId xmlns:p14="http://schemas.microsoft.com/office/powerpoint/2010/main" val="736405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19h10 – 19h20- FRANCIS - ESTELLE</a:t>
            </a:r>
          </a:p>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25</a:t>
            </a:fld>
            <a:endParaRPr lang="fr-FR" altLang="fr-FR">
              <a:latin typeface="Calibri" panose="020F0502020204030204" pitchFamily="34" charset="0"/>
            </a:endParaRPr>
          </a:p>
        </p:txBody>
      </p:sp>
    </p:spTree>
    <p:extLst>
      <p:ext uri="{BB962C8B-B14F-4D97-AF65-F5344CB8AC3E}">
        <p14:creationId xmlns:p14="http://schemas.microsoft.com/office/powerpoint/2010/main" val="200814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a:extLst>
              <a:ext uri="{FF2B5EF4-FFF2-40B4-BE49-F238E27FC236}">
                <a16:creationId xmlns:a16="http://schemas.microsoft.com/office/drawing/2014/main" id="{5FFDF099-9F68-4FBA-9E93-1E75609B33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a:extLst>
              <a:ext uri="{FF2B5EF4-FFF2-40B4-BE49-F238E27FC236}">
                <a16:creationId xmlns:a16="http://schemas.microsoft.com/office/drawing/2014/main" id="{23E6E496-66C6-436B-9EBA-D1213C4F2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17H30 – ESTELLE</a:t>
            </a:r>
          </a:p>
          <a:p>
            <a:endParaRPr lang="fr-FR" altLang="fr-FR"/>
          </a:p>
        </p:txBody>
      </p:sp>
      <p:sp>
        <p:nvSpPr>
          <p:cNvPr id="82948" name="Espace réservé du numéro de diapositive 3">
            <a:extLst>
              <a:ext uri="{FF2B5EF4-FFF2-40B4-BE49-F238E27FC236}">
                <a16:creationId xmlns:a16="http://schemas.microsoft.com/office/drawing/2014/main" id="{FEBE6178-DA5B-4F77-B85D-4655256C08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C2F28E-7F5E-4E06-8447-77275B4C253F}" type="slidenum">
              <a:rPr lang="fr-FR" altLang="fr-FR" smtClean="0">
                <a:latin typeface="Calibri" panose="020F0502020204030204" pitchFamily="34" charset="0"/>
              </a:rPr>
              <a:pPr/>
              <a:t>26</a:t>
            </a:fld>
            <a:endParaRPr lang="fr-FR" altLang="fr-FR">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03" indent="-285732">
              <a:defRPr>
                <a:solidFill>
                  <a:schemeClr val="tx1"/>
                </a:solidFill>
                <a:latin typeface="Arial" panose="020B0604020202020204" pitchFamily="34" charset="0"/>
                <a:cs typeface="Arial" panose="020B0604020202020204" pitchFamily="34" charset="0"/>
              </a:defRPr>
            </a:lvl2pPr>
            <a:lvl3pPr marL="1142928" indent="-228586">
              <a:defRPr>
                <a:solidFill>
                  <a:schemeClr val="tx1"/>
                </a:solidFill>
                <a:latin typeface="Arial" panose="020B0604020202020204" pitchFamily="34" charset="0"/>
                <a:cs typeface="Arial" panose="020B0604020202020204" pitchFamily="34" charset="0"/>
              </a:defRPr>
            </a:lvl3pPr>
            <a:lvl4pPr marL="1600099" indent="-228586">
              <a:defRPr>
                <a:solidFill>
                  <a:schemeClr val="tx1"/>
                </a:solidFill>
                <a:latin typeface="Arial" panose="020B0604020202020204" pitchFamily="34" charset="0"/>
                <a:cs typeface="Arial" panose="020B0604020202020204" pitchFamily="34" charset="0"/>
              </a:defRPr>
            </a:lvl4pPr>
            <a:lvl5pPr marL="2057269" indent="-228586">
              <a:defRPr>
                <a:solidFill>
                  <a:schemeClr val="tx1"/>
                </a:solidFill>
                <a:latin typeface="Arial" panose="020B0604020202020204" pitchFamily="34" charset="0"/>
                <a:cs typeface="Arial" panose="020B0604020202020204" pitchFamily="34" charset="0"/>
              </a:defRPr>
            </a:lvl5pPr>
            <a:lvl6pPr marL="2514440"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12"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783"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54" indent="-2285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EDB525B-8C0A-4F94-A79A-3BBDBB580E77}" type="slidenum">
              <a:rPr lang="fr-FR" altLang="fr-FR" smtClean="0">
                <a:latin typeface="Calibri" panose="020F0502020204030204" pitchFamily="34" charset="0"/>
              </a:rPr>
              <a:pPr/>
              <a:t>27</a:t>
            </a:fld>
            <a:endParaRPr lang="fr-FR" altLang="fr-FR">
              <a:latin typeface="Calibri" panose="020F0502020204030204" pitchFamily="34" charset="0"/>
            </a:endParaRPr>
          </a:p>
        </p:txBody>
      </p:sp>
    </p:spTree>
    <p:extLst>
      <p:ext uri="{BB962C8B-B14F-4D97-AF65-F5344CB8AC3E}">
        <p14:creationId xmlns:p14="http://schemas.microsoft.com/office/powerpoint/2010/main" val="1574578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29</a:t>
            </a:fld>
            <a:endParaRPr lang="fr-FR" altLang="fr-FR"/>
          </a:p>
        </p:txBody>
      </p:sp>
    </p:spTree>
    <p:extLst>
      <p:ext uri="{BB962C8B-B14F-4D97-AF65-F5344CB8AC3E}">
        <p14:creationId xmlns:p14="http://schemas.microsoft.com/office/powerpoint/2010/main" val="1514351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30</a:t>
            </a:fld>
            <a:endParaRPr lang="fr-FR" altLang="fr-FR" sz="1200">
              <a:latin typeface="Calibri" panose="020F0502020204030204" pitchFamily="34" charset="0"/>
            </a:endParaRPr>
          </a:p>
        </p:txBody>
      </p:sp>
    </p:spTree>
    <p:extLst>
      <p:ext uri="{BB962C8B-B14F-4D97-AF65-F5344CB8AC3E}">
        <p14:creationId xmlns:p14="http://schemas.microsoft.com/office/powerpoint/2010/main" val="1277164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9699"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23556" name="Espace réservé du numéro de diapositive 3"/>
          <p:cNvSpPr txBox="1">
            <a:spLocks noGrp="1"/>
          </p:cNvSpPr>
          <p:nvPr/>
        </p:nvSpPr>
        <p:spPr bwMode="auto">
          <a:xfrm>
            <a:off x="3815374" y="9371896"/>
            <a:ext cx="2918830" cy="4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0DA9542-68A1-4C85-AE5C-9C4490DBE950}" type="slidenum">
              <a:rPr lang="fr-FR" altLang="fr-FR" sz="1200">
                <a:latin typeface="Calibri" panose="020F0502020204030204" pitchFamily="34" charset="0"/>
              </a:rPr>
              <a:pPr algn="r" eaLnBrk="1" hangingPunct="1"/>
              <a:t>31</a:t>
            </a:fld>
            <a:endParaRPr lang="fr-FR" altLang="fr-FR" sz="1200">
              <a:latin typeface="Calibri" panose="020F0502020204030204" pitchFamily="34" charset="0"/>
            </a:endParaRPr>
          </a:p>
        </p:txBody>
      </p:sp>
    </p:spTree>
    <p:extLst>
      <p:ext uri="{BB962C8B-B14F-4D97-AF65-F5344CB8AC3E}">
        <p14:creationId xmlns:p14="http://schemas.microsoft.com/office/powerpoint/2010/main" val="182099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a:t>
            </a:fld>
            <a:endParaRPr lang="fr-FR" altLang="fr-FR"/>
          </a:p>
        </p:txBody>
      </p:sp>
    </p:spTree>
    <p:extLst>
      <p:ext uri="{BB962C8B-B14F-4D97-AF65-F5344CB8AC3E}">
        <p14:creationId xmlns:p14="http://schemas.microsoft.com/office/powerpoint/2010/main" val="257806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32</a:t>
            </a:fld>
            <a:endParaRPr lang="fr-FR" altLang="fr-FR"/>
          </a:p>
        </p:txBody>
      </p:sp>
    </p:spTree>
    <p:extLst>
      <p:ext uri="{BB962C8B-B14F-4D97-AF65-F5344CB8AC3E}">
        <p14:creationId xmlns:p14="http://schemas.microsoft.com/office/powerpoint/2010/main" val="2873903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BC562A34-E306-4ABE-BBA0-1147D178E1E7}" type="slidenum">
              <a:rPr lang="fr-FR" altLang="fr-FR" smtClean="0"/>
              <a:pPr>
                <a:defRPr/>
              </a:pPr>
              <a:t>33</a:t>
            </a:fld>
            <a:endParaRPr lang="fr-FR" altLang="fr-FR"/>
          </a:p>
        </p:txBody>
      </p:sp>
    </p:spTree>
    <p:extLst>
      <p:ext uri="{BB962C8B-B14F-4D97-AF65-F5344CB8AC3E}">
        <p14:creationId xmlns:p14="http://schemas.microsoft.com/office/powerpoint/2010/main" val="137159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34</a:t>
            </a:fld>
            <a:endParaRPr lang="fr-FR" altLang="fr-FR"/>
          </a:p>
        </p:txBody>
      </p:sp>
    </p:spTree>
    <p:extLst>
      <p:ext uri="{BB962C8B-B14F-4D97-AF65-F5344CB8AC3E}">
        <p14:creationId xmlns:p14="http://schemas.microsoft.com/office/powerpoint/2010/main" val="3302150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35</a:t>
            </a:fld>
            <a:endParaRPr lang="fr-FR" altLang="fr-FR"/>
          </a:p>
        </p:txBody>
      </p:sp>
    </p:spTree>
    <p:extLst>
      <p:ext uri="{BB962C8B-B14F-4D97-AF65-F5344CB8AC3E}">
        <p14:creationId xmlns:p14="http://schemas.microsoft.com/office/powerpoint/2010/main" val="2050282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37</a:t>
            </a:fld>
            <a:endParaRPr lang="fr-FR" altLang="fr-FR"/>
          </a:p>
        </p:txBody>
      </p:sp>
    </p:spTree>
    <p:extLst>
      <p:ext uri="{BB962C8B-B14F-4D97-AF65-F5344CB8AC3E}">
        <p14:creationId xmlns:p14="http://schemas.microsoft.com/office/powerpoint/2010/main" val="40376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627" name="Espace réservé des commentaires 2"/>
          <p:cNvSpPr>
            <a:spLocks noGrp="1"/>
          </p:cNvSpPr>
          <p:nvPr>
            <p:ph type="body" idx="1"/>
          </p:nvPr>
        </p:nvSpPr>
        <p:spPr bwMode="auto">
          <a:xfrm>
            <a:off x="0" y="0"/>
            <a:ext cx="0" cy="0"/>
          </a:xfrm>
        </p:spPr>
        <p:txBody>
          <a:bodyPr wrap="square" numCol="1" anchor="t" anchorCtr="0" compatLnSpc="1">
            <a:prstTxWarp prst="textNoShape">
              <a:avLst/>
            </a:prstTxWarp>
            <a:normAutofit fontScale="25000" lnSpcReduction="20000"/>
          </a:bodyPr>
          <a:lstStyle/>
          <a:p>
            <a:pPr eaLnBrk="1" hangingPunct="1">
              <a:lnSpc>
                <a:spcPct val="80000"/>
              </a:lnSpc>
              <a:spcBef>
                <a:spcPct val="0"/>
              </a:spcBef>
              <a:defRPr/>
            </a:pPr>
            <a:endParaRPr lang="fr-FR" altLang="fr-FR">
              <a:latin typeface="Arial" panose="020B0604020202020204" pitchFamily="34" charset="0"/>
              <a:cs typeface="Arial" panose="020B0604020202020204" pitchFamily="34" charset="0"/>
            </a:endParaRPr>
          </a:p>
        </p:txBody>
      </p:sp>
      <p:sp>
        <p:nvSpPr>
          <p:cNvPr id="13316" name="Espace réservé du numéro de diapositive 3"/>
          <p:cNvSpPr txBox="1">
            <a:spLocks noGrp="1"/>
          </p:cNvSpPr>
          <p:nvPr/>
        </p:nvSpPr>
        <p:spPr bwMode="auto">
          <a:xfrm>
            <a:off x="3814945" y="9372175"/>
            <a:ext cx="2919734" cy="49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0" tIns="45370" rIns="90740" bIns="4537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CB4A630-2259-4562-8502-60A57A2EB360}" type="slidenum">
              <a:rPr lang="fr-FR" altLang="fr-FR" sz="1200">
                <a:latin typeface="Calibri" panose="020F0502020204030204" pitchFamily="34" charset="0"/>
              </a:rPr>
              <a:pPr algn="r" eaLnBrk="1" hangingPunct="1"/>
              <a:t>4</a:t>
            </a:fld>
            <a:endParaRPr lang="fr-FR" altLang="fr-FR" sz="1200">
              <a:latin typeface="Calibri" panose="020F0502020204030204" pitchFamily="34" charset="0"/>
            </a:endParaRPr>
          </a:p>
        </p:txBody>
      </p:sp>
    </p:spTree>
    <p:extLst>
      <p:ext uri="{BB962C8B-B14F-4D97-AF65-F5344CB8AC3E}">
        <p14:creationId xmlns:p14="http://schemas.microsoft.com/office/powerpoint/2010/main" val="250560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5</a:t>
            </a:fld>
            <a:endParaRPr lang="fr-FR" altLang="fr-FR"/>
          </a:p>
        </p:txBody>
      </p:sp>
    </p:spTree>
    <p:extLst>
      <p:ext uri="{BB962C8B-B14F-4D97-AF65-F5344CB8AC3E}">
        <p14:creationId xmlns:p14="http://schemas.microsoft.com/office/powerpoint/2010/main" val="269012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3872" indent="-282258">
              <a:defRPr>
                <a:solidFill>
                  <a:schemeClr val="tx1"/>
                </a:solidFill>
                <a:latin typeface="Arial" panose="020B0604020202020204" pitchFamily="34" charset="0"/>
                <a:cs typeface="Arial" panose="020B0604020202020204" pitchFamily="34" charset="0"/>
              </a:defRPr>
            </a:lvl2pPr>
            <a:lvl3pPr marL="1129034" indent="-225806">
              <a:defRPr>
                <a:solidFill>
                  <a:schemeClr val="tx1"/>
                </a:solidFill>
                <a:latin typeface="Arial" panose="020B0604020202020204" pitchFamily="34" charset="0"/>
                <a:cs typeface="Arial" panose="020B0604020202020204" pitchFamily="34" charset="0"/>
              </a:defRPr>
            </a:lvl3pPr>
            <a:lvl4pPr marL="1580648" indent="-225806">
              <a:defRPr>
                <a:solidFill>
                  <a:schemeClr val="tx1"/>
                </a:solidFill>
                <a:latin typeface="Arial" panose="020B0604020202020204" pitchFamily="34" charset="0"/>
                <a:cs typeface="Arial" panose="020B0604020202020204" pitchFamily="34" charset="0"/>
              </a:defRPr>
            </a:lvl4pPr>
            <a:lvl5pPr marL="2032261" indent="-225806">
              <a:defRPr>
                <a:solidFill>
                  <a:schemeClr val="tx1"/>
                </a:solidFill>
                <a:latin typeface="Arial" panose="020B0604020202020204" pitchFamily="34" charset="0"/>
                <a:cs typeface="Arial" panose="020B0604020202020204" pitchFamily="34" charset="0"/>
              </a:defRPr>
            </a:lvl5pPr>
            <a:lvl6pPr marL="2483873"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5488"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101"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8715" indent="-22580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A26CCC6-44B6-4E6B-98D0-C02B06DC9A4C}" type="slidenum">
              <a:rPr lang="fr-FR" altLang="fr-FR">
                <a:latin typeface="Calibri" panose="020F0502020204030204" pitchFamily="34" charset="0"/>
              </a:rPr>
              <a:pPr/>
              <a:t>6</a:t>
            </a:fld>
            <a:endParaRPr lang="fr-FR" altLang="fr-FR">
              <a:latin typeface="Calibri" panose="020F0502020204030204" pitchFamily="34" charset="0"/>
            </a:endParaRPr>
          </a:p>
        </p:txBody>
      </p:sp>
    </p:spTree>
    <p:extLst>
      <p:ext uri="{BB962C8B-B14F-4D97-AF65-F5344CB8AC3E}">
        <p14:creationId xmlns:p14="http://schemas.microsoft.com/office/powerpoint/2010/main" val="17644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7</a:t>
            </a:fld>
            <a:endParaRPr lang="fr-FR" altLang="fr-FR"/>
          </a:p>
        </p:txBody>
      </p:sp>
    </p:spTree>
    <p:extLst>
      <p:ext uri="{BB962C8B-B14F-4D97-AF65-F5344CB8AC3E}">
        <p14:creationId xmlns:p14="http://schemas.microsoft.com/office/powerpoint/2010/main" val="188272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8</a:t>
            </a:fld>
            <a:endParaRPr lang="fr-FR" altLang="fr-FR"/>
          </a:p>
        </p:txBody>
      </p:sp>
    </p:spTree>
    <p:extLst>
      <p:ext uri="{BB962C8B-B14F-4D97-AF65-F5344CB8AC3E}">
        <p14:creationId xmlns:p14="http://schemas.microsoft.com/office/powerpoint/2010/main" val="34000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BC562A34-E306-4ABE-BBA0-1147D178E1E7}" type="slidenum">
              <a:rPr lang="fr-FR" altLang="fr-FR" smtClean="0"/>
              <a:pPr>
                <a:defRPr/>
              </a:pPr>
              <a:t>9</a:t>
            </a:fld>
            <a:endParaRPr lang="fr-FR" altLang="fr-FR"/>
          </a:p>
        </p:txBody>
      </p:sp>
    </p:spTree>
    <p:extLst>
      <p:ext uri="{BB962C8B-B14F-4D97-AF65-F5344CB8AC3E}">
        <p14:creationId xmlns:p14="http://schemas.microsoft.com/office/powerpoint/2010/main" val="36636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41433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6230938"/>
            <a:ext cx="383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857620" y="2285992"/>
            <a:ext cx="4786346" cy="2214578"/>
          </a:xfrm>
        </p:spPr>
        <p:txBody>
          <a:bodyPr/>
          <a:lstStyle>
            <a:lvl1pPr>
              <a:defRPr b="1">
                <a:solidFill>
                  <a:schemeClr val="tx2">
                    <a:lumMod val="75000"/>
                  </a:schemeClr>
                </a:solidFill>
              </a:defRPr>
            </a:lvl1pPr>
          </a:lstStyle>
          <a:p>
            <a:r>
              <a:rPr lang="en-US"/>
              <a:t>Cliquez pour modifier le style du titre</a:t>
            </a:r>
            <a:endParaRPr lang="fr-BE"/>
          </a:p>
        </p:txBody>
      </p:sp>
      <p:sp>
        <p:nvSpPr>
          <p:cNvPr id="5" name="Espace réservé du numéro de diapositive 5"/>
          <p:cNvSpPr>
            <a:spLocks noGrp="1"/>
          </p:cNvSpPr>
          <p:nvPr>
            <p:ph type="sldNum" sz="quarter" idx="10"/>
          </p:nvPr>
        </p:nvSpPr>
        <p:spPr>
          <a:xfrm>
            <a:off x="6643688" y="5286375"/>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r>
              <a:rPr lang="fr-BE"/>
              <a:t>Date - lieu</a:t>
            </a:r>
          </a:p>
        </p:txBody>
      </p:sp>
    </p:spTree>
    <p:extLst>
      <p:ext uri="{BB962C8B-B14F-4D97-AF65-F5344CB8AC3E}">
        <p14:creationId xmlns:p14="http://schemas.microsoft.com/office/powerpoint/2010/main" val="266417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2542" t="3784"/>
          <a:stretch>
            <a:fillRect/>
          </a:stretch>
        </p:blipFill>
        <p:spPr bwMode="auto">
          <a:xfrm>
            <a:off x="0" y="47625"/>
            <a:ext cx="828675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8350" y="0"/>
            <a:ext cx="20256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457200" y="274638"/>
            <a:ext cx="7400948" cy="1143000"/>
          </a:xfrm>
        </p:spPr>
        <p:txBody>
          <a:bodyPr/>
          <a:lstStyle>
            <a:lvl1pPr>
              <a:defRPr/>
            </a:lvl1pPr>
          </a:lstStyle>
          <a:p>
            <a:r>
              <a:rPr lang="en-US"/>
              <a:t>Cliquez pour modifier le style du titre</a:t>
            </a:r>
            <a:endParaRPr lang="fr-BE"/>
          </a:p>
        </p:txBody>
      </p:sp>
      <p:sp>
        <p:nvSpPr>
          <p:cNvPr id="3" name="Espace réservé du contenu 2"/>
          <p:cNvSpPr>
            <a:spLocks noGrp="1"/>
          </p:cNvSpPr>
          <p:nvPr>
            <p:ph idx="1"/>
          </p:nvPr>
        </p:nvSpPr>
        <p:spPr/>
        <p:txBody>
          <a:bodyPr/>
          <a:lstStyle>
            <a:lvl2pPr>
              <a:defRPr>
                <a:solidFill>
                  <a:srgbClr val="FFC000"/>
                </a:solidFill>
              </a:defRPr>
            </a:lvl2pPr>
            <a:lvl4pPr>
              <a:defRPr>
                <a:solidFill>
                  <a:srgbClr val="FFC000"/>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176745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Tree>
  </p:cSld>
  <p:clrMap bg1="lt1" tx1="dk1" bg2="lt2" tx2="dk2" accent1="accent1" accent2="accent2" accent3="accent3" accent4="accent4" accent5="accent5" accent6="accent6" hlink="hlink" folHlink="folHlink"/>
  <p:sldLayoutIdLst>
    <p:sldLayoutId id="2147484220" r:id="rId1"/>
    <p:sldLayoutId id="2147484221" r:id="rId2"/>
  </p:sldLayoutIdLst>
  <p:txStyles>
    <p:title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png"/><Relationship Id="rId26" Type="http://schemas.openxmlformats.org/officeDocument/2006/relationships/image" Target="../media/image212.png"/><Relationship Id="rId39" Type="http://schemas.openxmlformats.org/officeDocument/2006/relationships/image" Target="../media/image225.jpg"/><Relationship Id="rId21" Type="http://schemas.openxmlformats.org/officeDocument/2006/relationships/image" Target="../media/image207.png"/><Relationship Id="rId34" Type="http://schemas.openxmlformats.org/officeDocument/2006/relationships/image" Target="../media/image220.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png"/><Relationship Id="rId2" Type="http://schemas.openxmlformats.org/officeDocument/2006/relationships/notesSlide" Target="../notesSlides/notesSlide10.xml"/><Relationship Id="rId16" Type="http://schemas.openxmlformats.org/officeDocument/2006/relationships/image" Target="../media/image202.png"/><Relationship Id="rId20" Type="http://schemas.openxmlformats.org/officeDocument/2006/relationships/image" Target="../media/image206.jpeg"/><Relationship Id="rId29"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32" Type="http://schemas.openxmlformats.org/officeDocument/2006/relationships/image" Target="../media/image218.png"/><Relationship Id="rId37" Type="http://schemas.openxmlformats.org/officeDocument/2006/relationships/image" Target="../media/image223.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jpeg"/><Relationship Id="rId28" Type="http://schemas.openxmlformats.org/officeDocument/2006/relationships/image" Target="../media/image214.png"/><Relationship Id="rId36" Type="http://schemas.openxmlformats.org/officeDocument/2006/relationships/image" Target="../media/image222.png"/><Relationship Id="rId10" Type="http://schemas.openxmlformats.org/officeDocument/2006/relationships/image" Target="../media/image196.png"/><Relationship Id="rId19" Type="http://schemas.openxmlformats.org/officeDocument/2006/relationships/image" Target="../media/image205.png"/><Relationship Id="rId31" Type="http://schemas.openxmlformats.org/officeDocument/2006/relationships/image" Target="../media/image217.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jpeg"/><Relationship Id="rId27" Type="http://schemas.openxmlformats.org/officeDocument/2006/relationships/image" Target="../media/image213.jpeg"/><Relationship Id="rId30" Type="http://schemas.openxmlformats.org/officeDocument/2006/relationships/image" Target="../media/image216.jpeg"/><Relationship Id="rId35" Type="http://schemas.openxmlformats.org/officeDocument/2006/relationships/image" Target="../media/image221.jpeg"/><Relationship Id="rId8" Type="http://schemas.openxmlformats.org/officeDocument/2006/relationships/image" Target="../media/image194.png"/><Relationship Id="rId3" Type="http://schemas.openxmlformats.org/officeDocument/2006/relationships/image" Target="../media/image189.png"/></Relationships>
</file>

<file path=ppt/slides/_rels/slide11.xml.rels><?xml version="1.0" encoding="UTF-8" standalone="yes"?>
<Relationships xmlns="http://schemas.openxmlformats.org/package/2006/relationships"><Relationship Id="rId13" Type="http://schemas.openxmlformats.org/officeDocument/2006/relationships/image" Target="../media/image237.png"/><Relationship Id="rId18" Type="http://schemas.openxmlformats.org/officeDocument/2006/relationships/image" Target="../media/image242.png"/><Relationship Id="rId26" Type="http://schemas.openxmlformats.org/officeDocument/2006/relationships/image" Target="../media/image250.jpeg"/><Relationship Id="rId39" Type="http://schemas.openxmlformats.org/officeDocument/2006/relationships/image" Target="../media/image263.jpg"/><Relationship Id="rId21" Type="http://schemas.openxmlformats.org/officeDocument/2006/relationships/image" Target="../media/image245.png"/><Relationship Id="rId34" Type="http://schemas.openxmlformats.org/officeDocument/2006/relationships/image" Target="../media/image258.png"/><Relationship Id="rId7" Type="http://schemas.openxmlformats.org/officeDocument/2006/relationships/image" Target="../media/image231.png"/><Relationship Id="rId12" Type="http://schemas.openxmlformats.org/officeDocument/2006/relationships/image" Target="../media/image236.png"/><Relationship Id="rId17" Type="http://schemas.openxmlformats.org/officeDocument/2006/relationships/image" Target="../media/image241.png"/><Relationship Id="rId25" Type="http://schemas.openxmlformats.org/officeDocument/2006/relationships/image" Target="../media/image249.jpeg"/><Relationship Id="rId33" Type="http://schemas.openxmlformats.org/officeDocument/2006/relationships/image" Target="../media/image257.png"/><Relationship Id="rId38" Type="http://schemas.openxmlformats.org/officeDocument/2006/relationships/image" Target="../media/image262.png"/><Relationship Id="rId2" Type="http://schemas.openxmlformats.org/officeDocument/2006/relationships/image" Target="../media/image226.jpeg"/><Relationship Id="rId16" Type="http://schemas.openxmlformats.org/officeDocument/2006/relationships/image" Target="../media/image240.png"/><Relationship Id="rId20" Type="http://schemas.openxmlformats.org/officeDocument/2006/relationships/image" Target="../media/image244.png"/><Relationship Id="rId29"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35.png"/><Relationship Id="rId24" Type="http://schemas.openxmlformats.org/officeDocument/2006/relationships/image" Target="../media/image248.png"/><Relationship Id="rId32" Type="http://schemas.openxmlformats.org/officeDocument/2006/relationships/image" Target="../media/image256.jpeg"/><Relationship Id="rId37" Type="http://schemas.openxmlformats.org/officeDocument/2006/relationships/image" Target="../media/image261.png"/><Relationship Id="rId5" Type="http://schemas.openxmlformats.org/officeDocument/2006/relationships/image" Target="../media/image229.png"/><Relationship Id="rId15" Type="http://schemas.openxmlformats.org/officeDocument/2006/relationships/image" Target="../media/image239.png"/><Relationship Id="rId23" Type="http://schemas.openxmlformats.org/officeDocument/2006/relationships/image" Target="../media/image247.png"/><Relationship Id="rId28" Type="http://schemas.openxmlformats.org/officeDocument/2006/relationships/image" Target="../media/image252.png"/><Relationship Id="rId36" Type="http://schemas.openxmlformats.org/officeDocument/2006/relationships/image" Target="../media/image260.png"/><Relationship Id="rId10" Type="http://schemas.openxmlformats.org/officeDocument/2006/relationships/image" Target="../media/image234.png"/><Relationship Id="rId19" Type="http://schemas.openxmlformats.org/officeDocument/2006/relationships/image" Target="../media/image243.png"/><Relationship Id="rId31" Type="http://schemas.openxmlformats.org/officeDocument/2006/relationships/image" Target="../media/image255.png"/><Relationship Id="rId4" Type="http://schemas.openxmlformats.org/officeDocument/2006/relationships/image" Target="../media/image228.jpeg"/><Relationship Id="rId9" Type="http://schemas.openxmlformats.org/officeDocument/2006/relationships/image" Target="../media/image233.png"/><Relationship Id="rId14" Type="http://schemas.openxmlformats.org/officeDocument/2006/relationships/image" Target="../media/image238.png"/><Relationship Id="rId22" Type="http://schemas.openxmlformats.org/officeDocument/2006/relationships/image" Target="../media/image246.png"/><Relationship Id="rId27" Type="http://schemas.openxmlformats.org/officeDocument/2006/relationships/image" Target="../media/image251.png"/><Relationship Id="rId30" Type="http://schemas.openxmlformats.org/officeDocument/2006/relationships/image" Target="../media/image254.png"/><Relationship Id="rId35" Type="http://schemas.openxmlformats.org/officeDocument/2006/relationships/image" Target="../media/image259.jpg"/><Relationship Id="rId8" Type="http://schemas.openxmlformats.org/officeDocument/2006/relationships/image" Target="../media/image232.png"/><Relationship Id="rId3" Type="http://schemas.openxmlformats.org/officeDocument/2006/relationships/image" Target="../media/image2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11.png"/><Relationship Id="rId7" Type="http://schemas.openxmlformats.org/officeDocument/2006/relationships/image" Target="../media/image26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jpeg"/><Relationship Id="rId4" Type="http://schemas.openxmlformats.org/officeDocument/2006/relationships/image" Target="../media/image26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7.png"/><Relationship Id="rId3" Type="http://schemas.openxmlformats.org/officeDocument/2006/relationships/image" Target="../media/image273.png"/><Relationship Id="rId7" Type="http://schemas.openxmlformats.org/officeDocument/2006/relationships/image" Target="../media/image27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jpeg"/><Relationship Id="rId10" Type="http://schemas.openxmlformats.org/officeDocument/2006/relationships/image" Target="../media/image279.jpeg"/><Relationship Id="rId4" Type="http://schemas.openxmlformats.org/officeDocument/2006/relationships/hyperlink" Target="https://www.reseau-mesure.com/achats-mutualises/" TargetMode="External"/><Relationship Id="rId9" Type="http://schemas.openxmlformats.org/officeDocument/2006/relationships/image" Target="../media/image27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hyperlink" Target="https://www.reseau-mesure.com/opportunites-marches-et-entrepris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1.png"/><Relationship Id="rId4" Type="http://schemas.openxmlformats.org/officeDocument/2006/relationships/hyperlink" Target="https://www.reseau-mesure.com/opportunites-marches-et-entreprises/#out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u-mesure.com/securite-routiere-et-eco-conduite-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3.png"/></Relationships>
</file>

<file path=ppt/slides/_rels/slide22.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3" Type="http://schemas.openxmlformats.org/officeDocument/2006/relationships/image" Target="../media/image284.jpeg"/><Relationship Id="rId7" Type="http://schemas.openxmlformats.org/officeDocument/2006/relationships/image" Target="../media/image287.png"/><Relationship Id="rId12" Type="http://schemas.openxmlformats.org/officeDocument/2006/relationships/image" Target="../media/image29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6.png"/><Relationship Id="rId11" Type="http://schemas.openxmlformats.org/officeDocument/2006/relationships/image" Target="../media/image291.png"/><Relationship Id="rId5" Type="http://schemas.openxmlformats.org/officeDocument/2006/relationships/image" Target="../media/image11.png"/><Relationship Id="rId10" Type="http://schemas.openxmlformats.org/officeDocument/2006/relationships/image" Target="../media/image290.png"/><Relationship Id="rId4" Type="http://schemas.openxmlformats.org/officeDocument/2006/relationships/image" Target="../media/image285.png"/><Relationship Id="rId9" Type="http://schemas.openxmlformats.org/officeDocument/2006/relationships/image" Target="../media/image289.png"/><Relationship Id="rId14" Type="http://schemas.openxmlformats.org/officeDocument/2006/relationships/image" Target="../media/image29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5.png"/><Relationship Id="rId7" Type="http://schemas.openxmlformats.org/officeDocument/2006/relationships/image" Target="../media/image29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hyperlink" Target="https://www.reseau-mesure.com/international/" TargetMode="External"/><Relationship Id="rId4" Type="http://schemas.openxmlformats.org/officeDocument/2006/relationships/image" Target="../media/image11.png"/><Relationship Id="rId9" Type="http://schemas.openxmlformats.org/officeDocument/2006/relationships/image" Target="../media/image299.png"/></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u-mesure.com/la-formation-202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26.xml.rels><?xml version="1.0" encoding="UTF-8" standalone="yes"?>
<Relationships xmlns="http://schemas.openxmlformats.org/package/2006/relationships"><Relationship Id="rId3" Type="http://schemas.openxmlformats.org/officeDocument/2006/relationships/hyperlink" Target="https://cutt.ly/qyGwQv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ifl.com/formation.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1.png"/><Relationship Id="rId4" Type="http://schemas.openxmlformats.org/officeDocument/2006/relationships/hyperlink" Target="https://cifl.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eseau-mesure.com/metiers-et-formations-de-la-mesure/" TargetMode="External"/><Relationship Id="rId2" Type="http://schemas.openxmlformats.org/officeDocument/2006/relationships/hyperlink" Target="https://www.reseau-mesure.com/offres/" TargetMode="Externa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www.reseau-mesure.com/partenaire/?pid=56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3.jpeg"/><Relationship Id="rId4" Type="http://schemas.openxmlformats.org/officeDocument/2006/relationships/hyperlink" Target="https://www.reseau-mesure.com/communic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u-mesure.com/salo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reseau-mesure.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linkedin.com/company/reseau-mesure/" TargetMode="External"/><Relationship Id="rId4" Type="http://schemas.openxmlformats.org/officeDocument/2006/relationships/hyperlink" Target="https://mesures-solutions-expo.f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3" Type="http://schemas.openxmlformats.org/officeDocument/2006/relationships/image" Target="../media/image22.jpeg"/><Relationship Id="rId18" Type="http://schemas.openxmlformats.org/officeDocument/2006/relationships/image" Target="../media/image27.png"/><Relationship Id="rId26" Type="http://schemas.openxmlformats.org/officeDocument/2006/relationships/image" Target="../media/image35.jpeg"/><Relationship Id="rId21" Type="http://schemas.openxmlformats.org/officeDocument/2006/relationships/image" Target="../media/image30.jpeg"/><Relationship Id="rId34" Type="http://schemas.openxmlformats.org/officeDocument/2006/relationships/image" Target="../media/image41.pn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png"/><Relationship Id="rId33" Type="http://schemas.openxmlformats.org/officeDocument/2006/relationships/image" Target="../media/image40.png"/><Relationship Id="rId38"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25.jpeg"/><Relationship Id="rId20" Type="http://schemas.openxmlformats.org/officeDocument/2006/relationships/image" Target="../media/image29.png"/><Relationship Id="rId29"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eg"/><Relationship Id="rId24" Type="http://schemas.openxmlformats.org/officeDocument/2006/relationships/image" Target="../media/image33.png"/><Relationship Id="rId32" Type="http://schemas.openxmlformats.org/officeDocument/2006/relationships/image" Target="../media/image39.jpeg"/><Relationship Id="rId37" Type="http://schemas.openxmlformats.org/officeDocument/2006/relationships/image" Target="../media/image44.jp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jpeg"/><Relationship Id="rId28" Type="http://schemas.openxmlformats.org/officeDocument/2006/relationships/oleObject" Target="../embeddings/oleObject1.bin"/><Relationship Id="rId36" Type="http://schemas.openxmlformats.org/officeDocument/2006/relationships/image" Target="../media/image43.png"/><Relationship Id="rId10" Type="http://schemas.openxmlformats.org/officeDocument/2006/relationships/image" Target="../media/image19.jpeg"/><Relationship Id="rId19" Type="http://schemas.openxmlformats.org/officeDocument/2006/relationships/image" Target="../media/image28.jpeg"/><Relationship Id="rId31" Type="http://schemas.openxmlformats.org/officeDocument/2006/relationships/image" Target="../media/image38.emf"/><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oleObject" Target="../embeddings/oleObject2.bin"/><Relationship Id="rId35" Type="http://schemas.openxmlformats.org/officeDocument/2006/relationships/image" Target="../media/image42.png"/><Relationship Id="rId8" Type="http://schemas.openxmlformats.org/officeDocument/2006/relationships/image" Target="../media/image17.jpeg"/><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13" Type="http://schemas.openxmlformats.org/officeDocument/2006/relationships/image" Target="../media/image56.jpe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46.png"/><Relationship Id="rId21" Type="http://schemas.openxmlformats.org/officeDocument/2006/relationships/image" Target="../media/image64.png"/><Relationship Id="rId34" Type="http://schemas.openxmlformats.org/officeDocument/2006/relationships/image" Target="../media/image77.png"/><Relationship Id="rId7" Type="http://schemas.openxmlformats.org/officeDocument/2006/relationships/image" Target="../media/image50.jpe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2" Type="http://schemas.openxmlformats.org/officeDocument/2006/relationships/notesSlide" Target="../notesSlides/notesSlide6.xml"/><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jpeg"/><Relationship Id="rId5" Type="http://schemas.openxmlformats.org/officeDocument/2006/relationships/image" Target="../media/image48.png"/><Relationship Id="rId15" Type="http://schemas.openxmlformats.org/officeDocument/2006/relationships/image" Target="../media/image58.jpe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jpe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8" Type="http://schemas.openxmlformats.org/officeDocument/2006/relationships/image" Target="../media/image51.jpeg"/></Relationships>
</file>

<file path=ppt/slides/_rels/slide7.xml.rels><?xml version="1.0" encoding="UTF-8" standalone="yes"?>
<Relationships xmlns="http://schemas.openxmlformats.org/package/2006/relationships"><Relationship Id="rId13" Type="http://schemas.openxmlformats.org/officeDocument/2006/relationships/image" Target="../media/image89.jpeg"/><Relationship Id="rId18" Type="http://schemas.openxmlformats.org/officeDocument/2006/relationships/image" Target="../media/image94.png"/><Relationship Id="rId26" Type="http://schemas.openxmlformats.org/officeDocument/2006/relationships/image" Target="../media/image102.png"/><Relationship Id="rId39" Type="http://schemas.openxmlformats.org/officeDocument/2006/relationships/image" Target="../media/image115.png"/><Relationship Id="rId21" Type="http://schemas.openxmlformats.org/officeDocument/2006/relationships/image" Target="../media/image97.gif"/><Relationship Id="rId34" Type="http://schemas.openxmlformats.org/officeDocument/2006/relationships/image" Target="../media/image110.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jpeg"/><Relationship Id="rId33" Type="http://schemas.openxmlformats.org/officeDocument/2006/relationships/image" Target="../media/image109.png"/><Relationship Id="rId38" Type="http://schemas.openxmlformats.org/officeDocument/2006/relationships/image" Target="../media/image114.png"/><Relationship Id="rId2" Type="http://schemas.openxmlformats.org/officeDocument/2006/relationships/notesSlide" Target="../notesSlides/notesSlide7.xml"/><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jpeg"/><Relationship Id="rId24" Type="http://schemas.openxmlformats.org/officeDocument/2006/relationships/image" Target="../media/image100.jpeg"/><Relationship Id="rId32" Type="http://schemas.openxmlformats.org/officeDocument/2006/relationships/image" Target="../media/image108.png"/><Relationship Id="rId37" Type="http://schemas.openxmlformats.org/officeDocument/2006/relationships/image" Target="../media/image113.jpeg"/><Relationship Id="rId5" Type="http://schemas.openxmlformats.org/officeDocument/2006/relationships/image" Target="../media/image81.png"/><Relationship Id="rId15" Type="http://schemas.openxmlformats.org/officeDocument/2006/relationships/image" Target="../media/image91.jpeg"/><Relationship Id="rId23" Type="http://schemas.openxmlformats.org/officeDocument/2006/relationships/image" Target="../media/image99.png"/><Relationship Id="rId28" Type="http://schemas.openxmlformats.org/officeDocument/2006/relationships/image" Target="../media/image104.jpeg"/><Relationship Id="rId36" Type="http://schemas.openxmlformats.org/officeDocument/2006/relationships/image" Target="../media/image112.png"/><Relationship Id="rId10" Type="http://schemas.openxmlformats.org/officeDocument/2006/relationships/image" Target="../media/image86.png"/><Relationship Id="rId19" Type="http://schemas.openxmlformats.org/officeDocument/2006/relationships/image" Target="../media/image95.jpeg"/><Relationship Id="rId31" Type="http://schemas.openxmlformats.org/officeDocument/2006/relationships/image" Target="../media/image107.jpeg"/><Relationship Id="rId4" Type="http://schemas.openxmlformats.org/officeDocument/2006/relationships/image" Target="../media/image80.jpe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png"/><Relationship Id="rId8" Type="http://schemas.openxmlformats.org/officeDocument/2006/relationships/image" Target="../media/image84.jpeg"/><Relationship Id="rId3" Type="http://schemas.openxmlformats.org/officeDocument/2006/relationships/image" Target="../media/image79.jpeg"/></Relationships>
</file>

<file path=ppt/slides/_rels/slide8.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jpeg"/><Relationship Id="rId26" Type="http://schemas.openxmlformats.org/officeDocument/2006/relationships/image" Target="../media/image139.png"/><Relationship Id="rId39" Type="http://schemas.openxmlformats.org/officeDocument/2006/relationships/image" Target="../media/image152.jpeg"/><Relationship Id="rId21" Type="http://schemas.openxmlformats.org/officeDocument/2006/relationships/image" Target="../media/image134.png"/><Relationship Id="rId34" Type="http://schemas.openxmlformats.org/officeDocument/2006/relationships/image" Target="../media/image147.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6.png"/><Relationship Id="rId38" Type="http://schemas.openxmlformats.org/officeDocument/2006/relationships/image" Target="../media/image151.png"/><Relationship Id="rId2" Type="http://schemas.openxmlformats.org/officeDocument/2006/relationships/notesSlide" Target="../notesSlides/notesSlide8.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19.jpeg"/><Relationship Id="rId11" Type="http://schemas.openxmlformats.org/officeDocument/2006/relationships/image" Target="../media/image124.png"/><Relationship Id="rId24" Type="http://schemas.openxmlformats.org/officeDocument/2006/relationships/image" Target="../media/image137.png"/><Relationship Id="rId32" Type="http://schemas.openxmlformats.org/officeDocument/2006/relationships/image" Target="../media/image145.jpeg"/><Relationship Id="rId37" Type="http://schemas.openxmlformats.org/officeDocument/2006/relationships/image" Target="../media/image150.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jpeg"/><Relationship Id="rId36" Type="http://schemas.openxmlformats.org/officeDocument/2006/relationships/image" Target="../media/image149.png"/><Relationship Id="rId10" Type="http://schemas.openxmlformats.org/officeDocument/2006/relationships/image" Target="../media/image123.png"/><Relationship Id="rId19" Type="http://schemas.openxmlformats.org/officeDocument/2006/relationships/image" Target="../media/image132.jpeg"/><Relationship Id="rId31" Type="http://schemas.openxmlformats.org/officeDocument/2006/relationships/image" Target="../media/image144.jpe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jpeg"/><Relationship Id="rId30" Type="http://schemas.openxmlformats.org/officeDocument/2006/relationships/image" Target="../media/image143.png"/><Relationship Id="rId35" Type="http://schemas.openxmlformats.org/officeDocument/2006/relationships/image" Target="../media/image148.png"/><Relationship Id="rId8" Type="http://schemas.openxmlformats.org/officeDocument/2006/relationships/image" Target="../media/image121.png"/><Relationship Id="rId3" Type="http://schemas.openxmlformats.org/officeDocument/2006/relationships/image" Target="../media/image116.png"/></Relationships>
</file>

<file path=ppt/slides/_rels/slide9.xml.rels><?xml version="1.0" encoding="UTF-8" standalone="yes"?>
<Relationships xmlns="http://schemas.openxmlformats.org/package/2006/relationships"><Relationship Id="rId13" Type="http://schemas.openxmlformats.org/officeDocument/2006/relationships/image" Target="../media/image163.png"/><Relationship Id="rId18" Type="http://schemas.openxmlformats.org/officeDocument/2006/relationships/image" Target="../media/image168.jpeg"/><Relationship Id="rId26" Type="http://schemas.openxmlformats.org/officeDocument/2006/relationships/image" Target="../media/image176.png"/><Relationship Id="rId21" Type="http://schemas.openxmlformats.org/officeDocument/2006/relationships/image" Target="../media/image171.jpeg"/><Relationship Id="rId34" Type="http://schemas.openxmlformats.org/officeDocument/2006/relationships/image" Target="../media/image184.jp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7.png"/><Relationship Id="rId25" Type="http://schemas.openxmlformats.org/officeDocument/2006/relationships/image" Target="../media/image175.png"/><Relationship Id="rId33" Type="http://schemas.openxmlformats.org/officeDocument/2006/relationships/image" Target="../media/image183.jpeg"/><Relationship Id="rId38" Type="http://schemas.openxmlformats.org/officeDocument/2006/relationships/image" Target="../media/image188.png"/><Relationship Id="rId2" Type="http://schemas.openxmlformats.org/officeDocument/2006/relationships/notesSlide" Target="../notesSlides/notesSlide9.xml"/><Relationship Id="rId16" Type="http://schemas.openxmlformats.org/officeDocument/2006/relationships/image" Target="../media/image166.png"/><Relationship Id="rId20" Type="http://schemas.openxmlformats.org/officeDocument/2006/relationships/image" Target="../media/image170.png"/><Relationship Id="rId29"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png"/><Relationship Id="rId24" Type="http://schemas.openxmlformats.org/officeDocument/2006/relationships/image" Target="../media/image174.png"/><Relationship Id="rId32" Type="http://schemas.openxmlformats.org/officeDocument/2006/relationships/image" Target="../media/image182.png"/><Relationship Id="rId37" Type="http://schemas.openxmlformats.org/officeDocument/2006/relationships/image" Target="../media/image187.jpg"/><Relationship Id="rId5" Type="http://schemas.openxmlformats.org/officeDocument/2006/relationships/image" Target="../media/image155.png"/><Relationship Id="rId15" Type="http://schemas.openxmlformats.org/officeDocument/2006/relationships/image" Target="../media/image165.png"/><Relationship Id="rId23" Type="http://schemas.openxmlformats.org/officeDocument/2006/relationships/image" Target="../media/image173.png"/><Relationship Id="rId28" Type="http://schemas.openxmlformats.org/officeDocument/2006/relationships/image" Target="../media/image178.png"/><Relationship Id="rId36" Type="http://schemas.openxmlformats.org/officeDocument/2006/relationships/image" Target="../media/image186.png"/><Relationship Id="rId10" Type="http://schemas.openxmlformats.org/officeDocument/2006/relationships/image" Target="../media/image160.jpeg"/><Relationship Id="rId19" Type="http://schemas.openxmlformats.org/officeDocument/2006/relationships/image" Target="../media/image169.png"/><Relationship Id="rId31" Type="http://schemas.openxmlformats.org/officeDocument/2006/relationships/image" Target="../media/image181.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png"/><Relationship Id="rId22" Type="http://schemas.openxmlformats.org/officeDocument/2006/relationships/image" Target="../media/image172.jpeg"/><Relationship Id="rId27" Type="http://schemas.openxmlformats.org/officeDocument/2006/relationships/image" Target="../media/image177.jpeg"/><Relationship Id="rId30" Type="http://schemas.openxmlformats.org/officeDocument/2006/relationships/image" Target="../media/image180.png"/><Relationship Id="rId35" Type="http://schemas.openxmlformats.org/officeDocument/2006/relationships/image" Target="../media/image185.jpg"/><Relationship Id="rId8" Type="http://schemas.openxmlformats.org/officeDocument/2006/relationships/image" Target="../media/image158.jpeg"/><Relationship Id="rId3" Type="http://schemas.openxmlformats.org/officeDocument/2006/relationships/image" Target="../media/image1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ctrTitle"/>
          </p:nvPr>
        </p:nvSpPr>
        <p:spPr>
          <a:xfrm>
            <a:off x="4377086" y="2431542"/>
            <a:ext cx="4766914" cy="1994915"/>
          </a:xfrm>
        </p:spPr>
        <p:txBody>
          <a:bodyPr/>
          <a:lstStyle/>
          <a:p>
            <a:pPr eaLnBrk="1" hangingPunct="1"/>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rgbClr val="132D4D"/>
                </a:solidFill>
                <a:latin typeface="Calibri" panose="020F0502020204030204" pitchFamily="34" charset="0"/>
              </a:rPr>
              <a:t>Le Réseau Mesure</a:t>
            </a:r>
            <a:br>
              <a:rPr lang="fr-FR" altLang="fr-FR" sz="4000">
                <a:solidFill>
                  <a:srgbClr val="132D4D"/>
                </a:solidFill>
                <a:latin typeface="Calibri" panose="020F0502020204030204" pitchFamily="34" charset="0"/>
              </a:rPr>
            </a:br>
            <a:br>
              <a:rPr lang="fr-FR" altLang="fr-FR" sz="4000">
                <a:solidFill>
                  <a:srgbClr val="132D4D"/>
                </a:solidFill>
                <a:latin typeface="Calibri" panose="020F0502020204030204" pitchFamily="34" charset="0"/>
              </a:rPr>
            </a:br>
            <a:r>
              <a:rPr lang="fr-FR" altLang="fr-FR" sz="4000">
                <a:solidFill>
                  <a:schemeClr val="accent6">
                    <a:lumMod val="75000"/>
                  </a:schemeClr>
                </a:solidFill>
                <a:latin typeface="Calibri" panose="020F0502020204030204" pitchFamily="34" charset="0"/>
              </a:rPr>
              <a:t>« U</a:t>
            </a:r>
            <a:r>
              <a:rPr lang="fr-FR" altLang="fr-FR" sz="3800">
                <a:solidFill>
                  <a:schemeClr val="accent6">
                    <a:lumMod val="75000"/>
                  </a:schemeClr>
                </a:solidFill>
                <a:latin typeface="Calibri" panose="020F0502020204030204" pitchFamily="34" charset="0"/>
              </a:rPr>
              <a:t>n réseau pour les adhérents </a:t>
            </a:r>
            <a:br>
              <a:rPr lang="fr-FR" altLang="fr-FR" sz="3800">
                <a:solidFill>
                  <a:schemeClr val="accent6">
                    <a:lumMod val="75000"/>
                  </a:schemeClr>
                </a:solidFill>
                <a:latin typeface="Calibri" panose="020F0502020204030204" pitchFamily="34" charset="0"/>
              </a:rPr>
            </a:br>
            <a:r>
              <a:rPr lang="fr-FR" altLang="fr-FR" sz="3800">
                <a:solidFill>
                  <a:schemeClr val="accent6">
                    <a:lumMod val="75000"/>
                  </a:schemeClr>
                </a:solidFill>
                <a:latin typeface="Calibri" panose="020F0502020204030204" pitchFamily="34" charset="0"/>
              </a:rPr>
              <a:t>par les adhérents »</a:t>
            </a:r>
            <a:br>
              <a:rPr lang="fr-FR" altLang="fr-FR" sz="3800">
                <a:solidFill>
                  <a:schemeClr val="accent6">
                    <a:lumMod val="75000"/>
                  </a:schemeClr>
                </a:solidFill>
                <a:latin typeface="Calibri" panose="020F0502020204030204" pitchFamily="34" charset="0"/>
              </a:rPr>
            </a:br>
            <a:br>
              <a:rPr lang="fr-FR" altLang="fr-FR" sz="3800">
                <a:solidFill>
                  <a:schemeClr val="accent6">
                    <a:lumMod val="75000"/>
                  </a:schemeClr>
                </a:solidFill>
                <a:latin typeface="Calibri" panose="020F0502020204030204" pitchFamily="34" charset="0"/>
              </a:rPr>
            </a:br>
            <a:br>
              <a:rPr lang="fr-FR" sz="4000">
                <a:solidFill>
                  <a:srgbClr val="7B0B13"/>
                </a:solidFill>
                <a:latin typeface="Calibri" pitchFamily="34" charset="0"/>
              </a:rPr>
            </a:br>
            <a:br>
              <a:rPr lang="fr-FR" sz="4000">
                <a:solidFill>
                  <a:srgbClr val="7B0B13"/>
                </a:solidFill>
                <a:latin typeface="Calibri" pitchFamily="34" charset="0"/>
              </a:rPr>
            </a:br>
            <a:br>
              <a:rPr lang="fr-FR" sz="3200"/>
            </a:br>
            <a:br>
              <a:rPr lang="fr-FR" altLang="fr-FR">
                <a:solidFill>
                  <a:srgbClr val="17375E"/>
                </a:solidFill>
                <a:latin typeface="Calibri" panose="020F0502020204030204" pitchFamily="34" charset="0"/>
              </a:rPr>
            </a:br>
            <a:endParaRPr lang="fr-FR" altLang="fr-FR" sz="2800" i="1">
              <a:solidFill>
                <a:srgbClr val="132D4D"/>
              </a:solidFill>
              <a:latin typeface="Calibri" panose="020F0502020204030204" pitchFamily="34" charset="0"/>
            </a:endParaRPr>
          </a:p>
        </p:txBody>
      </p:sp>
      <p:sp>
        <p:nvSpPr>
          <p:cNvPr id="6152" name="ZoneTexte 1"/>
          <p:cNvSpPr txBox="1">
            <a:spLocks noChangeArrowheads="1"/>
          </p:cNvSpPr>
          <p:nvPr/>
        </p:nvSpPr>
        <p:spPr bwMode="auto">
          <a:xfrm>
            <a:off x="6573838" y="580526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solidFill>
                  <a:prstClr val="black"/>
                </a:solidFill>
                <a:latin typeface="Verdana" panose="020B0604030504040204" pitchFamily="34" charset="0"/>
              </a:rPr>
              <a:t>Association Loi 1901</a:t>
            </a:r>
          </a:p>
        </p:txBody>
      </p:sp>
      <p:pic>
        <p:nvPicPr>
          <p:cNvPr id="7" name="Picture 7" descr="CPAGGLO_NOI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388366"/>
            <a:ext cx="1008112" cy="4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logo cd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344" y="6343403"/>
            <a:ext cx="448208" cy="4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6405391"/>
            <a:ext cx="1872208" cy="262109"/>
          </a:xfrm>
          <a:prstGeom prst="rect">
            <a:avLst/>
          </a:prstGeom>
        </p:spPr>
      </p:pic>
    </p:spTree>
    <p:extLst>
      <p:ext uri="{BB962C8B-B14F-4D97-AF65-F5344CB8AC3E}">
        <p14:creationId xmlns:p14="http://schemas.microsoft.com/office/powerpoint/2010/main" val="237100741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descr="Une image contenant texte, Police, logo, Graphique&#10;&#10;Le contenu généré par l’IA peut être incorrect.">
            <a:extLst>
              <a:ext uri="{FF2B5EF4-FFF2-40B4-BE49-F238E27FC236}">
                <a16:creationId xmlns:a16="http://schemas.microsoft.com/office/drawing/2014/main" id="{C79A3032-9318-EE51-F817-08C328B93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413" y="1970478"/>
            <a:ext cx="1894463" cy="807717"/>
          </a:xfrm>
          <a:prstGeom prst="rect">
            <a:avLst/>
          </a:prstGeom>
        </p:spPr>
      </p:pic>
      <p:pic>
        <p:nvPicPr>
          <p:cNvPr id="18" name="Image 17">
            <a:extLst>
              <a:ext uri="{FF2B5EF4-FFF2-40B4-BE49-F238E27FC236}">
                <a16:creationId xmlns:a16="http://schemas.microsoft.com/office/drawing/2014/main" id="{5895F0B3-63FF-0523-6DBD-2BE64F0C9BDA}"/>
              </a:ext>
            </a:extLst>
          </p:cNvPr>
          <p:cNvPicPr>
            <a:picLocks noChangeAspect="1"/>
          </p:cNvPicPr>
          <p:nvPr/>
        </p:nvPicPr>
        <p:blipFill>
          <a:blip r:embed="rId4"/>
          <a:stretch>
            <a:fillRect/>
          </a:stretch>
        </p:blipFill>
        <p:spPr>
          <a:xfrm>
            <a:off x="3086073" y="330779"/>
            <a:ext cx="1619250" cy="1619250"/>
          </a:xfrm>
          <a:prstGeom prst="rect">
            <a:avLst/>
          </a:prstGeom>
        </p:spPr>
      </p:pic>
      <p:pic>
        <p:nvPicPr>
          <p:cNvPr id="6" name="Image 5">
            <a:extLst>
              <a:ext uri="{FF2B5EF4-FFF2-40B4-BE49-F238E27FC236}">
                <a16:creationId xmlns:a16="http://schemas.microsoft.com/office/drawing/2014/main" id="{BFBBCE53-17C4-4B5D-BCBE-A23C327D73D4}"/>
              </a:ext>
            </a:extLst>
          </p:cNvPr>
          <p:cNvPicPr>
            <a:picLocks noChangeAspect="1"/>
          </p:cNvPicPr>
          <p:nvPr/>
        </p:nvPicPr>
        <p:blipFill>
          <a:blip r:embed="rId5"/>
          <a:stretch>
            <a:fillRect/>
          </a:stretch>
        </p:blipFill>
        <p:spPr>
          <a:xfrm>
            <a:off x="328951" y="3429000"/>
            <a:ext cx="1786102" cy="607739"/>
          </a:xfrm>
          <a:prstGeom prst="rect">
            <a:avLst/>
          </a:prstGeom>
        </p:spPr>
      </p:pic>
      <p:pic>
        <p:nvPicPr>
          <p:cNvPr id="1032" name="Picture 8">
            <a:extLst>
              <a:ext uri="{FF2B5EF4-FFF2-40B4-BE49-F238E27FC236}">
                <a16:creationId xmlns:a16="http://schemas.microsoft.com/office/drawing/2014/main" id="{1668FD9B-1821-4449-B9F8-83CFEC4EDE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659" y="1887089"/>
            <a:ext cx="2310663" cy="129397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8253DA8C-70E0-4DA9-B46E-25C07EA6353A}"/>
              </a:ext>
            </a:extLst>
          </p:cNvPr>
          <p:cNvPicPr>
            <a:picLocks noChangeAspect="1"/>
          </p:cNvPicPr>
          <p:nvPr/>
        </p:nvPicPr>
        <p:blipFill>
          <a:blip r:embed="rId7"/>
          <a:stretch>
            <a:fillRect/>
          </a:stretch>
        </p:blipFill>
        <p:spPr>
          <a:xfrm>
            <a:off x="6097807" y="3213916"/>
            <a:ext cx="1312312" cy="875969"/>
          </a:xfrm>
          <a:prstGeom prst="rect">
            <a:avLst/>
          </a:prstGeom>
        </p:spPr>
      </p:pic>
      <p:pic>
        <p:nvPicPr>
          <p:cNvPr id="11" name="Image 10">
            <a:extLst>
              <a:ext uri="{FF2B5EF4-FFF2-40B4-BE49-F238E27FC236}">
                <a16:creationId xmlns:a16="http://schemas.microsoft.com/office/drawing/2014/main" id="{81FF12E3-F214-43A6-B80C-BB08EF682A11}"/>
              </a:ext>
            </a:extLst>
          </p:cNvPr>
          <p:cNvPicPr>
            <a:picLocks noChangeAspect="1"/>
          </p:cNvPicPr>
          <p:nvPr/>
        </p:nvPicPr>
        <p:blipFill>
          <a:blip r:embed="rId8"/>
          <a:stretch>
            <a:fillRect/>
          </a:stretch>
        </p:blipFill>
        <p:spPr>
          <a:xfrm>
            <a:off x="6546352" y="6184710"/>
            <a:ext cx="2329684" cy="267914"/>
          </a:xfrm>
          <a:prstGeom prst="rect">
            <a:avLst/>
          </a:prstGeom>
        </p:spPr>
      </p:pic>
      <p:pic>
        <p:nvPicPr>
          <p:cNvPr id="13" name="Image 12">
            <a:extLst>
              <a:ext uri="{FF2B5EF4-FFF2-40B4-BE49-F238E27FC236}">
                <a16:creationId xmlns:a16="http://schemas.microsoft.com/office/drawing/2014/main" id="{9267FF0C-452E-48C9-9191-53DC07A33879}"/>
              </a:ext>
            </a:extLst>
          </p:cNvPr>
          <p:cNvPicPr>
            <a:picLocks noChangeAspect="1"/>
          </p:cNvPicPr>
          <p:nvPr/>
        </p:nvPicPr>
        <p:blipFill>
          <a:blip r:embed="rId9"/>
          <a:stretch>
            <a:fillRect/>
          </a:stretch>
        </p:blipFill>
        <p:spPr>
          <a:xfrm>
            <a:off x="2959034" y="2282143"/>
            <a:ext cx="1020562" cy="1067288"/>
          </a:xfrm>
          <a:prstGeom prst="rect">
            <a:avLst/>
          </a:prstGeom>
        </p:spPr>
      </p:pic>
      <p:pic>
        <p:nvPicPr>
          <p:cNvPr id="14" name="Image 13">
            <a:extLst>
              <a:ext uri="{FF2B5EF4-FFF2-40B4-BE49-F238E27FC236}">
                <a16:creationId xmlns:a16="http://schemas.microsoft.com/office/drawing/2014/main" id="{2B457FA7-AEDA-4D39-8DAD-7EB0E1461FE4}"/>
              </a:ext>
            </a:extLst>
          </p:cNvPr>
          <p:cNvPicPr>
            <a:picLocks noChangeAspect="1"/>
          </p:cNvPicPr>
          <p:nvPr/>
        </p:nvPicPr>
        <p:blipFill>
          <a:blip r:embed="rId10"/>
          <a:stretch>
            <a:fillRect/>
          </a:stretch>
        </p:blipFill>
        <p:spPr>
          <a:xfrm>
            <a:off x="5677356" y="4102402"/>
            <a:ext cx="1411269" cy="550395"/>
          </a:xfrm>
          <a:prstGeom prst="rect">
            <a:avLst/>
          </a:prstGeom>
        </p:spPr>
      </p:pic>
      <p:pic>
        <p:nvPicPr>
          <p:cNvPr id="15" name="Image 14">
            <a:extLst>
              <a:ext uri="{FF2B5EF4-FFF2-40B4-BE49-F238E27FC236}">
                <a16:creationId xmlns:a16="http://schemas.microsoft.com/office/drawing/2014/main" id="{DCDC824E-24B5-44D1-BA21-AF97F31E4E6C}"/>
              </a:ext>
            </a:extLst>
          </p:cNvPr>
          <p:cNvPicPr>
            <a:picLocks noChangeAspect="1"/>
          </p:cNvPicPr>
          <p:nvPr/>
        </p:nvPicPr>
        <p:blipFill>
          <a:blip r:embed="rId11"/>
          <a:stretch>
            <a:fillRect/>
          </a:stretch>
        </p:blipFill>
        <p:spPr>
          <a:xfrm>
            <a:off x="4619224" y="4736974"/>
            <a:ext cx="1163286" cy="820117"/>
          </a:xfrm>
          <a:prstGeom prst="rect">
            <a:avLst/>
          </a:prstGeom>
        </p:spPr>
      </p:pic>
      <p:pic>
        <p:nvPicPr>
          <p:cNvPr id="16" name="Image 15">
            <a:extLst>
              <a:ext uri="{FF2B5EF4-FFF2-40B4-BE49-F238E27FC236}">
                <a16:creationId xmlns:a16="http://schemas.microsoft.com/office/drawing/2014/main" id="{910E27D7-0638-4228-B775-0C576E1EE431}"/>
              </a:ext>
            </a:extLst>
          </p:cNvPr>
          <p:cNvPicPr>
            <a:picLocks noChangeAspect="1"/>
          </p:cNvPicPr>
          <p:nvPr/>
        </p:nvPicPr>
        <p:blipFill>
          <a:blip r:embed="rId12"/>
          <a:stretch>
            <a:fillRect/>
          </a:stretch>
        </p:blipFill>
        <p:spPr>
          <a:xfrm>
            <a:off x="2934742" y="62881"/>
            <a:ext cx="2029703" cy="639356"/>
          </a:xfrm>
          <a:prstGeom prst="rect">
            <a:avLst/>
          </a:prstGeom>
        </p:spPr>
      </p:pic>
      <p:pic>
        <p:nvPicPr>
          <p:cNvPr id="22" name="Image 21">
            <a:extLst>
              <a:ext uri="{FF2B5EF4-FFF2-40B4-BE49-F238E27FC236}">
                <a16:creationId xmlns:a16="http://schemas.microsoft.com/office/drawing/2014/main" id="{A74E7747-3CCA-4E7C-87E6-5CD49FEBE387}"/>
              </a:ext>
            </a:extLst>
          </p:cNvPr>
          <p:cNvPicPr>
            <a:picLocks noChangeAspect="1"/>
          </p:cNvPicPr>
          <p:nvPr/>
        </p:nvPicPr>
        <p:blipFill>
          <a:blip r:embed="rId13"/>
          <a:stretch>
            <a:fillRect/>
          </a:stretch>
        </p:blipFill>
        <p:spPr>
          <a:xfrm>
            <a:off x="238026" y="6236280"/>
            <a:ext cx="2137420" cy="229773"/>
          </a:xfrm>
          <a:prstGeom prst="rect">
            <a:avLst/>
          </a:prstGeom>
        </p:spPr>
      </p:pic>
      <p:pic>
        <p:nvPicPr>
          <p:cNvPr id="26" name="Image 25">
            <a:extLst>
              <a:ext uri="{FF2B5EF4-FFF2-40B4-BE49-F238E27FC236}">
                <a16:creationId xmlns:a16="http://schemas.microsoft.com/office/drawing/2014/main" id="{0FBDED84-1922-41C7-84D6-AFE2002862C1}"/>
              </a:ext>
            </a:extLst>
          </p:cNvPr>
          <p:cNvPicPr>
            <a:picLocks noChangeAspect="1"/>
          </p:cNvPicPr>
          <p:nvPr/>
        </p:nvPicPr>
        <p:blipFill>
          <a:blip r:embed="rId14"/>
          <a:stretch>
            <a:fillRect/>
          </a:stretch>
        </p:blipFill>
        <p:spPr>
          <a:xfrm>
            <a:off x="190002" y="4293116"/>
            <a:ext cx="1677548" cy="385836"/>
          </a:xfrm>
          <a:prstGeom prst="rect">
            <a:avLst/>
          </a:prstGeom>
        </p:spPr>
      </p:pic>
      <p:pic>
        <p:nvPicPr>
          <p:cNvPr id="28" name="Image 27">
            <a:extLst>
              <a:ext uri="{FF2B5EF4-FFF2-40B4-BE49-F238E27FC236}">
                <a16:creationId xmlns:a16="http://schemas.microsoft.com/office/drawing/2014/main" id="{1B1AE417-0223-4F0D-AF04-5E320AB6F97D}"/>
              </a:ext>
            </a:extLst>
          </p:cNvPr>
          <p:cNvPicPr>
            <a:picLocks noChangeAspect="1"/>
          </p:cNvPicPr>
          <p:nvPr/>
        </p:nvPicPr>
        <p:blipFill>
          <a:blip r:embed="rId15"/>
          <a:stretch>
            <a:fillRect/>
          </a:stretch>
        </p:blipFill>
        <p:spPr>
          <a:xfrm>
            <a:off x="402562" y="5224095"/>
            <a:ext cx="1172842" cy="531615"/>
          </a:xfrm>
          <a:prstGeom prst="rect">
            <a:avLst/>
          </a:prstGeom>
        </p:spPr>
      </p:pic>
      <p:pic>
        <p:nvPicPr>
          <p:cNvPr id="23" name="Image 22">
            <a:extLst>
              <a:ext uri="{FF2B5EF4-FFF2-40B4-BE49-F238E27FC236}">
                <a16:creationId xmlns:a16="http://schemas.microsoft.com/office/drawing/2014/main" id="{E4CE5C31-AC3F-4CB7-8E99-C11331B653A6}"/>
              </a:ext>
            </a:extLst>
          </p:cNvPr>
          <p:cNvPicPr>
            <a:picLocks noChangeAspect="1"/>
          </p:cNvPicPr>
          <p:nvPr/>
        </p:nvPicPr>
        <p:blipFill>
          <a:blip r:embed="rId16"/>
          <a:stretch>
            <a:fillRect/>
          </a:stretch>
        </p:blipFill>
        <p:spPr>
          <a:xfrm>
            <a:off x="3397369" y="1718932"/>
            <a:ext cx="794305" cy="673857"/>
          </a:xfrm>
          <a:prstGeom prst="rect">
            <a:avLst/>
          </a:prstGeom>
        </p:spPr>
      </p:pic>
      <p:pic>
        <p:nvPicPr>
          <p:cNvPr id="1028" name="Picture 4">
            <a:extLst>
              <a:ext uri="{FF2B5EF4-FFF2-40B4-BE49-F238E27FC236}">
                <a16:creationId xmlns:a16="http://schemas.microsoft.com/office/drawing/2014/main" id="{3A87000E-77BB-45E4-8D3B-8504ABB253B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3245" y="3232473"/>
            <a:ext cx="1487436" cy="123457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1930036-D1A9-4BA4-8880-36B854871B2C}"/>
              </a:ext>
            </a:extLst>
          </p:cNvPr>
          <p:cNvPicPr>
            <a:picLocks noChangeAspect="1"/>
          </p:cNvPicPr>
          <p:nvPr/>
        </p:nvPicPr>
        <p:blipFill>
          <a:blip r:embed="rId18"/>
          <a:stretch>
            <a:fillRect/>
          </a:stretch>
        </p:blipFill>
        <p:spPr>
          <a:xfrm>
            <a:off x="4730200" y="1228355"/>
            <a:ext cx="1052310" cy="720002"/>
          </a:xfrm>
          <a:prstGeom prst="rect">
            <a:avLst/>
          </a:prstGeom>
        </p:spPr>
      </p:pic>
      <p:pic>
        <p:nvPicPr>
          <p:cNvPr id="25" name="Image 24">
            <a:extLst>
              <a:ext uri="{FF2B5EF4-FFF2-40B4-BE49-F238E27FC236}">
                <a16:creationId xmlns:a16="http://schemas.microsoft.com/office/drawing/2014/main" id="{78CE7AE1-4A6C-4347-A180-EAB8EB13C0D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69556" y="1150622"/>
            <a:ext cx="1419683" cy="756756"/>
          </a:xfrm>
          <a:prstGeom prst="rect">
            <a:avLst/>
          </a:prstGeom>
        </p:spPr>
      </p:pic>
      <p:pic>
        <p:nvPicPr>
          <p:cNvPr id="2050" name="Picture 2" descr="PRECITEC FRANCE | LinkedIn">
            <a:extLst>
              <a:ext uri="{FF2B5EF4-FFF2-40B4-BE49-F238E27FC236}">
                <a16:creationId xmlns:a16="http://schemas.microsoft.com/office/drawing/2014/main" id="{1D2125DC-D735-4685-A958-7E0589CFCDD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6128" y="204103"/>
            <a:ext cx="973375" cy="97337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505AD2CB-D943-41F6-8167-0D904224D59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25371" y="1316315"/>
            <a:ext cx="860368" cy="973376"/>
          </a:xfrm>
          <a:prstGeom prst="rect">
            <a:avLst/>
          </a:prstGeom>
        </p:spPr>
      </p:pic>
      <p:pic>
        <p:nvPicPr>
          <p:cNvPr id="29" name="Image 28">
            <a:extLst>
              <a:ext uri="{FF2B5EF4-FFF2-40B4-BE49-F238E27FC236}">
                <a16:creationId xmlns:a16="http://schemas.microsoft.com/office/drawing/2014/main" id="{7EACAD23-4A53-99B2-3B73-FA9C1ECFE1F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98426" y="951121"/>
            <a:ext cx="1133056" cy="820117"/>
          </a:xfrm>
          <a:prstGeom prst="rect">
            <a:avLst/>
          </a:prstGeom>
        </p:spPr>
      </p:pic>
      <p:pic>
        <p:nvPicPr>
          <p:cNvPr id="21" name="Image 20">
            <a:extLst>
              <a:ext uri="{FF2B5EF4-FFF2-40B4-BE49-F238E27FC236}">
                <a16:creationId xmlns:a16="http://schemas.microsoft.com/office/drawing/2014/main" id="{1332FC6A-D73D-95FB-EB61-136F96A957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97807" y="164888"/>
            <a:ext cx="780247" cy="736337"/>
          </a:xfrm>
          <a:prstGeom prst="rect">
            <a:avLst/>
          </a:prstGeom>
        </p:spPr>
      </p:pic>
      <p:pic>
        <p:nvPicPr>
          <p:cNvPr id="33" name="Image 32">
            <a:extLst>
              <a:ext uri="{FF2B5EF4-FFF2-40B4-BE49-F238E27FC236}">
                <a16:creationId xmlns:a16="http://schemas.microsoft.com/office/drawing/2014/main" id="{8268E226-547A-BFB1-60DB-28EAAE7DF1C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85302" y="1889371"/>
            <a:ext cx="1779514" cy="373698"/>
          </a:xfrm>
          <a:prstGeom prst="rect">
            <a:avLst/>
          </a:prstGeom>
        </p:spPr>
      </p:pic>
      <p:pic>
        <p:nvPicPr>
          <p:cNvPr id="4" name="Image 3">
            <a:extLst>
              <a:ext uri="{FF2B5EF4-FFF2-40B4-BE49-F238E27FC236}">
                <a16:creationId xmlns:a16="http://schemas.microsoft.com/office/drawing/2014/main" id="{AC797102-34C5-D670-5796-91AB4AAD093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5323" y="3285408"/>
            <a:ext cx="959002" cy="564351"/>
          </a:xfrm>
          <a:prstGeom prst="rect">
            <a:avLst/>
          </a:prstGeom>
        </p:spPr>
      </p:pic>
      <p:pic>
        <p:nvPicPr>
          <p:cNvPr id="19" name="Image 18" descr="Une image contenant symbole, logo, Police, Emblème&#10;&#10;Description générée automatiquement">
            <a:extLst>
              <a:ext uri="{FF2B5EF4-FFF2-40B4-BE49-F238E27FC236}">
                <a16:creationId xmlns:a16="http://schemas.microsoft.com/office/drawing/2014/main" id="{DCBC6C1A-51BF-B639-E4B5-29AD127DB6C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665224" y="5684824"/>
            <a:ext cx="1312832" cy="999772"/>
          </a:xfrm>
          <a:prstGeom prst="rect">
            <a:avLst/>
          </a:prstGeom>
        </p:spPr>
      </p:pic>
      <p:pic>
        <p:nvPicPr>
          <p:cNvPr id="34" name="Image 33" descr="Une image contenant Police, Graphique, capture d’écran, logo&#10;&#10;Description générée automatiquement">
            <a:extLst>
              <a:ext uri="{FF2B5EF4-FFF2-40B4-BE49-F238E27FC236}">
                <a16:creationId xmlns:a16="http://schemas.microsoft.com/office/drawing/2014/main" id="{7C648B8D-847C-3BA2-FEFA-59BC7DF0745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515401" y="4146103"/>
            <a:ext cx="850586" cy="850586"/>
          </a:xfrm>
          <a:prstGeom prst="rect">
            <a:avLst/>
          </a:prstGeom>
        </p:spPr>
      </p:pic>
      <p:pic>
        <p:nvPicPr>
          <p:cNvPr id="7" name="Image 6">
            <a:extLst>
              <a:ext uri="{FF2B5EF4-FFF2-40B4-BE49-F238E27FC236}">
                <a16:creationId xmlns:a16="http://schemas.microsoft.com/office/drawing/2014/main" id="{E6E4E3EB-8230-E165-E9F4-DEA044D8F0DF}"/>
              </a:ext>
            </a:extLst>
          </p:cNvPr>
          <p:cNvPicPr>
            <a:picLocks noChangeAspect="1"/>
          </p:cNvPicPr>
          <p:nvPr/>
        </p:nvPicPr>
        <p:blipFill>
          <a:blip r:embed="rId28"/>
          <a:stretch>
            <a:fillRect/>
          </a:stretch>
        </p:blipFill>
        <p:spPr>
          <a:xfrm>
            <a:off x="190002" y="1165895"/>
            <a:ext cx="1603100" cy="564902"/>
          </a:xfrm>
          <a:prstGeom prst="rect">
            <a:avLst/>
          </a:prstGeom>
        </p:spPr>
      </p:pic>
      <p:pic>
        <p:nvPicPr>
          <p:cNvPr id="8" name="Image 7">
            <a:extLst>
              <a:ext uri="{FF2B5EF4-FFF2-40B4-BE49-F238E27FC236}">
                <a16:creationId xmlns:a16="http://schemas.microsoft.com/office/drawing/2014/main" id="{5F4412A7-F1E1-405C-A1E9-986BCEDFE375}"/>
              </a:ext>
            </a:extLst>
          </p:cNvPr>
          <p:cNvPicPr>
            <a:picLocks noChangeAspect="1"/>
          </p:cNvPicPr>
          <p:nvPr/>
        </p:nvPicPr>
        <p:blipFill>
          <a:blip r:embed="rId29"/>
          <a:stretch>
            <a:fillRect/>
          </a:stretch>
        </p:blipFill>
        <p:spPr>
          <a:xfrm>
            <a:off x="1756720" y="244845"/>
            <a:ext cx="973375" cy="973375"/>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1130F492-F547-F2A5-62A8-C0DB92CE4A4B}"/>
              </a:ext>
            </a:extLst>
          </p:cNvPr>
          <p:cNvPicPr>
            <a:picLocks noChangeAspect="1"/>
          </p:cNvPicPr>
          <p:nvPr/>
        </p:nvPicPr>
        <p:blipFill rotWithShape="1">
          <a:blip r:embed="rId30">
            <a:extLst>
              <a:ext uri="{28A0092B-C50C-407E-A947-70E740481C1C}">
                <a14:useLocalDpi xmlns:a14="http://schemas.microsoft.com/office/drawing/2010/main" val="0"/>
              </a:ext>
            </a:extLst>
          </a:blip>
          <a:srcRect l="5498" t="21533" r="7063" b="30014"/>
          <a:stretch/>
        </p:blipFill>
        <p:spPr>
          <a:xfrm>
            <a:off x="234618" y="1797962"/>
            <a:ext cx="1988637" cy="418471"/>
          </a:xfrm>
          <a:prstGeom prst="rect">
            <a:avLst/>
          </a:prstGeom>
        </p:spPr>
      </p:pic>
      <p:pic>
        <p:nvPicPr>
          <p:cNvPr id="45" name="Image 44" descr="Une image contenant texte, Police, capture d’écran, Graphique&#10;&#10;Description générée automatiquement">
            <a:extLst>
              <a:ext uri="{FF2B5EF4-FFF2-40B4-BE49-F238E27FC236}">
                <a16:creationId xmlns:a16="http://schemas.microsoft.com/office/drawing/2014/main" id="{7D080477-4332-0141-E2C3-9A66EA26E1B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182680" y="5181653"/>
            <a:ext cx="1952257" cy="432690"/>
          </a:xfrm>
          <a:prstGeom prst="rect">
            <a:avLst/>
          </a:prstGeom>
        </p:spPr>
      </p:pic>
      <p:pic>
        <p:nvPicPr>
          <p:cNvPr id="27" name="Image 26" descr="Une image contenant Police, Graphique, logo, texte&#10;&#10;Description générée automatiquement">
            <a:extLst>
              <a:ext uri="{FF2B5EF4-FFF2-40B4-BE49-F238E27FC236}">
                <a16:creationId xmlns:a16="http://schemas.microsoft.com/office/drawing/2014/main" id="{344AC424-3D34-B423-EDF2-6B94DD2469E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75526" y="4010007"/>
            <a:ext cx="1276350" cy="619125"/>
          </a:xfrm>
          <a:prstGeom prst="rect">
            <a:avLst/>
          </a:prstGeom>
        </p:spPr>
      </p:pic>
      <p:pic>
        <p:nvPicPr>
          <p:cNvPr id="3" name="Image 2">
            <a:extLst>
              <a:ext uri="{FF2B5EF4-FFF2-40B4-BE49-F238E27FC236}">
                <a16:creationId xmlns:a16="http://schemas.microsoft.com/office/drawing/2014/main" id="{BD0394DD-90E1-A73B-4161-45D95B1F7309}"/>
              </a:ext>
            </a:extLst>
          </p:cNvPr>
          <p:cNvPicPr>
            <a:picLocks noChangeAspect="1"/>
          </p:cNvPicPr>
          <p:nvPr/>
        </p:nvPicPr>
        <p:blipFill>
          <a:blip r:embed="rId33"/>
          <a:stretch>
            <a:fillRect/>
          </a:stretch>
        </p:blipFill>
        <p:spPr>
          <a:xfrm>
            <a:off x="429687" y="2500644"/>
            <a:ext cx="2085714" cy="647619"/>
          </a:xfrm>
          <a:prstGeom prst="rect">
            <a:avLst/>
          </a:prstGeom>
        </p:spPr>
      </p:pic>
      <p:pic>
        <p:nvPicPr>
          <p:cNvPr id="9" name="Image 8" descr="Une image contenant Police, Graphique, texte, capture d’écran&#10;&#10;Le contenu généré par l’IA peut être incorrect.">
            <a:extLst>
              <a:ext uri="{FF2B5EF4-FFF2-40B4-BE49-F238E27FC236}">
                <a16:creationId xmlns:a16="http://schemas.microsoft.com/office/drawing/2014/main" id="{E1B325EB-ED92-AB36-1A2C-25C7E31EEA9B}"/>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392553" y="3359216"/>
            <a:ext cx="2007011" cy="510438"/>
          </a:xfrm>
          <a:prstGeom prst="rect">
            <a:avLst/>
          </a:prstGeom>
        </p:spPr>
      </p:pic>
      <p:pic>
        <p:nvPicPr>
          <p:cNvPr id="17" name="Image 16" descr="Une image contenant texte, Police, logo, Graphique&#10;&#10;Le contenu généré par l’IA peut être incorrect.">
            <a:extLst>
              <a:ext uri="{FF2B5EF4-FFF2-40B4-BE49-F238E27FC236}">
                <a16:creationId xmlns:a16="http://schemas.microsoft.com/office/drawing/2014/main" id="{BABD7048-A58A-877D-AD8A-49FA2D94673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054876" y="5181652"/>
            <a:ext cx="1523826" cy="654769"/>
          </a:xfrm>
          <a:prstGeom prst="rect">
            <a:avLst/>
          </a:prstGeom>
        </p:spPr>
      </p:pic>
      <p:pic>
        <p:nvPicPr>
          <p:cNvPr id="12" name="Image 11" descr="Une image contenant Police, capture d’écran, Graphique, texte&#10;&#10;Le contenu généré par l’IA peut être incorrect.">
            <a:extLst>
              <a:ext uri="{FF2B5EF4-FFF2-40B4-BE49-F238E27FC236}">
                <a16:creationId xmlns:a16="http://schemas.microsoft.com/office/drawing/2014/main" id="{D0070A35-DCDC-91CB-6358-04A7BC321A46}"/>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620471" y="6019935"/>
            <a:ext cx="1726152" cy="432689"/>
          </a:xfrm>
          <a:prstGeom prst="rect">
            <a:avLst/>
          </a:prstGeom>
        </p:spPr>
      </p:pic>
      <p:pic>
        <p:nvPicPr>
          <p:cNvPr id="2" name="Image 1">
            <a:extLst>
              <a:ext uri="{FF2B5EF4-FFF2-40B4-BE49-F238E27FC236}">
                <a16:creationId xmlns:a16="http://schemas.microsoft.com/office/drawing/2014/main" id="{F5A97D37-0F40-7C65-69C5-4A319C8998EE}"/>
              </a:ext>
            </a:extLst>
          </p:cNvPr>
          <p:cNvPicPr>
            <a:picLocks noChangeAspect="1"/>
          </p:cNvPicPr>
          <p:nvPr/>
        </p:nvPicPr>
        <p:blipFill>
          <a:blip r:embed="rId37"/>
          <a:stretch>
            <a:fillRect/>
          </a:stretch>
        </p:blipFill>
        <p:spPr>
          <a:xfrm>
            <a:off x="4877161" y="127042"/>
            <a:ext cx="905349" cy="720002"/>
          </a:xfrm>
          <a:prstGeom prst="rect">
            <a:avLst/>
          </a:prstGeom>
        </p:spPr>
      </p:pic>
      <p:pic>
        <p:nvPicPr>
          <p:cNvPr id="30" name="Image 29" descr="Une image contenant texte, Police, logo, Graphique&#10;&#10;Le contenu généré par l’IA peut être incorrect.">
            <a:extLst>
              <a:ext uri="{FF2B5EF4-FFF2-40B4-BE49-F238E27FC236}">
                <a16:creationId xmlns:a16="http://schemas.microsoft.com/office/drawing/2014/main" id="{AF3C092A-EE8A-C2D6-1C4F-6B463CF57F90}"/>
              </a:ext>
            </a:extLst>
          </p:cNvPr>
          <p:cNvPicPr>
            <a:picLocks noChangeAspect="1"/>
          </p:cNvPicPr>
          <p:nvPr/>
        </p:nvPicPr>
        <p:blipFill>
          <a:blip r:embed="rId38">
            <a:extLst>
              <a:ext uri="{28A0092B-C50C-407E-A947-70E740481C1C}">
                <a14:useLocalDpi xmlns:a14="http://schemas.microsoft.com/office/drawing/2010/main" val="0"/>
              </a:ext>
            </a:extLst>
          </a:blip>
          <a:srcRect l="6964" t="10383" r="6554"/>
          <a:stretch>
            <a:fillRect/>
          </a:stretch>
        </p:blipFill>
        <p:spPr>
          <a:xfrm>
            <a:off x="7807908" y="4569871"/>
            <a:ext cx="1163286" cy="936943"/>
          </a:xfrm>
          <a:prstGeom prst="rect">
            <a:avLst/>
          </a:prstGeom>
        </p:spPr>
      </p:pic>
      <p:pic>
        <p:nvPicPr>
          <p:cNvPr id="35" name="Image 34" descr="Une image contenant texte, Police, Graphique, graphisme&#10;&#10;Le contenu généré par l’IA peut être incorrect.">
            <a:extLst>
              <a:ext uri="{FF2B5EF4-FFF2-40B4-BE49-F238E27FC236}">
                <a16:creationId xmlns:a16="http://schemas.microsoft.com/office/drawing/2014/main" id="{B0EB8553-AC44-9D25-0894-1A20C0F5F53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143397" y="2669639"/>
            <a:ext cx="2073727" cy="519558"/>
          </a:xfrm>
          <a:prstGeom prst="rect">
            <a:avLst/>
          </a:prstGeom>
        </p:spPr>
      </p:pic>
    </p:spTree>
    <p:extLst>
      <p:ext uri="{BB962C8B-B14F-4D97-AF65-F5344CB8AC3E}">
        <p14:creationId xmlns:p14="http://schemas.microsoft.com/office/powerpoint/2010/main" val="176051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descr="Une image contenant texte, croquis, Police, conception&#10;&#10;Le contenu généré par l’IA peut être incorrect.">
            <a:extLst>
              <a:ext uri="{FF2B5EF4-FFF2-40B4-BE49-F238E27FC236}">
                <a16:creationId xmlns:a16="http://schemas.microsoft.com/office/drawing/2014/main" id="{89D7F73E-EE09-2219-B124-A5EC1F98FC8F}"/>
              </a:ext>
            </a:extLst>
          </p:cNvPr>
          <p:cNvPicPr>
            <a:picLocks noChangeAspect="1"/>
          </p:cNvPicPr>
          <p:nvPr/>
        </p:nvPicPr>
        <p:blipFill>
          <a:blip r:embed="rId2">
            <a:extLst>
              <a:ext uri="{28A0092B-C50C-407E-A947-70E740481C1C}">
                <a14:useLocalDpi xmlns:a14="http://schemas.microsoft.com/office/drawing/2010/main" val="0"/>
              </a:ext>
            </a:extLst>
          </a:blip>
          <a:srcRect t="24387" b="29418"/>
          <a:stretch>
            <a:fillRect/>
          </a:stretch>
        </p:blipFill>
        <p:spPr>
          <a:xfrm>
            <a:off x="5224333" y="214706"/>
            <a:ext cx="1714500" cy="681462"/>
          </a:xfrm>
          <a:prstGeom prst="rect">
            <a:avLst/>
          </a:prstGeom>
        </p:spPr>
      </p:pic>
      <p:pic>
        <p:nvPicPr>
          <p:cNvPr id="25" name="Image 24">
            <a:extLst>
              <a:ext uri="{FF2B5EF4-FFF2-40B4-BE49-F238E27FC236}">
                <a16:creationId xmlns:a16="http://schemas.microsoft.com/office/drawing/2014/main" id="{5A95EC3A-3BBF-D55E-AC73-03E0829D64A8}"/>
              </a:ext>
            </a:extLst>
          </p:cNvPr>
          <p:cNvPicPr>
            <a:picLocks noChangeAspect="1"/>
          </p:cNvPicPr>
          <p:nvPr/>
        </p:nvPicPr>
        <p:blipFill>
          <a:blip r:embed="rId3"/>
          <a:stretch>
            <a:fillRect/>
          </a:stretch>
        </p:blipFill>
        <p:spPr>
          <a:xfrm>
            <a:off x="2469851" y="2976286"/>
            <a:ext cx="2024047" cy="1012024"/>
          </a:xfrm>
          <a:prstGeom prst="rect">
            <a:avLst/>
          </a:prstGeom>
        </p:spPr>
      </p:pic>
      <p:pic>
        <p:nvPicPr>
          <p:cNvPr id="5" name="Espace réservé du contenu 4" descr="Une image contenant texte, Police, logo, Graphique&#10;&#10;Description générée automatiquement">
            <a:extLst>
              <a:ext uri="{FF2B5EF4-FFF2-40B4-BE49-F238E27FC236}">
                <a16:creationId xmlns:a16="http://schemas.microsoft.com/office/drawing/2014/main" id="{488AD520-DA15-6517-4F96-256C090933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32213" y="589876"/>
            <a:ext cx="1845186" cy="474864"/>
          </a:xfrm>
        </p:spPr>
      </p:pic>
      <p:pic>
        <p:nvPicPr>
          <p:cNvPr id="8" name="Image 7">
            <a:extLst>
              <a:ext uri="{FF2B5EF4-FFF2-40B4-BE49-F238E27FC236}">
                <a16:creationId xmlns:a16="http://schemas.microsoft.com/office/drawing/2014/main" id="{0A0DED5E-C557-778C-F076-742BA5244FFE}"/>
              </a:ext>
            </a:extLst>
          </p:cNvPr>
          <p:cNvPicPr>
            <a:picLocks noChangeAspect="1"/>
          </p:cNvPicPr>
          <p:nvPr/>
        </p:nvPicPr>
        <p:blipFill>
          <a:blip r:embed="rId5"/>
          <a:stretch>
            <a:fillRect/>
          </a:stretch>
        </p:blipFill>
        <p:spPr>
          <a:xfrm>
            <a:off x="231880" y="1073947"/>
            <a:ext cx="1213209" cy="682811"/>
          </a:xfrm>
          <a:prstGeom prst="rect">
            <a:avLst/>
          </a:prstGeom>
        </p:spPr>
      </p:pic>
      <p:pic>
        <p:nvPicPr>
          <p:cNvPr id="9" name="Image 8">
            <a:extLst>
              <a:ext uri="{FF2B5EF4-FFF2-40B4-BE49-F238E27FC236}">
                <a16:creationId xmlns:a16="http://schemas.microsoft.com/office/drawing/2014/main" id="{34F52719-8521-E558-2847-B7331163F7A1}"/>
              </a:ext>
            </a:extLst>
          </p:cNvPr>
          <p:cNvPicPr>
            <a:picLocks noChangeAspect="1"/>
          </p:cNvPicPr>
          <p:nvPr/>
        </p:nvPicPr>
        <p:blipFill>
          <a:blip r:embed="rId6"/>
          <a:stretch>
            <a:fillRect/>
          </a:stretch>
        </p:blipFill>
        <p:spPr>
          <a:xfrm>
            <a:off x="2041940" y="2674537"/>
            <a:ext cx="1310754" cy="365792"/>
          </a:xfrm>
          <a:prstGeom prst="rect">
            <a:avLst/>
          </a:prstGeom>
        </p:spPr>
      </p:pic>
      <p:pic>
        <p:nvPicPr>
          <p:cNvPr id="10" name="Image 9">
            <a:extLst>
              <a:ext uri="{FF2B5EF4-FFF2-40B4-BE49-F238E27FC236}">
                <a16:creationId xmlns:a16="http://schemas.microsoft.com/office/drawing/2014/main" id="{33F8145A-649F-2BFE-4EFB-6585A942F47D}"/>
              </a:ext>
            </a:extLst>
          </p:cNvPr>
          <p:cNvPicPr>
            <a:picLocks noChangeAspect="1"/>
          </p:cNvPicPr>
          <p:nvPr/>
        </p:nvPicPr>
        <p:blipFill>
          <a:blip r:embed="rId7"/>
          <a:stretch>
            <a:fillRect/>
          </a:stretch>
        </p:blipFill>
        <p:spPr>
          <a:xfrm>
            <a:off x="4539342" y="2178568"/>
            <a:ext cx="1526371" cy="745670"/>
          </a:xfrm>
          <a:prstGeom prst="rect">
            <a:avLst/>
          </a:prstGeom>
        </p:spPr>
      </p:pic>
      <p:pic>
        <p:nvPicPr>
          <p:cNvPr id="11" name="Image 10">
            <a:extLst>
              <a:ext uri="{FF2B5EF4-FFF2-40B4-BE49-F238E27FC236}">
                <a16:creationId xmlns:a16="http://schemas.microsoft.com/office/drawing/2014/main" id="{D31163A9-56BB-9D93-9BC2-6717492DA421}"/>
              </a:ext>
            </a:extLst>
          </p:cNvPr>
          <p:cNvPicPr>
            <a:picLocks noChangeAspect="1"/>
          </p:cNvPicPr>
          <p:nvPr/>
        </p:nvPicPr>
        <p:blipFill>
          <a:blip r:embed="rId8"/>
          <a:stretch>
            <a:fillRect/>
          </a:stretch>
        </p:blipFill>
        <p:spPr>
          <a:xfrm>
            <a:off x="288382" y="3492585"/>
            <a:ext cx="2584928" cy="359695"/>
          </a:xfrm>
          <a:prstGeom prst="rect">
            <a:avLst/>
          </a:prstGeom>
        </p:spPr>
      </p:pic>
      <p:pic>
        <p:nvPicPr>
          <p:cNvPr id="12" name="Image 11">
            <a:extLst>
              <a:ext uri="{FF2B5EF4-FFF2-40B4-BE49-F238E27FC236}">
                <a16:creationId xmlns:a16="http://schemas.microsoft.com/office/drawing/2014/main" id="{BF56CD7A-58B4-2FB1-F1D8-215B7F6132FC}"/>
              </a:ext>
            </a:extLst>
          </p:cNvPr>
          <p:cNvPicPr>
            <a:picLocks noChangeAspect="1"/>
          </p:cNvPicPr>
          <p:nvPr/>
        </p:nvPicPr>
        <p:blipFill>
          <a:blip r:embed="rId9"/>
          <a:stretch>
            <a:fillRect/>
          </a:stretch>
        </p:blipFill>
        <p:spPr>
          <a:xfrm>
            <a:off x="6030951" y="1007303"/>
            <a:ext cx="1707028" cy="621846"/>
          </a:xfrm>
          <a:prstGeom prst="rect">
            <a:avLst/>
          </a:prstGeom>
        </p:spPr>
      </p:pic>
      <p:pic>
        <p:nvPicPr>
          <p:cNvPr id="15" name="Image 14">
            <a:extLst>
              <a:ext uri="{FF2B5EF4-FFF2-40B4-BE49-F238E27FC236}">
                <a16:creationId xmlns:a16="http://schemas.microsoft.com/office/drawing/2014/main" id="{54F79B4B-FE57-146F-6FAD-CF1D4E936239}"/>
              </a:ext>
            </a:extLst>
          </p:cNvPr>
          <p:cNvPicPr>
            <a:picLocks noChangeAspect="1"/>
          </p:cNvPicPr>
          <p:nvPr/>
        </p:nvPicPr>
        <p:blipFill>
          <a:blip r:embed="rId10"/>
          <a:stretch>
            <a:fillRect/>
          </a:stretch>
        </p:blipFill>
        <p:spPr>
          <a:xfrm>
            <a:off x="4773793" y="1629149"/>
            <a:ext cx="2060627" cy="506012"/>
          </a:xfrm>
          <a:prstGeom prst="rect">
            <a:avLst/>
          </a:prstGeom>
        </p:spPr>
      </p:pic>
      <p:pic>
        <p:nvPicPr>
          <p:cNvPr id="16" name="Image 15">
            <a:extLst>
              <a:ext uri="{FF2B5EF4-FFF2-40B4-BE49-F238E27FC236}">
                <a16:creationId xmlns:a16="http://schemas.microsoft.com/office/drawing/2014/main" id="{31F0FC3D-DA1A-0650-E3AF-1E8427FE3FC8}"/>
              </a:ext>
            </a:extLst>
          </p:cNvPr>
          <p:cNvPicPr>
            <a:picLocks noChangeAspect="1"/>
          </p:cNvPicPr>
          <p:nvPr/>
        </p:nvPicPr>
        <p:blipFill>
          <a:blip r:embed="rId11"/>
          <a:stretch>
            <a:fillRect/>
          </a:stretch>
        </p:blipFill>
        <p:spPr>
          <a:xfrm>
            <a:off x="7988669" y="1055434"/>
            <a:ext cx="829128" cy="762066"/>
          </a:xfrm>
          <a:prstGeom prst="rect">
            <a:avLst/>
          </a:prstGeom>
        </p:spPr>
      </p:pic>
      <p:pic>
        <p:nvPicPr>
          <p:cNvPr id="17" name="Image 16">
            <a:extLst>
              <a:ext uri="{FF2B5EF4-FFF2-40B4-BE49-F238E27FC236}">
                <a16:creationId xmlns:a16="http://schemas.microsoft.com/office/drawing/2014/main" id="{3E2380AE-782D-894E-BBA3-470F887B976E}"/>
              </a:ext>
            </a:extLst>
          </p:cNvPr>
          <p:cNvPicPr>
            <a:picLocks noChangeAspect="1"/>
          </p:cNvPicPr>
          <p:nvPr/>
        </p:nvPicPr>
        <p:blipFill>
          <a:blip r:embed="rId12"/>
          <a:stretch>
            <a:fillRect/>
          </a:stretch>
        </p:blipFill>
        <p:spPr>
          <a:xfrm>
            <a:off x="616296" y="4793932"/>
            <a:ext cx="1621677" cy="768163"/>
          </a:xfrm>
          <a:prstGeom prst="rect">
            <a:avLst/>
          </a:prstGeom>
        </p:spPr>
      </p:pic>
      <p:pic>
        <p:nvPicPr>
          <p:cNvPr id="21" name="Image 20" descr="Une image contenant texte, Police, capture d’écran, Graphique&#10;&#10;Description générée automatiquement">
            <a:extLst>
              <a:ext uri="{FF2B5EF4-FFF2-40B4-BE49-F238E27FC236}">
                <a16:creationId xmlns:a16="http://schemas.microsoft.com/office/drawing/2014/main" id="{963472DA-9466-FE82-3072-D8CB2345D8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4635" y="2093930"/>
            <a:ext cx="918735" cy="746958"/>
          </a:xfrm>
          <a:prstGeom prst="rect">
            <a:avLst/>
          </a:prstGeom>
        </p:spPr>
      </p:pic>
      <p:pic>
        <p:nvPicPr>
          <p:cNvPr id="22" name="Image 21">
            <a:extLst>
              <a:ext uri="{FF2B5EF4-FFF2-40B4-BE49-F238E27FC236}">
                <a16:creationId xmlns:a16="http://schemas.microsoft.com/office/drawing/2014/main" id="{31CA0E64-27F9-084D-6EE2-FBB2CFA97388}"/>
              </a:ext>
            </a:extLst>
          </p:cNvPr>
          <p:cNvPicPr>
            <a:picLocks noChangeAspect="1"/>
          </p:cNvPicPr>
          <p:nvPr/>
        </p:nvPicPr>
        <p:blipFill>
          <a:blip r:embed="rId14"/>
          <a:stretch>
            <a:fillRect/>
          </a:stretch>
        </p:blipFill>
        <p:spPr>
          <a:xfrm>
            <a:off x="182502" y="2555382"/>
            <a:ext cx="1585097" cy="829128"/>
          </a:xfrm>
          <a:prstGeom prst="rect">
            <a:avLst/>
          </a:prstGeom>
        </p:spPr>
      </p:pic>
      <p:pic>
        <p:nvPicPr>
          <p:cNvPr id="23" name="Image 22">
            <a:extLst>
              <a:ext uri="{FF2B5EF4-FFF2-40B4-BE49-F238E27FC236}">
                <a16:creationId xmlns:a16="http://schemas.microsoft.com/office/drawing/2014/main" id="{7526F58C-5951-0C9C-0AD0-160EC7384318}"/>
              </a:ext>
            </a:extLst>
          </p:cNvPr>
          <p:cNvPicPr>
            <a:picLocks noChangeAspect="1"/>
          </p:cNvPicPr>
          <p:nvPr/>
        </p:nvPicPr>
        <p:blipFill>
          <a:blip r:embed="rId15"/>
          <a:stretch>
            <a:fillRect/>
          </a:stretch>
        </p:blipFill>
        <p:spPr>
          <a:xfrm>
            <a:off x="5073889" y="4947054"/>
            <a:ext cx="896247" cy="512141"/>
          </a:xfrm>
          <a:prstGeom prst="rect">
            <a:avLst/>
          </a:prstGeom>
        </p:spPr>
      </p:pic>
      <p:pic>
        <p:nvPicPr>
          <p:cNvPr id="24" name="Image 23">
            <a:extLst>
              <a:ext uri="{FF2B5EF4-FFF2-40B4-BE49-F238E27FC236}">
                <a16:creationId xmlns:a16="http://schemas.microsoft.com/office/drawing/2014/main" id="{EA5FC48B-BD2C-86D0-B5A9-7DEC674FBD65}"/>
              </a:ext>
            </a:extLst>
          </p:cNvPr>
          <p:cNvPicPr>
            <a:picLocks noChangeAspect="1"/>
          </p:cNvPicPr>
          <p:nvPr/>
        </p:nvPicPr>
        <p:blipFill>
          <a:blip r:embed="rId16"/>
          <a:stretch>
            <a:fillRect/>
          </a:stretch>
        </p:blipFill>
        <p:spPr>
          <a:xfrm>
            <a:off x="4359133" y="3065402"/>
            <a:ext cx="1286367" cy="359695"/>
          </a:xfrm>
          <a:prstGeom prst="rect">
            <a:avLst/>
          </a:prstGeom>
        </p:spPr>
      </p:pic>
      <p:pic>
        <p:nvPicPr>
          <p:cNvPr id="26" name="Image 25">
            <a:extLst>
              <a:ext uri="{FF2B5EF4-FFF2-40B4-BE49-F238E27FC236}">
                <a16:creationId xmlns:a16="http://schemas.microsoft.com/office/drawing/2014/main" id="{79A709BF-F8F2-A5B0-D18A-3592A185EC8F}"/>
              </a:ext>
            </a:extLst>
          </p:cNvPr>
          <p:cNvPicPr>
            <a:picLocks noChangeAspect="1"/>
          </p:cNvPicPr>
          <p:nvPr/>
        </p:nvPicPr>
        <p:blipFill>
          <a:blip r:embed="rId17"/>
          <a:stretch>
            <a:fillRect/>
          </a:stretch>
        </p:blipFill>
        <p:spPr>
          <a:xfrm>
            <a:off x="518404" y="5981587"/>
            <a:ext cx="1523536" cy="573073"/>
          </a:xfrm>
          <a:prstGeom prst="rect">
            <a:avLst/>
          </a:prstGeom>
        </p:spPr>
      </p:pic>
      <p:pic>
        <p:nvPicPr>
          <p:cNvPr id="27" name="Image 26">
            <a:extLst>
              <a:ext uri="{FF2B5EF4-FFF2-40B4-BE49-F238E27FC236}">
                <a16:creationId xmlns:a16="http://schemas.microsoft.com/office/drawing/2014/main" id="{B11A6696-7421-E70F-B51B-55DF565E23ED}"/>
              </a:ext>
            </a:extLst>
          </p:cNvPr>
          <p:cNvPicPr>
            <a:picLocks noChangeAspect="1"/>
          </p:cNvPicPr>
          <p:nvPr/>
        </p:nvPicPr>
        <p:blipFill>
          <a:blip r:embed="rId18"/>
          <a:stretch>
            <a:fillRect/>
          </a:stretch>
        </p:blipFill>
        <p:spPr>
          <a:xfrm>
            <a:off x="6493442" y="4835471"/>
            <a:ext cx="1902117" cy="597460"/>
          </a:xfrm>
          <a:prstGeom prst="rect">
            <a:avLst/>
          </a:prstGeom>
        </p:spPr>
      </p:pic>
      <p:pic>
        <p:nvPicPr>
          <p:cNvPr id="28" name="Image 27">
            <a:extLst>
              <a:ext uri="{FF2B5EF4-FFF2-40B4-BE49-F238E27FC236}">
                <a16:creationId xmlns:a16="http://schemas.microsoft.com/office/drawing/2014/main" id="{50FCC223-6783-E490-F57B-D8301B9BD6C6}"/>
              </a:ext>
            </a:extLst>
          </p:cNvPr>
          <p:cNvPicPr>
            <a:picLocks noChangeAspect="1"/>
          </p:cNvPicPr>
          <p:nvPr/>
        </p:nvPicPr>
        <p:blipFill>
          <a:blip r:embed="rId19"/>
          <a:stretch>
            <a:fillRect/>
          </a:stretch>
        </p:blipFill>
        <p:spPr>
          <a:xfrm>
            <a:off x="2463696" y="5966046"/>
            <a:ext cx="1103472" cy="652329"/>
          </a:xfrm>
          <a:prstGeom prst="rect">
            <a:avLst/>
          </a:prstGeom>
        </p:spPr>
      </p:pic>
      <p:pic>
        <p:nvPicPr>
          <p:cNvPr id="30" name="Image 29">
            <a:extLst>
              <a:ext uri="{FF2B5EF4-FFF2-40B4-BE49-F238E27FC236}">
                <a16:creationId xmlns:a16="http://schemas.microsoft.com/office/drawing/2014/main" id="{C0A00E66-3407-C8A4-90F7-D17B73FF1C30}"/>
              </a:ext>
            </a:extLst>
          </p:cNvPr>
          <p:cNvPicPr>
            <a:picLocks noChangeAspect="1"/>
          </p:cNvPicPr>
          <p:nvPr/>
        </p:nvPicPr>
        <p:blipFill>
          <a:blip r:embed="rId20"/>
          <a:stretch>
            <a:fillRect/>
          </a:stretch>
        </p:blipFill>
        <p:spPr>
          <a:xfrm>
            <a:off x="4101194" y="6039457"/>
            <a:ext cx="1274174" cy="725487"/>
          </a:xfrm>
          <a:prstGeom prst="rect">
            <a:avLst/>
          </a:prstGeom>
        </p:spPr>
      </p:pic>
      <p:pic>
        <p:nvPicPr>
          <p:cNvPr id="2" name="Image 1">
            <a:extLst>
              <a:ext uri="{FF2B5EF4-FFF2-40B4-BE49-F238E27FC236}">
                <a16:creationId xmlns:a16="http://schemas.microsoft.com/office/drawing/2014/main" id="{28EE084B-166E-4F2D-1709-8198C55BE1B3}"/>
              </a:ext>
            </a:extLst>
          </p:cNvPr>
          <p:cNvPicPr>
            <a:picLocks noChangeAspect="1"/>
          </p:cNvPicPr>
          <p:nvPr/>
        </p:nvPicPr>
        <p:blipFill>
          <a:blip r:embed="rId21"/>
          <a:stretch>
            <a:fillRect/>
          </a:stretch>
        </p:blipFill>
        <p:spPr>
          <a:xfrm>
            <a:off x="7101581" y="3145530"/>
            <a:ext cx="1621677" cy="737680"/>
          </a:xfrm>
          <a:prstGeom prst="rect">
            <a:avLst/>
          </a:prstGeom>
        </p:spPr>
      </p:pic>
      <p:pic>
        <p:nvPicPr>
          <p:cNvPr id="3" name="Image 2">
            <a:extLst>
              <a:ext uri="{FF2B5EF4-FFF2-40B4-BE49-F238E27FC236}">
                <a16:creationId xmlns:a16="http://schemas.microsoft.com/office/drawing/2014/main" id="{84121F63-8474-B15E-1CA1-B08A4A92A190}"/>
              </a:ext>
            </a:extLst>
          </p:cNvPr>
          <p:cNvPicPr>
            <a:picLocks noChangeAspect="1"/>
          </p:cNvPicPr>
          <p:nvPr/>
        </p:nvPicPr>
        <p:blipFill>
          <a:blip r:embed="rId22"/>
          <a:stretch>
            <a:fillRect/>
          </a:stretch>
        </p:blipFill>
        <p:spPr>
          <a:xfrm>
            <a:off x="6643909" y="4161887"/>
            <a:ext cx="2249619" cy="347502"/>
          </a:xfrm>
          <a:prstGeom prst="rect">
            <a:avLst/>
          </a:prstGeom>
        </p:spPr>
      </p:pic>
      <p:pic>
        <p:nvPicPr>
          <p:cNvPr id="4" name="Image 3">
            <a:extLst>
              <a:ext uri="{FF2B5EF4-FFF2-40B4-BE49-F238E27FC236}">
                <a16:creationId xmlns:a16="http://schemas.microsoft.com/office/drawing/2014/main" id="{5AFCA0D8-6715-A42D-C9B0-43EA9A31EF63}"/>
              </a:ext>
            </a:extLst>
          </p:cNvPr>
          <p:cNvPicPr>
            <a:picLocks noChangeAspect="1"/>
          </p:cNvPicPr>
          <p:nvPr/>
        </p:nvPicPr>
        <p:blipFill>
          <a:blip r:embed="rId23"/>
          <a:stretch>
            <a:fillRect/>
          </a:stretch>
        </p:blipFill>
        <p:spPr>
          <a:xfrm>
            <a:off x="2651845" y="5176352"/>
            <a:ext cx="1524132" cy="469433"/>
          </a:xfrm>
          <a:prstGeom prst="rect">
            <a:avLst/>
          </a:prstGeom>
        </p:spPr>
      </p:pic>
      <p:pic>
        <p:nvPicPr>
          <p:cNvPr id="13" name="Image 12">
            <a:extLst>
              <a:ext uri="{FF2B5EF4-FFF2-40B4-BE49-F238E27FC236}">
                <a16:creationId xmlns:a16="http://schemas.microsoft.com/office/drawing/2014/main" id="{5C1C49D0-4E0D-7C1F-C927-108EBE2CB1B6}"/>
              </a:ext>
            </a:extLst>
          </p:cNvPr>
          <p:cNvPicPr>
            <a:picLocks noChangeAspect="1"/>
          </p:cNvPicPr>
          <p:nvPr/>
        </p:nvPicPr>
        <p:blipFill>
          <a:blip r:embed="rId24"/>
          <a:stretch>
            <a:fillRect/>
          </a:stretch>
        </p:blipFill>
        <p:spPr>
          <a:xfrm>
            <a:off x="5970136" y="2037182"/>
            <a:ext cx="1426588" cy="954107"/>
          </a:xfrm>
          <a:prstGeom prst="rect">
            <a:avLst/>
          </a:prstGeom>
        </p:spPr>
      </p:pic>
      <p:pic>
        <p:nvPicPr>
          <p:cNvPr id="54276" name="Image 2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015432" y="4253043"/>
            <a:ext cx="1604364" cy="66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descr="Une image contenant texte, Police, Graphique, logo&#10;&#10;Description générée automatiquement">
            <a:extLst>
              <a:ext uri="{FF2B5EF4-FFF2-40B4-BE49-F238E27FC236}">
                <a16:creationId xmlns:a16="http://schemas.microsoft.com/office/drawing/2014/main" id="{7F7FEA96-C3E6-E6D1-D040-9487918DFB7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18803" y="3506696"/>
            <a:ext cx="1961779" cy="711332"/>
          </a:xfrm>
          <a:prstGeom prst="rect">
            <a:avLst/>
          </a:prstGeom>
        </p:spPr>
      </p:pic>
      <p:pic>
        <p:nvPicPr>
          <p:cNvPr id="19" name="Image 18">
            <a:extLst>
              <a:ext uri="{FF2B5EF4-FFF2-40B4-BE49-F238E27FC236}">
                <a16:creationId xmlns:a16="http://schemas.microsoft.com/office/drawing/2014/main" id="{E8E3C86F-DD65-89DA-7F7A-F916CE92A608}"/>
              </a:ext>
            </a:extLst>
          </p:cNvPr>
          <p:cNvPicPr>
            <a:picLocks noChangeAspect="1"/>
          </p:cNvPicPr>
          <p:nvPr/>
        </p:nvPicPr>
        <p:blipFill>
          <a:blip r:embed="rId27"/>
          <a:stretch>
            <a:fillRect/>
          </a:stretch>
        </p:blipFill>
        <p:spPr>
          <a:xfrm>
            <a:off x="285279" y="164129"/>
            <a:ext cx="1303230" cy="621846"/>
          </a:xfrm>
          <a:prstGeom prst="rect">
            <a:avLst/>
          </a:prstGeom>
        </p:spPr>
      </p:pic>
      <p:pic>
        <p:nvPicPr>
          <p:cNvPr id="14" name="Image 13">
            <a:extLst>
              <a:ext uri="{FF2B5EF4-FFF2-40B4-BE49-F238E27FC236}">
                <a16:creationId xmlns:a16="http://schemas.microsoft.com/office/drawing/2014/main" id="{263B2148-30A6-9FDF-1360-CCA2260E49FD}"/>
              </a:ext>
            </a:extLst>
          </p:cNvPr>
          <p:cNvPicPr>
            <a:picLocks noChangeAspect="1"/>
          </p:cNvPicPr>
          <p:nvPr/>
        </p:nvPicPr>
        <p:blipFill>
          <a:blip r:embed="rId28"/>
          <a:stretch>
            <a:fillRect/>
          </a:stretch>
        </p:blipFill>
        <p:spPr>
          <a:xfrm>
            <a:off x="271504" y="4174561"/>
            <a:ext cx="2618684" cy="439587"/>
          </a:xfrm>
          <a:prstGeom prst="rect">
            <a:avLst/>
          </a:prstGeom>
        </p:spPr>
      </p:pic>
      <p:pic>
        <p:nvPicPr>
          <p:cNvPr id="32" name="Image 31" descr="Une image contenant Police, texte, logo, Graphique&#10;&#10;Description générée automatiquement">
            <a:extLst>
              <a:ext uri="{FF2B5EF4-FFF2-40B4-BE49-F238E27FC236}">
                <a16:creationId xmlns:a16="http://schemas.microsoft.com/office/drawing/2014/main" id="{039538F3-7E66-7B47-DB6D-5760BB35AC1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759593" y="1330146"/>
            <a:ext cx="1066845" cy="1206110"/>
          </a:xfrm>
          <a:prstGeom prst="rect">
            <a:avLst/>
          </a:prstGeom>
        </p:spPr>
      </p:pic>
      <p:pic>
        <p:nvPicPr>
          <p:cNvPr id="20" name="Image 19">
            <a:extLst>
              <a:ext uri="{FF2B5EF4-FFF2-40B4-BE49-F238E27FC236}">
                <a16:creationId xmlns:a16="http://schemas.microsoft.com/office/drawing/2014/main" id="{30E03FB4-FC7B-EEE8-0BA4-3C0AD5484E82}"/>
              </a:ext>
            </a:extLst>
          </p:cNvPr>
          <p:cNvPicPr>
            <a:picLocks noChangeAspect="1"/>
          </p:cNvPicPr>
          <p:nvPr/>
        </p:nvPicPr>
        <p:blipFill>
          <a:blip r:embed="rId30"/>
          <a:stretch>
            <a:fillRect/>
          </a:stretch>
        </p:blipFill>
        <p:spPr>
          <a:xfrm>
            <a:off x="239520" y="1879779"/>
            <a:ext cx="1310754" cy="763480"/>
          </a:xfrm>
          <a:prstGeom prst="rect">
            <a:avLst/>
          </a:prstGeom>
        </p:spPr>
      </p:pic>
      <p:pic>
        <p:nvPicPr>
          <p:cNvPr id="34" name="Image 33" descr="Une image contenant texte, Police, Graphique, graphisme&#10;&#10;Description générée automatiquement">
            <a:extLst>
              <a:ext uri="{FF2B5EF4-FFF2-40B4-BE49-F238E27FC236}">
                <a16:creationId xmlns:a16="http://schemas.microsoft.com/office/drawing/2014/main" id="{EB4D5374-939F-C95E-354A-14B6A7A9168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802496" y="4218599"/>
            <a:ext cx="1809750" cy="600075"/>
          </a:xfrm>
          <a:prstGeom prst="rect">
            <a:avLst/>
          </a:prstGeom>
        </p:spPr>
      </p:pic>
      <p:pic>
        <p:nvPicPr>
          <p:cNvPr id="35" name="Image 34" descr="Une image contenant Police, Graphique, conception, blanc&#10;&#10;Le contenu généré par l’IA peut être incorrect.">
            <a:extLst>
              <a:ext uri="{FF2B5EF4-FFF2-40B4-BE49-F238E27FC236}">
                <a16:creationId xmlns:a16="http://schemas.microsoft.com/office/drawing/2014/main" id="{7A5A2D64-9BFC-602B-6B88-78CC4DAE7344}"/>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576148" y="1115812"/>
            <a:ext cx="1296369" cy="338522"/>
          </a:xfrm>
          <a:prstGeom prst="rect">
            <a:avLst/>
          </a:prstGeom>
        </p:spPr>
      </p:pic>
      <p:pic>
        <p:nvPicPr>
          <p:cNvPr id="36" name="Image 35" descr="Une image contenant Police, capture d’écran, texte, logo&#10;&#10;Le contenu généré par l’IA peut être incorrect.">
            <a:extLst>
              <a:ext uri="{FF2B5EF4-FFF2-40B4-BE49-F238E27FC236}">
                <a16:creationId xmlns:a16="http://schemas.microsoft.com/office/drawing/2014/main" id="{C9851BDC-94F5-DA56-58C1-8AE717203DC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46934" y="5941874"/>
            <a:ext cx="1591457" cy="700675"/>
          </a:xfrm>
          <a:prstGeom prst="rect">
            <a:avLst/>
          </a:prstGeom>
        </p:spPr>
      </p:pic>
      <p:pic>
        <p:nvPicPr>
          <p:cNvPr id="37" name="Image 36" descr="Une image contenant texte, Police, Graphique, logo&#10;&#10;Le contenu généré par l’IA peut être incorrect.">
            <a:extLst>
              <a:ext uri="{FF2B5EF4-FFF2-40B4-BE49-F238E27FC236}">
                <a16:creationId xmlns:a16="http://schemas.microsoft.com/office/drawing/2014/main" id="{01013BF1-96D7-4561-44B2-171CD5670AF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459779" y="206287"/>
            <a:ext cx="1441405" cy="537531"/>
          </a:xfrm>
          <a:prstGeom prst="rect">
            <a:avLst/>
          </a:prstGeom>
        </p:spPr>
      </p:pic>
      <p:pic>
        <p:nvPicPr>
          <p:cNvPr id="39" name="Image 38" descr="Une image contenant texte, Police, logo, Graphique&#10;&#10;Le contenu généré par l’IA peut être incorrect.">
            <a:extLst>
              <a:ext uri="{FF2B5EF4-FFF2-40B4-BE49-F238E27FC236}">
                <a16:creationId xmlns:a16="http://schemas.microsoft.com/office/drawing/2014/main" id="{35341DB3-D629-DA60-DA7C-76221CC6326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078926" y="5448565"/>
            <a:ext cx="1608528" cy="804264"/>
          </a:xfrm>
          <a:prstGeom prst="rect">
            <a:avLst/>
          </a:prstGeom>
        </p:spPr>
      </p:pic>
      <p:pic>
        <p:nvPicPr>
          <p:cNvPr id="40" name="Image 39">
            <a:extLst>
              <a:ext uri="{FF2B5EF4-FFF2-40B4-BE49-F238E27FC236}">
                <a16:creationId xmlns:a16="http://schemas.microsoft.com/office/drawing/2014/main" id="{3DC44B28-0A65-599D-1C55-073A5B44CEA8}"/>
              </a:ext>
            </a:extLst>
          </p:cNvPr>
          <p:cNvPicPr>
            <a:picLocks noChangeAspect="1"/>
          </p:cNvPicPr>
          <p:nvPr/>
        </p:nvPicPr>
        <p:blipFill>
          <a:blip r:embed="rId36"/>
          <a:stretch>
            <a:fillRect/>
          </a:stretch>
        </p:blipFill>
        <p:spPr>
          <a:xfrm>
            <a:off x="2860346" y="1217419"/>
            <a:ext cx="1438095" cy="438095"/>
          </a:xfrm>
          <a:prstGeom prst="rect">
            <a:avLst/>
          </a:prstGeom>
        </p:spPr>
      </p:pic>
      <p:pic>
        <p:nvPicPr>
          <p:cNvPr id="7" name="Image 6">
            <a:extLst>
              <a:ext uri="{FF2B5EF4-FFF2-40B4-BE49-F238E27FC236}">
                <a16:creationId xmlns:a16="http://schemas.microsoft.com/office/drawing/2014/main" id="{7DC67625-25FC-3005-2DA2-CCFA005E0F7A}"/>
              </a:ext>
            </a:extLst>
          </p:cNvPr>
          <p:cNvPicPr>
            <a:picLocks noChangeAspect="1"/>
          </p:cNvPicPr>
          <p:nvPr/>
        </p:nvPicPr>
        <p:blipFill>
          <a:blip r:embed="rId37"/>
          <a:stretch>
            <a:fillRect/>
          </a:stretch>
        </p:blipFill>
        <p:spPr>
          <a:xfrm>
            <a:off x="3126195" y="1770685"/>
            <a:ext cx="1444340" cy="495981"/>
          </a:xfrm>
          <a:prstGeom prst="rect">
            <a:avLst/>
          </a:prstGeom>
        </p:spPr>
      </p:pic>
      <p:pic>
        <p:nvPicPr>
          <p:cNvPr id="41" name="Image 40">
            <a:extLst>
              <a:ext uri="{FF2B5EF4-FFF2-40B4-BE49-F238E27FC236}">
                <a16:creationId xmlns:a16="http://schemas.microsoft.com/office/drawing/2014/main" id="{8CC41D4C-00FC-1670-6A8C-E9B00CEE7A6F}"/>
              </a:ext>
            </a:extLst>
          </p:cNvPr>
          <p:cNvPicPr>
            <a:picLocks noChangeAspect="1"/>
          </p:cNvPicPr>
          <p:nvPr/>
        </p:nvPicPr>
        <p:blipFill>
          <a:blip r:embed="rId38"/>
          <a:stretch>
            <a:fillRect/>
          </a:stretch>
        </p:blipFill>
        <p:spPr>
          <a:xfrm>
            <a:off x="4396327" y="5601716"/>
            <a:ext cx="1913296" cy="357971"/>
          </a:xfrm>
          <a:prstGeom prst="rect">
            <a:avLst/>
          </a:prstGeom>
        </p:spPr>
      </p:pic>
      <p:pic>
        <p:nvPicPr>
          <p:cNvPr id="29" name="Image 28" descr="Une image contenant texte, logo, Police, Graphique&#10;&#10;Le contenu généré par l’IA peut être incorrect.">
            <a:extLst>
              <a:ext uri="{FF2B5EF4-FFF2-40B4-BE49-F238E27FC236}">
                <a16:creationId xmlns:a16="http://schemas.microsoft.com/office/drawing/2014/main" id="{0E286042-DB26-AE3B-9307-3B55809C9D1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048287" y="2465930"/>
            <a:ext cx="1411045" cy="256391"/>
          </a:xfrm>
          <a:prstGeom prst="rect">
            <a:avLst/>
          </a:prstGeom>
        </p:spPr>
      </p:pic>
    </p:spTree>
    <p:extLst>
      <p:ext uri="{BB962C8B-B14F-4D97-AF65-F5344CB8AC3E}">
        <p14:creationId xmlns:p14="http://schemas.microsoft.com/office/powerpoint/2010/main" val="327234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4246427466"/>
              </p:ext>
            </p:extLst>
          </p:nvPr>
        </p:nvGraphicFramePr>
        <p:xfrm>
          <a:off x="-108520" y="0"/>
          <a:ext cx="9252520" cy="6741368"/>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La mise en œuvre de synergies créatrices de valeur</a:t>
            </a:r>
          </a:p>
        </p:txBody>
      </p:sp>
    </p:spTree>
    <p:extLst>
      <p:ext uri="{BB962C8B-B14F-4D97-AF65-F5344CB8AC3E}">
        <p14:creationId xmlns:p14="http://schemas.microsoft.com/office/powerpoint/2010/main" val="10989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96275"/>
            <a:ext cx="8024206" cy="611059"/>
          </a:xfrm>
        </p:spPr>
        <p:txBody>
          <a:bodyPr/>
          <a:lstStyle/>
          <a:p>
            <a:pPr algn="l">
              <a:defRPr/>
            </a:pPr>
            <a:r>
              <a:rPr lang="fr-FR" altLang="fr-FR" sz="3600" b="1">
                <a:solidFill>
                  <a:schemeClr val="accent6">
                    <a:lumMod val="75000"/>
                  </a:schemeClr>
                </a:solidFill>
                <a:latin typeface="Calibri" pitchFamily="34" charset="0"/>
              </a:rPr>
              <a:t>Les groupes de travail</a:t>
            </a:r>
            <a:br>
              <a:rPr lang="fr-FR" altLang="fr-FR" sz="38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13317" name="Rectangle 7"/>
          <p:cNvSpPr txBox="1">
            <a:spLocks/>
          </p:cNvSpPr>
          <p:nvPr/>
        </p:nvSpPr>
        <p:spPr bwMode="auto">
          <a:xfrm>
            <a:off x="561583" y="1051435"/>
            <a:ext cx="7143750" cy="4917709"/>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 typeface="Arial" charset="0"/>
              <a:buNone/>
              <a:defRPr/>
            </a:pPr>
            <a:endParaRPr lang="fr-FR" altLang="fr-FR" sz="1000" b="1" dirty="0">
              <a:solidFill>
                <a:srgbClr val="CC000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Salons </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Organisation des salons dont Mesures Solutions EXPO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Lyon, participation mutualisée </a:t>
            </a:r>
            <a:r>
              <a:rPr lang="fr-FR" sz="1700" i="1" dirty="0" err="1">
                <a:solidFill>
                  <a:srgbClr val="132D4D"/>
                </a:solidFill>
                <a:latin typeface="Calibri" pitchFamily="34" charset="0"/>
                <a:cs typeface="Arial" charset="0"/>
              </a:rPr>
              <a:t>Pollutec</a:t>
            </a:r>
            <a:r>
              <a:rPr lang="fr-FR" sz="1700" i="1" dirty="0">
                <a:solidFill>
                  <a:srgbClr val="132D4D"/>
                </a:solidFill>
                <a:latin typeface="Calibri" pitchFamily="34" charset="0"/>
                <a:cs typeface="Arial" charset="0"/>
              </a:rPr>
              <a:t> …</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Achats</a:t>
            </a:r>
          </a:p>
          <a:p>
            <a:pPr marL="342900" indent="-342900">
              <a:buFont typeface="Wingdings" panose="05000000000000000000" pitchFamily="2" charset="2"/>
              <a:buChar char="§"/>
              <a:defRPr/>
            </a:pPr>
            <a:r>
              <a:rPr lang="fr-FR" sz="1700" i="1" dirty="0">
                <a:solidFill>
                  <a:srgbClr val="132D4D"/>
                </a:solidFill>
                <a:latin typeface="Calibri" pitchFamily="34" charset="0"/>
                <a:cs typeface="Arial" charset="0"/>
              </a:rPr>
              <a:t>Transport de colis, location de véhicules, assurances,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centrale d’achats</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Font typeface="Arial" charset="0"/>
              <a:buNone/>
              <a:defRPr/>
            </a:pPr>
            <a:r>
              <a:rPr lang="fr-FR" altLang="fr-FR" sz="2400" b="1" dirty="0">
                <a:solidFill>
                  <a:srgbClr val="00B050"/>
                </a:solidFill>
                <a:latin typeface="Calibri" pitchFamily="34" charset="0"/>
                <a:cs typeface="Arial" charset="0"/>
              </a:rPr>
              <a:t>Export</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Mutualisation de la prospection à l’export</a:t>
            </a: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Formation</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Formations pour les adhérents</a:t>
            </a:r>
          </a:p>
          <a:p>
            <a:pPr marL="342900" indent="-342900">
              <a:buFont typeface="Wingdings" panose="05000000000000000000" pitchFamily="2" charset="2"/>
              <a:buChar char="§"/>
              <a:defRPr/>
            </a:pPr>
            <a:r>
              <a:rPr lang="fr-FR" altLang="fr-FR" sz="1700" i="1" dirty="0">
                <a:solidFill>
                  <a:srgbClr val="132D4D"/>
                </a:solidFill>
                <a:latin typeface="Calibri" pitchFamily="34" charset="0"/>
                <a:cs typeface="Arial" charset="0"/>
              </a:rPr>
              <a:t>Relations avec les écoles </a:t>
            </a:r>
            <a:endParaRPr lang="fr-FR" altLang="fr-FR" sz="1000" b="1" dirty="0">
              <a:solidFill>
                <a:srgbClr val="00B050"/>
              </a:solidFill>
              <a:latin typeface="Calibri" pitchFamily="34" charset="0"/>
              <a:cs typeface="Arial" charset="0"/>
            </a:endParaRPr>
          </a:p>
          <a:p>
            <a:pPr algn="ctr">
              <a:spcBef>
                <a:spcPct val="0"/>
              </a:spcBef>
              <a:buFont typeface="Arial" charset="0"/>
              <a:buNone/>
              <a:defRPr/>
            </a:pPr>
            <a:endParaRPr lang="fr-FR" altLang="fr-FR" sz="1000" b="1" dirty="0">
              <a:solidFill>
                <a:srgbClr val="00B050"/>
              </a:solidFill>
              <a:latin typeface="Calibri" pitchFamily="34" charset="0"/>
              <a:cs typeface="Arial" charset="0"/>
            </a:endParaRPr>
          </a:p>
          <a:p>
            <a:pPr>
              <a:spcBef>
                <a:spcPct val="0"/>
              </a:spcBef>
              <a:buNone/>
              <a:defRPr/>
            </a:pPr>
            <a:r>
              <a:rPr lang="fr-FR" altLang="fr-FR" sz="2400" b="1" dirty="0">
                <a:solidFill>
                  <a:srgbClr val="00B050"/>
                </a:solidFill>
                <a:latin typeface="Calibri" pitchFamily="34" charset="0"/>
                <a:cs typeface="Arial" charset="0"/>
              </a:rPr>
              <a:t>Conditions Générales de vente</a:t>
            </a:r>
          </a:p>
          <a:p>
            <a:pPr marL="342900" indent="-342900">
              <a:buFont typeface="Wingdings" panose="05000000000000000000" pitchFamily="2" charset="2"/>
              <a:buChar char="§"/>
            </a:pPr>
            <a:r>
              <a:rPr lang="fr-FR" sz="1700" i="1" dirty="0">
                <a:solidFill>
                  <a:srgbClr val="132D4D"/>
                </a:solidFill>
                <a:latin typeface="Calibri" pitchFamily="34" charset="0"/>
                <a:cs typeface="Arial" charset="0"/>
              </a:rPr>
              <a:t>Une solution mutualisée pour élaborer et/ou réviser leurs </a:t>
            </a:r>
            <a:br>
              <a:rPr lang="fr-FR" sz="1700" i="1" dirty="0">
                <a:solidFill>
                  <a:srgbClr val="132D4D"/>
                </a:solidFill>
                <a:latin typeface="Calibri" pitchFamily="34" charset="0"/>
                <a:cs typeface="Arial" charset="0"/>
              </a:rPr>
            </a:br>
            <a:r>
              <a:rPr lang="fr-FR" sz="1700" i="1" dirty="0">
                <a:solidFill>
                  <a:srgbClr val="132D4D"/>
                </a:solidFill>
                <a:latin typeface="Calibri" pitchFamily="34" charset="0"/>
                <a:cs typeface="Arial" charset="0"/>
              </a:rPr>
              <a:t>conditions générales de vente</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5846"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0867" y="2527930"/>
            <a:ext cx="636197" cy="10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2092" y="3788532"/>
            <a:ext cx="1005356" cy="75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7190275" y="1661630"/>
            <a:ext cx="1667862" cy="815632"/>
          </a:xfrm>
          <a:prstGeom prst="rect">
            <a:avLst/>
          </a:prstGeom>
        </p:spPr>
      </p:pic>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326" y="5604986"/>
            <a:ext cx="1077192" cy="1077192"/>
          </a:xfrm>
          <a:prstGeom prst="rect">
            <a:avLst/>
          </a:prstGeom>
        </p:spPr>
      </p:pic>
      <p:cxnSp>
        <p:nvCxnSpPr>
          <p:cNvPr id="5" name="Connecteur droit avec flèche 4">
            <a:extLst>
              <a:ext uri="{FF2B5EF4-FFF2-40B4-BE49-F238E27FC236}">
                <a16:creationId xmlns:a16="http://schemas.microsoft.com/office/drawing/2014/main" id="{E571FB9E-1ED1-42F2-B14A-55A0CB5CFE26}"/>
              </a:ext>
            </a:extLst>
          </p:cNvPr>
          <p:cNvCxnSpPr/>
          <p:nvPr/>
        </p:nvCxnSpPr>
        <p:spPr>
          <a:xfrm>
            <a:off x="1475656" y="1079381"/>
            <a:ext cx="462839" cy="5784"/>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7" name="ZoneTexte 6">
            <a:extLst>
              <a:ext uri="{FF2B5EF4-FFF2-40B4-BE49-F238E27FC236}">
                <a16:creationId xmlns:a16="http://schemas.microsoft.com/office/drawing/2014/main" id="{6C7469DF-26C2-4A81-855A-7A38929A0F10}"/>
              </a:ext>
            </a:extLst>
          </p:cNvPr>
          <p:cNvSpPr txBox="1"/>
          <p:nvPr/>
        </p:nvSpPr>
        <p:spPr>
          <a:xfrm>
            <a:off x="2051719" y="823555"/>
            <a:ext cx="5972487" cy="523220"/>
          </a:xfrm>
          <a:prstGeom prst="rect">
            <a:avLst/>
          </a:prstGeom>
          <a:noFill/>
        </p:spPr>
        <p:txBody>
          <a:bodyPr wrap="square" rtlCol="0">
            <a:spAutoFit/>
          </a:bodyPr>
          <a:lstStyle/>
          <a:p>
            <a:r>
              <a:rPr lang="fr-FR" sz="2800" b="1">
                <a:latin typeface="Calibri" panose="020F0502020204030204" pitchFamily="34" charset="0"/>
                <a:cs typeface="Calibri" panose="020F0502020204030204" pitchFamily="34" charset="0"/>
              </a:rPr>
              <a:t>Développement du plan d’actions</a:t>
            </a:r>
          </a:p>
        </p:txBody>
      </p:sp>
      <p:pic>
        <p:nvPicPr>
          <p:cNvPr id="6" name="Image 5" descr="Une image contenant texte&#10;&#10;Description générée automatiquement">
            <a:extLst>
              <a:ext uri="{FF2B5EF4-FFF2-40B4-BE49-F238E27FC236}">
                <a16:creationId xmlns:a16="http://schemas.microsoft.com/office/drawing/2014/main" id="{3290F1A6-74DC-487E-BAE9-E6F2C5DF0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1104" y="4621313"/>
            <a:ext cx="1227332" cy="8822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395536" y="170897"/>
            <a:ext cx="7400925" cy="1143000"/>
          </a:xfrm>
        </p:spPr>
        <p:txBody>
          <a:bodyPr/>
          <a:lstStyle/>
          <a:p>
            <a:pPr>
              <a:defRPr/>
            </a:pPr>
            <a:r>
              <a:rPr lang="fr-FR" altLang="fr-FR" sz="3800" b="1">
                <a:solidFill>
                  <a:srgbClr val="F79646">
                    <a:lumMod val="75000"/>
                  </a:srgbClr>
                </a:solidFill>
                <a:latin typeface="Calibri" pitchFamily="34" charset="0"/>
              </a:rPr>
              <a:t>Les groupes de travail</a:t>
            </a:r>
            <a:br>
              <a:rPr lang="fr-FR" altLang="fr-FR" sz="4000" b="1">
                <a:solidFill>
                  <a:srgbClr val="F79646">
                    <a:lumMod val="75000"/>
                  </a:srgbClr>
                </a:solidFill>
                <a:latin typeface="Calibri" pitchFamily="34" charset="0"/>
              </a:rPr>
            </a:br>
            <a:endParaRPr lang="fr-FR" altLang="fr-FR" sz="1800" b="1">
              <a:latin typeface="Calibri" panose="020F0502020204030204" pitchFamily="34" charset="0"/>
              <a:cs typeface="Calibri" panose="020F0502020204030204" pitchFamily="34" charset="0"/>
            </a:endParaRPr>
          </a:p>
        </p:txBody>
      </p:sp>
      <p:sp>
        <p:nvSpPr>
          <p:cNvPr id="13317" name="Rectangle 7"/>
          <p:cNvSpPr txBox="1">
            <a:spLocks/>
          </p:cNvSpPr>
          <p:nvPr/>
        </p:nvSpPr>
        <p:spPr bwMode="auto">
          <a:xfrm>
            <a:off x="323527" y="1278599"/>
            <a:ext cx="7343775" cy="5301208"/>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 typeface="Arial" charset="0"/>
              <a:buNone/>
              <a:defRPr/>
            </a:pPr>
            <a:r>
              <a:rPr lang="fr-FR" altLang="fr-FR" sz="2300" b="1" dirty="0">
                <a:solidFill>
                  <a:srgbClr val="00B050"/>
                </a:solidFill>
                <a:latin typeface="Calibri" pitchFamily="34" charset="0"/>
                <a:cs typeface="Arial" charset="0"/>
              </a:rPr>
              <a:t>Communication Digitale</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Optimisation de visibilité sur le Net</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Utilisation des réseaux sociaux</a:t>
            </a:r>
          </a:p>
          <a:p>
            <a:pPr marL="342900" indent="-342900">
              <a:buFont typeface="Wingdings" panose="05000000000000000000" pitchFamily="2" charset="2"/>
              <a:buChar char="§"/>
              <a:defRPr/>
            </a:pPr>
            <a:r>
              <a:rPr lang="fr-FR" sz="1600" i="1" dirty="0">
                <a:solidFill>
                  <a:srgbClr val="132D4D"/>
                </a:solidFill>
                <a:latin typeface="Calibri" pitchFamily="34" charset="0"/>
                <a:cs typeface="Arial" charset="0"/>
              </a:rPr>
              <a:t>Formations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None/>
              <a:defRPr/>
            </a:pPr>
            <a:r>
              <a:rPr lang="fr-FR" altLang="fr-FR" sz="2300" b="1" dirty="0" err="1">
                <a:solidFill>
                  <a:srgbClr val="00B050"/>
                </a:solidFill>
                <a:latin typeface="Calibri" pitchFamily="34" charset="0"/>
                <a:cs typeface="Arial" charset="0"/>
              </a:rPr>
              <a:t>Qualiopi</a:t>
            </a:r>
            <a:endParaRPr lang="fr-FR" altLang="fr-FR" sz="2300" b="1" dirty="0">
              <a:solidFill>
                <a:srgbClr val="00B050"/>
              </a:solidFill>
              <a:latin typeface="Calibri" pitchFamily="34" charset="0"/>
              <a:cs typeface="Arial" charset="0"/>
            </a:endParaRP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Accompagnement des entreprises qui souhaitent obtenir la certification</a:t>
            </a:r>
          </a:p>
          <a:p>
            <a:pPr marL="342900" lvl="0" indent="-342900">
              <a:buFont typeface="Wingdings" panose="05000000000000000000" pitchFamily="2" charset="2"/>
              <a:buChar char="§"/>
            </a:pPr>
            <a:r>
              <a:rPr lang="fr-FR" sz="1600" i="1" dirty="0">
                <a:solidFill>
                  <a:srgbClr val="132D4D"/>
                </a:solidFill>
                <a:latin typeface="Calibri" pitchFamily="34" charset="0"/>
                <a:cs typeface="Arial" charset="0"/>
              </a:rPr>
              <a:t>Utilisation de la certification du Réseau Mesure pour développer la formation</a:t>
            </a:r>
            <a:br>
              <a:rPr lang="fr-FR" sz="1600" i="1" dirty="0">
                <a:solidFill>
                  <a:srgbClr val="132D4D"/>
                </a:solidFill>
                <a:latin typeface="Calibri" pitchFamily="34" charset="0"/>
                <a:cs typeface="Arial" charset="0"/>
              </a:rPr>
            </a:br>
            <a:r>
              <a:rPr lang="fr-FR" sz="1600" i="1" dirty="0">
                <a:solidFill>
                  <a:srgbClr val="132D4D"/>
                </a:solidFill>
                <a:latin typeface="Calibri" pitchFamily="34" charset="0"/>
                <a:cs typeface="Arial" charset="0"/>
              </a:rPr>
              <a:t>pour vos clients</a:t>
            </a:r>
          </a:p>
          <a:p>
            <a:pPr marL="342900" indent="-342900">
              <a:buFont typeface="Wingdings" panose="05000000000000000000" pitchFamily="2" charset="2"/>
              <a:buChar char="§"/>
              <a:defRPr/>
            </a:pPr>
            <a:endParaRPr 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Analyse physico-chimique de l’eau</a:t>
            </a: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Réflexions sur le </a:t>
            </a:r>
            <a:r>
              <a:rPr lang="fr-FR" sz="1600" i="1" dirty="0">
                <a:solidFill>
                  <a:srgbClr val="132D4D"/>
                </a:solidFill>
                <a:latin typeface="Calibri" pitchFamily="34" charset="0"/>
                <a:cs typeface="Arial" charset="0"/>
              </a:rPr>
              <a:t>Traitement des eaux usées et les mesures </a:t>
            </a:r>
          </a:p>
          <a:p>
            <a:pPr>
              <a:buNone/>
              <a:defRPr/>
            </a:pPr>
            <a:r>
              <a:rPr lang="fr-FR" sz="1600" i="1" dirty="0">
                <a:solidFill>
                  <a:srgbClr val="132D4D"/>
                </a:solidFill>
                <a:latin typeface="Calibri" pitchFamily="34" charset="0"/>
                <a:cs typeface="Arial" charset="0"/>
              </a:rPr>
              <a:t>physico-chimique </a:t>
            </a:r>
          </a:p>
          <a:p>
            <a:pPr>
              <a:buNone/>
              <a:defRPr/>
            </a:pPr>
            <a:endParaRPr lang="fr-FR" altLang="fr-FR" sz="800" i="1" dirty="0">
              <a:solidFill>
                <a:srgbClr val="132D4D"/>
              </a:solidFill>
              <a:latin typeface="Calibri" pitchFamily="34" charset="0"/>
              <a:cs typeface="Arial" charset="0"/>
            </a:endParaRPr>
          </a:p>
          <a:p>
            <a:pPr>
              <a:spcBef>
                <a:spcPct val="0"/>
              </a:spcBef>
              <a:buFont typeface="Arial" charset="0"/>
              <a:buNone/>
              <a:defRPr/>
            </a:pPr>
            <a:r>
              <a:rPr lang="fr-FR" altLang="fr-FR" sz="2300" b="1" dirty="0">
                <a:solidFill>
                  <a:srgbClr val="00B050"/>
                </a:solidFill>
                <a:latin typeface="Calibri" pitchFamily="34" charset="0"/>
                <a:cs typeface="Arial" charset="0"/>
              </a:rPr>
              <a:t>La route et l’entreprise</a:t>
            </a:r>
          </a:p>
          <a:p>
            <a:pPr marL="342900" indent="-342900">
              <a:buFont typeface="Wingdings" panose="05000000000000000000" pitchFamily="2" charset="2"/>
              <a:buChar char="§"/>
              <a:defRPr/>
            </a:pPr>
            <a:r>
              <a:rPr lang="fr-FR" altLang="fr-FR" sz="1600" i="1">
                <a:solidFill>
                  <a:srgbClr val="132D4D"/>
                </a:solidFill>
                <a:latin typeface="Calibri" pitchFamily="34" charset="0"/>
                <a:cs typeface="Arial" charset="0"/>
              </a:rPr>
              <a:t>Sécurité routière</a:t>
            </a:r>
            <a:endParaRPr lang="fr-FR" altLang="fr-FR" sz="1600" i="1" dirty="0">
              <a:solidFill>
                <a:srgbClr val="132D4D"/>
              </a:solidFill>
              <a:latin typeface="Calibri" pitchFamily="34" charset="0"/>
              <a:cs typeface="Arial" charset="0"/>
            </a:endParaRPr>
          </a:p>
          <a:p>
            <a:pPr marL="342900" indent="-342900">
              <a:buFont typeface="Wingdings" panose="05000000000000000000" pitchFamily="2" charset="2"/>
              <a:buChar char="§"/>
              <a:defRPr/>
            </a:pPr>
            <a:r>
              <a:rPr lang="fr-FR" altLang="fr-FR" sz="1600" i="1" dirty="0">
                <a:solidFill>
                  <a:srgbClr val="132D4D"/>
                </a:solidFill>
                <a:latin typeface="Calibri" pitchFamily="34" charset="0"/>
                <a:cs typeface="Arial" charset="0"/>
              </a:rPr>
              <a:t>Eco-conduite / Stages de conduite sur circuit</a:t>
            </a: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lgn="ctr">
              <a:spcBef>
                <a:spcPct val="0"/>
              </a:spcBef>
              <a:buFont typeface="Arial" charset="0"/>
              <a:buNone/>
              <a:defRPr/>
            </a:pPr>
            <a:endParaRPr lang="fr-FR" altLang="fr-FR" sz="2800" b="1" dirty="0">
              <a:solidFill>
                <a:srgbClr val="CC0000"/>
              </a:solidFill>
              <a:latin typeface="Calibri" pitchFamily="34" charset="0"/>
              <a:cs typeface="Arial" charset="0"/>
            </a:endParaRPr>
          </a:p>
          <a:p>
            <a:pPr>
              <a:spcBef>
                <a:spcPct val="0"/>
              </a:spcBef>
              <a:buFontTx/>
              <a:buNone/>
              <a:defRPr/>
            </a:pPr>
            <a:endParaRPr lang="fr-FR" altLang="fr-FR" sz="2400" b="1" dirty="0">
              <a:solidFill>
                <a:srgbClr val="00004C"/>
              </a:solidFill>
              <a:latin typeface="Calibri" pitchFamily="34" charset="0"/>
              <a:cs typeface="Arial" charset="0"/>
            </a:endParaRPr>
          </a:p>
        </p:txBody>
      </p:sp>
      <p:pic>
        <p:nvPicPr>
          <p:cNvPr id="37893"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6133" y="1555758"/>
            <a:ext cx="13319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8"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133" y="4255298"/>
            <a:ext cx="12811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6634" y="5490066"/>
            <a:ext cx="13382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09186" y="2768450"/>
            <a:ext cx="14112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97E3B1-3941-4CE4-9B05-0C2B06960E11}"/>
              </a:ext>
            </a:extLst>
          </p:cNvPr>
          <p:cNvSpPr>
            <a:spLocks noGrp="1"/>
          </p:cNvSpPr>
          <p:nvPr>
            <p:ph type="title"/>
          </p:nvPr>
        </p:nvSpPr>
        <p:spPr>
          <a:xfrm>
            <a:off x="-108520" y="2564904"/>
            <a:ext cx="9361040" cy="1079500"/>
          </a:xfrm>
        </p:spPr>
        <p:txBody>
          <a:bodyPr/>
          <a:lstStyle/>
          <a:p>
            <a:pPr eaLnBrk="1" hangingPunct="1">
              <a:defRPr/>
            </a:pPr>
            <a:r>
              <a:rPr lang="fr-FR" altLang="fr-FR" b="1">
                <a:solidFill>
                  <a:schemeClr val="accent6">
                    <a:lumMod val="75000"/>
                  </a:schemeClr>
                </a:solidFill>
                <a:latin typeface="Calibri" panose="020F0502020204030204" pitchFamily="34" charset="0"/>
                <a:cs typeface="Arial" charset="0"/>
              </a:rPr>
              <a:t>Plan d’actions</a:t>
            </a:r>
          </a:p>
        </p:txBody>
      </p:sp>
    </p:spTree>
    <p:extLst>
      <p:ext uri="{BB962C8B-B14F-4D97-AF65-F5344CB8AC3E}">
        <p14:creationId xmlns:p14="http://schemas.microsoft.com/office/powerpoint/2010/main" val="243040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raphique 4"/>
          <p:cNvGraphicFramePr>
            <a:graphicFrameLocks/>
          </p:cNvGraphicFramePr>
          <p:nvPr>
            <p:extLst>
              <p:ext uri="{D42A27DB-BD31-4B8C-83A1-F6EECF244321}">
                <p14:modId xmlns:p14="http://schemas.microsoft.com/office/powerpoint/2010/main" val="59629989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
        <p:nvSpPr>
          <p:cNvPr id="11268" name="Titre 1"/>
          <p:cNvSpPr>
            <a:spLocks noGrp="1"/>
          </p:cNvSpPr>
          <p:nvPr>
            <p:ph type="title"/>
          </p:nvPr>
        </p:nvSpPr>
        <p:spPr>
          <a:xfrm>
            <a:off x="971600" y="2852738"/>
            <a:ext cx="7400925" cy="1143000"/>
          </a:xfrm>
        </p:spPr>
        <p:txBody>
          <a:bodyPr/>
          <a:lstStyle/>
          <a:p>
            <a:pPr>
              <a:defRPr/>
            </a:pPr>
            <a:r>
              <a:rPr lang="fr-FR" altLang="fr-FR" sz="4000"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p>
        </p:txBody>
      </p:sp>
    </p:spTree>
    <p:extLst>
      <p:ext uri="{BB962C8B-B14F-4D97-AF65-F5344CB8AC3E}">
        <p14:creationId xmlns:p14="http://schemas.microsoft.com/office/powerpoint/2010/main" val="3594986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B0553A-F384-44E4-9891-988D180B1DAF}"/>
              </a:ext>
            </a:extLst>
          </p:cNvPr>
          <p:cNvPicPr>
            <a:picLocks noChangeAspect="1"/>
          </p:cNvPicPr>
          <p:nvPr/>
        </p:nvPicPr>
        <p:blipFill>
          <a:blip r:embed="rId3"/>
          <a:stretch>
            <a:fillRect/>
          </a:stretch>
        </p:blipFill>
        <p:spPr>
          <a:xfrm>
            <a:off x="3579823" y="2222904"/>
            <a:ext cx="2036240" cy="1956986"/>
          </a:xfrm>
          <a:prstGeom prst="rect">
            <a:avLst/>
          </a:prstGeom>
        </p:spPr>
      </p:pic>
      <p:sp>
        <p:nvSpPr>
          <p:cNvPr id="4" name="Rectangle 3">
            <a:extLst>
              <a:ext uri="{FF2B5EF4-FFF2-40B4-BE49-F238E27FC236}">
                <a16:creationId xmlns:a16="http://schemas.microsoft.com/office/drawing/2014/main" id="{C19C1C81-65CC-4940-8F0E-3F0FC01DDCF1}"/>
              </a:ext>
            </a:extLst>
          </p:cNvPr>
          <p:cNvSpPr/>
          <p:nvPr/>
        </p:nvSpPr>
        <p:spPr>
          <a:xfrm>
            <a:off x="0" y="5949280"/>
            <a:ext cx="9252520" cy="646331"/>
          </a:xfrm>
          <a:prstGeom prst="rect">
            <a:avLst/>
          </a:prstGeom>
        </p:spPr>
        <p:txBody>
          <a:bodyPr wrap="square">
            <a:spAutoFit/>
          </a:bodyPr>
          <a:lstStyle/>
          <a:p>
            <a:pPr algn="ctr"/>
            <a:r>
              <a:rPr lang="fr-FR" altLang="fr-FR" b="1">
                <a:solidFill>
                  <a:schemeClr val="accent6">
                    <a:lumMod val="75000"/>
                  </a:schemeClr>
                </a:solidFill>
                <a:latin typeface="Calibri" panose="020F0502020204030204" pitchFamily="34" charset="0"/>
                <a:cs typeface="Arial" charset="0"/>
              </a:rPr>
              <a:t>Une source d’économies supplémentaires pour les adhérents par le biais d’actions mutualisées pilotées par des groupes de travail dédiés.</a:t>
            </a:r>
            <a:endParaRPr lang="fr-FR"/>
          </a:p>
        </p:txBody>
      </p:sp>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4"/>
              </a:rPr>
              <a:t>Achats mutualisés</a:t>
            </a:r>
            <a:endParaRPr lang="fr-FR" altLang="fr-FR" sz="4000" b="1">
              <a:solidFill>
                <a:schemeClr val="accent6">
                  <a:lumMod val="75000"/>
                </a:schemeClr>
              </a:solidFill>
              <a:latin typeface="Calibri" pitchFamily="34" charset="0"/>
            </a:endParaRPr>
          </a:p>
        </p:txBody>
      </p:sp>
      <p:pic>
        <p:nvPicPr>
          <p:cNvPr id="6" name="Picture 2" descr="Afficher l'image d'origine">
            <a:extLst>
              <a:ext uri="{FF2B5EF4-FFF2-40B4-BE49-F238E27FC236}">
                <a16:creationId xmlns:a16="http://schemas.microsoft.com/office/drawing/2014/main" id="{ECBCF85E-D7FA-400D-98D5-FE278DB94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174" y="1754156"/>
            <a:ext cx="2598172" cy="9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222CDD1-D4CD-4E53-944B-5B303DE07664}"/>
              </a:ext>
            </a:extLst>
          </p:cNvPr>
          <p:cNvSpPr/>
          <p:nvPr/>
        </p:nvSpPr>
        <p:spPr>
          <a:xfrm>
            <a:off x="3345664" y="1318211"/>
            <a:ext cx="2300181" cy="369332"/>
          </a:xfrm>
          <a:prstGeom prst="rect">
            <a:avLst/>
          </a:prstGeom>
        </p:spPr>
        <p:txBody>
          <a:bodyPr wrap="none">
            <a:spAutoFit/>
          </a:bodyPr>
          <a:lstStyle/>
          <a:p>
            <a:pPr>
              <a:defRPr/>
            </a:pPr>
            <a:r>
              <a:rPr lang="fr-FR" altLang="fr-FR" b="1">
                <a:solidFill>
                  <a:srgbClr val="132D4D"/>
                </a:solidFill>
                <a:latin typeface="Calibri" pitchFamily="34" charset="0"/>
                <a:cs typeface="Arial" charset="0"/>
              </a:rPr>
              <a:t>Transport de colis TNT</a:t>
            </a:r>
          </a:p>
        </p:txBody>
      </p:sp>
      <p:pic>
        <p:nvPicPr>
          <p:cNvPr id="10" name="Image 2">
            <a:extLst>
              <a:ext uri="{FF2B5EF4-FFF2-40B4-BE49-F238E27FC236}">
                <a16:creationId xmlns:a16="http://schemas.microsoft.com/office/drawing/2014/main" id="{AD11FB6E-9700-4DA7-A13B-F6798409C9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2927195"/>
            <a:ext cx="2158203" cy="90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F99BEFC-F2A1-4666-B553-192A2BC2CFBD}"/>
              </a:ext>
            </a:extLst>
          </p:cNvPr>
          <p:cNvSpPr/>
          <p:nvPr/>
        </p:nvSpPr>
        <p:spPr>
          <a:xfrm>
            <a:off x="5925346" y="1945122"/>
            <a:ext cx="3168352" cy="923330"/>
          </a:xfrm>
          <a:prstGeom prst="rect">
            <a:avLst/>
          </a:prstGeom>
        </p:spPr>
        <p:txBody>
          <a:bodyPr wrap="square">
            <a:spAutoFit/>
          </a:bodyPr>
          <a:lstStyle/>
          <a:p>
            <a:pPr algn="ctr"/>
            <a:r>
              <a:rPr lang="fr-FR" b="1" i="1">
                <a:solidFill>
                  <a:srgbClr val="132D4D"/>
                </a:solidFill>
                <a:latin typeface="Calibri" pitchFamily="34" charset="0"/>
                <a:cs typeface="Arial" charset="0"/>
              </a:rPr>
              <a:t>Contrat Assurance Dommages &amp; pour personnes et dirigeants</a:t>
            </a:r>
          </a:p>
          <a:p>
            <a:pPr algn="ctr"/>
            <a:r>
              <a:rPr lang="fr-FR" b="1" i="1">
                <a:solidFill>
                  <a:srgbClr val="132D4D"/>
                </a:solidFill>
                <a:latin typeface="Calibri" pitchFamily="34" charset="0"/>
                <a:cs typeface="Arial" charset="0"/>
              </a:rPr>
              <a:t>Cybersécurité  </a:t>
            </a:r>
            <a:endParaRPr lang="fr-FR" b="1"/>
          </a:p>
        </p:txBody>
      </p:sp>
      <p:pic>
        <p:nvPicPr>
          <p:cNvPr id="12" name="Picture 18" descr="http://www.haxoneo.com/img/logo.png">
            <a:extLst>
              <a:ext uri="{FF2B5EF4-FFF2-40B4-BE49-F238E27FC236}">
                <a16:creationId xmlns:a16="http://schemas.microsoft.com/office/drawing/2014/main" id="{300F2FFB-9D0E-4E0A-8280-0DFB044BB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2695463"/>
            <a:ext cx="1876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84EEB57-A05C-4EAD-A6F2-CD49073C65B4}"/>
              </a:ext>
            </a:extLst>
          </p:cNvPr>
          <p:cNvSpPr/>
          <p:nvPr/>
        </p:nvSpPr>
        <p:spPr>
          <a:xfrm>
            <a:off x="-17482" y="2164012"/>
            <a:ext cx="3121945" cy="369332"/>
          </a:xfrm>
          <a:prstGeom prst="rect">
            <a:avLst/>
          </a:prstGeom>
        </p:spPr>
        <p:txBody>
          <a:bodyPr wrap="none">
            <a:spAutoFit/>
          </a:bodyPr>
          <a:lstStyle/>
          <a:p>
            <a:pPr algn="ctr">
              <a:defRPr/>
            </a:pPr>
            <a:r>
              <a:rPr lang="fr-FR" altLang="fr-FR" b="1">
                <a:solidFill>
                  <a:srgbClr val="132D4D"/>
                </a:solidFill>
                <a:latin typeface="Calibri" panose="020F0502020204030204" pitchFamily="34" charset="0"/>
                <a:cs typeface="Arial" charset="0"/>
              </a:rPr>
              <a:t>Centrales d’achats mutualisées</a:t>
            </a:r>
            <a:endParaRPr lang="fr-FR" altLang="fr-FR" i="1">
              <a:solidFill>
                <a:srgbClr val="132D4D"/>
              </a:solidFill>
              <a:latin typeface="Calibri" pitchFamily="34" charset="0"/>
              <a:cs typeface="Arial" charset="0"/>
            </a:endParaRPr>
          </a:p>
        </p:txBody>
      </p:sp>
      <p:sp>
        <p:nvSpPr>
          <p:cNvPr id="16" name="Rectangle 15">
            <a:extLst>
              <a:ext uri="{FF2B5EF4-FFF2-40B4-BE49-F238E27FC236}">
                <a16:creationId xmlns:a16="http://schemas.microsoft.com/office/drawing/2014/main" id="{BBB7DCFB-E5A1-48D4-B635-6A9CAD7F3D65}"/>
              </a:ext>
            </a:extLst>
          </p:cNvPr>
          <p:cNvSpPr/>
          <p:nvPr/>
        </p:nvSpPr>
        <p:spPr>
          <a:xfrm>
            <a:off x="-723853" y="3922433"/>
            <a:ext cx="4572000" cy="584775"/>
          </a:xfrm>
          <a:prstGeom prst="rect">
            <a:avLst/>
          </a:prstGeom>
        </p:spPr>
        <p:txBody>
          <a:bodyPr>
            <a:spAutoFit/>
          </a:bodyPr>
          <a:lstStyle/>
          <a:p>
            <a:pPr algn="ctr"/>
            <a:r>
              <a:rPr lang="fr-FR" b="1">
                <a:solidFill>
                  <a:srgbClr val="132D4D"/>
                </a:solidFill>
                <a:latin typeface="Calibri" panose="020F0502020204030204" pitchFamily="34" charset="0"/>
                <a:cs typeface="Arial" charset="0"/>
              </a:rPr>
              <a:t>Centrale de réservation </a:t>
            </a:r>
          </a:p>
          <a:p>
            <a:pPr algn="ctr"/>
            <a:r>
              <a:rPr lang="fr-FR" sz="1400" b="1">
                <a:solidFill>
                  <a:srgbClr val="132D4D"/>
                </a:solidFill>
                <a:latin typeface="Calibri" panose="020F0502020204030204" pitchFamily="34" charset="0"/>
                <a:cs typeface="Calibri" panose="020F0502020204030204" pitchFamily="34" charset="0"/>
              </a:rPr>
              <a:t>(l’équivalent d’un comité d’entreprise)</a:t>
            </a:r>
          </a:p>
        </p:txBody>
      </p:sp>
      <p:pic>
        <p:nvPicPr>
          <p:cNvPr id="1026" name="Picture 2" descr="Place des salarié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791" y="4695489"/>
            <a:ext cx="2819400" cy="800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ED5DFD2-8282-4A61-A013-FE080B93D882}"/>
              </a:ext>
            </a:extLst>
          </p:cNvPr>
          <p:cNvSpPr/>
          <p:nvPr/>
        </p:nvSpPr>
        <p:spPr>
          <a:xfrm>
            <a:off x="2828816" y="4255427"/>
            <a:ext cx="2766289" cy="646331"/>
          </a:xfrm>
          <a:prstGeom prst="rect">
            <a:avLst/>
          </a:prstGeom>
        </p:spPr>
        <p:txBody>
          <a:bodyPr wrap="square">
            <a:spAutoFit/>
          </a:bodyPr>
          <a:lstStyle/>
          <a:p>
            <a:pPr algn="ctr">
              <a:defRPr/>
            </a:pPr>
            <a:r>
              <a:rPr lang="fr-FR" b="1" i="0">
                <a:solidFill>
                  <a:srgbClr val="000000"/>
                </a:solidFill>
                <a:effectLst/>
                <a:latin typeface="Calibri" panose="020F0502020204030204" pitchFamily="34" charset="0"/>
                <a:cs typeface="Calibri" panose="020F0502020204030204" pitchFamily="34" charset="0"/>
              </a:rPr>
              <a:t>Offres de location longue durée et d'abonnement</a:t>
            </a:r>
            <a:endParaRPr lang="fr-FR" altLang="fr-FR" b="1" i="1">
              <a:solidFill>
                <a:srgbClr val="132D4D"/>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8B05D545-FACE-4C99-BEE8-A955BB37B064}"/>
              </a:ext>
            </a:extLst>
          </p:cNvPr>
          <p:cNvSpPr/>
          <p:nvPr/>
        </p:nvSpPr>
        <p:spPr>
          <a:xfrm>
            <a:off x="5616063" y="4233765"/>
            <a:ext cx="3381610" cy="861774"/>
          </a:xfrm>
          <a:prstGeom prst="rect">
            <a:avLst/>
          </a:prstGeom>
        </p:spPr>
        <p:txBody>
          <a:bodyPr wrap="square">
            <a:spAutoFit/>
          </a:bodyPr>
          <a:lstStyle/>
          <a:p>
            <a:pPr algn="ctr"/>
            <a:r>
              <a:rPr lang="fr-FR" b="1">
                <a:solidFill>
                  <a:srgbClr val="132D4D"/>
                </a:solidFill>
                <a:latin typeface="Calibri" panose="020F0502020204030204" pitchFamily="34" charset="0"/>
                <a:cs typeface="Arial" charset="0"/>
              </a:rPr>
              <a:t>Solution de financement de l’innovation</a:t>
            </a:r>
          </a:p>
          <a:p>
            <a:pPr algn="ctr"/>
            <a:endParaRPr lang="fr-FR" sz="1400" b="1">
              <a:solidFill>
                <a:srgbClr val="132D4D"/>
              </a:solidFill>
              <a:latin typeface="Calibri" panose="020F0502020204030204" pitchFamily="34" charset="0"/>
              <a:cs typeface="Calibri" panose="020F0502020204030204" pitchFamily="34" charset="0"/>
            </a:endParaRPr>
          </a:p>
        </p:txBody>
      </p:sp>
      <p:pic>
        <p:nvPicPr>
          <p:cNvPr id="8" name="Image 7">
            <a:extLst>
              <a:ext uri="{FF2B5EF4-FFF2-40B4-BE49-F238E27FC236}">
                <a16:creationId xmlns:a16="http://schemas.microsoft.com/office/drawing/2014/main" id="{5C22CE16-E1DF-4D42-83E1-7C87DBD27A11}"/>
              </a:ext>
            </a:extLst>
          </p:cNvPr>
          <p:cNvPicPr>
            <a:picLocks noChangeAspect="1"/>
          </p:cNvPicPr>
          <p:nvPr/>
        </p:nvPicPr>
        <p:blipFill>
          <a:blip r:embed="rId9"/>
          <a:stretch>
            <a:fillRect/>
          </a:stretch>
        </p:blipFill>
        <p:spPr>
          <a:xfrm>
            <a:off x="3228240" y="4726799"/>
            <a:ext cx="1428750" cy="1428750"/>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C5A04003-DBBB-8A47-90C8-835E71DEC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1431" y="4940959"/>
            <a:ext cx="2674109" cy="1109260"/>
          </a:xfrm>
          <a:prstGeom prst="rect">
            <a:avLst/>
          </a:prstGeom>
        </p:spPr>
      </p:pic>
    </p:spTree>
    <p:extLst>
      <p:ext uri="{BB962C8B-B14F-4D97-AF65-F5344CB8AC3E}">
        <p14:creationId xmlns:p14="http://schemas.microsoft.com/office/powerpoint/2010/main" val="3620403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réunions d’échanges d’expériences…</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6047809"/>
          </a:xfrm>
          <a:prstGeom prst="rect">
            <a:avLst/>
          </a:prstGeom>
        </p:spPr>
        <p:txBody>
          <a:bodyPr wrap="square">
            <a:spAutoFit/>
          </a:bodyPr>
          <a:lstStyle/>
          <a:p>
            <a:r>
              <a:rPr lang="fr-FR" sz="1400"/>
              <a:t> </a:t>
            </a:r>
            <a:r>
              <a:rPr lang="fr-FR"/>
              <a:t>L'objectif de ces rencontres est de permettre aux adhérents d'échanger sur différents thèmes tels que :</a:t>
            </a:r>
          </a:p>
          <a:p>
            <a:endParaRPr lang="fr-FR"/>
          </a:p>
          <a:p>
            <a:pPr>
              <a:lnSpc>
                <a:spcPct val="150000"/>
              </a:lnSpc>
            </a:pPr>
            <a:r>
              <a:rPr lang="fr-FR"/>
              <a:t>- La Cybersécurité </a:t>
            </a:r>
            <a:br>
              <a:rPr lang="fr-FR"/>
            </a:br>
            <a:r>
              <a:rPr lang="fr-FR"/>
              <a:t>- Le management à distance</a:t>
            </a:r>
          </a:p>
          <a:p>
            <a:pPr>
              <a:lnSpc>
                <a:spcPct val="150000"/>
              </a:lnSpc>
            </a:pPr>
            <a:r>
              <a:rPr lang="fr-FR"/>
              <a:t>- La vente en </a:t>
            </a:r>
            <a:r>
              <a:rPr lang="fr-FR" err="1"/>
              <a:t>visio</a:t>
            </a:r>
            <a:r>
              <a:rPr lang="fr-FR"/>
              <a:t> </a:t>
            </a:r>
          </a:p>
          <a:p>
            <a:pPr>
              <a:lnSpc>
                <a:spcPct val="150000"/>
              </a:lnSpc>
            </a:pPr>
            <a:r>
              <a:rPr lang="fr-FR"/>
              <a:t>- Le financement de la R&amp;D</a:t>
            </a:r>
          </a:p>
          <a:p>
            <a:pPr>
              <a:lnSpc>
                <a:spcPct val="150000"/>
              </a:lnSpc>
            </a:pPr>
            <a:r>
              <a:rPr lang="fr-FR"/>
              <a:t>- Entretiens professionnels et entretiens annuels : la différence</a:t>
            </a:r>
          </a:p>
          <a:p>
            <a:pPr>
              <a:lnSpc>
                <a:spcPct val="150000"/>
              </a:lnSpc>
            </a:pPr>
            <a:r>
              <a:rPr lang="fr-FR"/>
              <a:t>- Appréhender les bonnes pratiques de recrutement</a:t>
            </a:r>
          </a:p>
          <a:p>
            <a:pPr>
              <a:lnSpc>
                <a:spcPct val="150000"/>
              </a:lnSpc>
            </a:pPr>
            <a:r>
              <a:rPr lang="fr-FR"/>
              <a:t>- Développer sa marque employeur</a:t>
            </a:r>
          </a:p>
          <a:p>
            <a:pPr marL="285750" indent="-285750">
              <a:lnSpc>
                <a:spcPct val="150000"/>
              </a:lnSpc>
              <a:buFontTx/>
              <a:buChar char="-"/>
            </a:pPr>
            <a:r>
              <a:rPr lang="fr-FR"/>
              <a:t>La gestion des déchets </a:t>
            </a:r>
          </a:p>
          <a:p>
            <a:pPr marL="285750" indent="-285750">
              <a:lnSpc>
                <a:spcPct val="150000"/>
              </a:lnSpc>
              <a:buFontTx/>
              <a:buChar char="-"/>
            </a:pPr>
            <a:r>
              <a:rPr lang="fr-FR"/>
              <a:t>Le recrutement....</a:t>
            </a:r>
          </a:p>
          <a:p>
            <a:endParaRPr lang="fr-FR"/>
          </a:p>
          <a:p>
            <a:pPr algn="ctr"/>
            <a:r>
              <a:rPr lang="fr-FR" b="1"/>
              <a:t>Ces réunions peuvent ensuite donner lieu à la création </a:t>
            </a:r>
          </a:p>
          <a:p>
            <a:pPr algn="ctr"/>
            <a:r>
              <a:rPr lang="fr-FR" b="1"/>
              <a:t>de groupes de travail dédiés.</a:t>
            </a:r>
          </a:p>
          <a:p>
            <a:endParaRPr lang="fr-FR" b="1"/>
          </a:p>
          <a:p>
            <a:endParaRPr lang="fr-FR"/>
          </a:p>
        </p:txBody>
      </p:sp>
      <p:pic>
        <p:nvPicPr>
          <p:cNvPr id="2" name="Image 1"/>
          <p:cNvPicPr>
            <a:picLocks noChangeAspect="1"/>
          </p:cNvPicPr>
          <p:nvPr/>
        </p:nvPicPr>
        <p:blipFill>
          <a:blip r:embed="rId5"/>
          <a:stretch>
            <a:fillRect/>
          </a:stretch>
        </p:blipFill>
        <p:spPr>
          <a:xfrm>
            <a:off x="7029760" y="4049697"/>
            <a:ext cx="1893962" cy="913400"/>
          </a:xfrm>
          <a:prstGeom prst="rect">
            <a:avLst/>
          </a:prstGeom>
        </p:spPr>
      </p:pic>
    </p:spTree>
    <p:extLst>
      <p:ext uri="{BB962C8B-B14F-4D97-AF65-F5344CB8AC3E}">
        <p14:creationId xmlns:p14="http://schemas.microsoft.com/office/powerpoint/2010/main" val="227829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8828"/>
            <a:ext cx="7400925" cy="567420"/>
          </a:xfrm>
        </p:spPr>
        <p:txBody>
          <a:bodyPr/>
          <a:lstStyle/>
          <a:p>
            <a:pPr>
              <a:defRPr/>
            </a:pPr>
            <a:r>
              <a:rPr lang="fr-FR" altLang="fr-FR" sz="3200" b="1">
                <a:solidFill>
                  <a:schemeClr val="accent6">
                    <a:lumMod val="75000"/>
                  </a:schemeClr>
                </a:solidFill>
                <a:latin typeface="Calibri" pitchFamily="34" charset="0"/>
                <a:hlinkClick r:id="rId4"/>
              </a:rPr>
              <a:t>Des Outils d'optimisation de gestion interne ...</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sp>
        <p:nvSpPr>
          <p:cNvPr id="20" name="Rectangle 19"/>
          <p:cNvSpPr/>
          <p:nvPr/>
        </p:nvSpPr>
        <p:spPr>
          <a:xfrm>
            <a:off x="210754" y="1340768"/>
            <a:ext cx="8712968" cy="5447645"/>
          </a:xfrm>
          <a:prstGeom prst="rect">
            <a:avLst/>
          </a:prstGeom>
        </p:spPr>
        <p:txBody>
          <a:bodyPr wrap="square">
            <a:spAutoFit/>
          </a:bodyPr>
          <a:lstStyle/>
          <a:p>
            <a:r>
              <a:rPr lang="fr-FR" sz="2000" b="1">
                <a:solidFill>
                  <a:srgbClr val="FF6600"/>
                </a:solidFill>
                <a:latin typeface="arial" panose="020B0604020202020204" pitchFamily="34" charset="0"/>
              </a:rPr>
              <a:t>Conditions générales de ventes</a:t>
            </a:r>
          </a:p>
          <a:p>
            <a:endParaRPr lang="fr-FR"/>
          </a:p>
          <a:p>
            <a:r>
              <a:rPr lang="fr-FR"/>
              <a:t>Vous devez créer, réviser ou adapter vos conditions générales de vente ?</a:t>
            </a:r>
          </a:p>
          <a:p>
            <a:endParaRPr lang="fr-FR"/>
          </a:p>
          <a:p>
            <a:r>
              <a:rPr lang="fr-FR"/>
              <a:t>Le Réseau mesure vous propose une solution optimisée à coûts maîtrisés</a:t>
            </a:r>
          </a:p>
          <a:p>
            <a:endParaRPr lang="fr-FR" sz="1600"/>
          </a:p>
          <a:p>
            <a:r>
              <a:rPr lang="fr-FR" sz="1600"/>
              <a:t>Dans le cadre des travaux menés par le groupe "Conditions Générales de vente",</a:t>
            </a:r>
          </a:p>
          <a:p>
            <a:r>
              <a:rPr lang="fr-FR" sz="1600"/>
              <a:t>un partenariat a été établi avec un cabinet d'avocats afin de vous proposer la formalisation de 3 modèles de CGV</a:t>
            </a:r>
          </a:p>
          <a:p>
            <a:r>
              <a:rPr lang="fr-FR" sz="1600"/>
              <a:t>adaptées aux activités des adhérents du Réseau Mesure :</a:t>
            </a:r>
          </a:p>
          <a:p>
            <a:endParaRPr lang="fr-FR" sz="1600"/>
          </a:p>
          <a:p>
            <a:r>
              <a:rPr lang="fr-FR" sz="1600"/>
              <a:t>" Prestations de services - France – à destination de professionnels"</a:t>
            </a:r>
          </a:p>
          <a:p>
            <a:endParaRPr lang="fr-FR" sz="1600"/>
          </a:p>
          <a:p>
            <a:r>
              <a:rPr lang="fr-FR" sz="1600"/>
              <a:t>" Logiciels - France - à destination de professionnels " </a:t>
            </a:r>
          </a:p>
          <a:p>
            <a:endParaRPr lang="fr-FR" sz="1600"/>
          </a:p>
          <a:p>
            <a:r>
              <a:rPr lang="fr-FR" sz="1600"/>
              <a:t>" Vente de biens - France – à destination de professionnels "  </a:t>
            </a:r>
          </a:p>
          <a:p>
            <a:endParaRPr lang="fr-FR" sz="1600"/>
          </a:p>
          <a:p>
            <a:r>
              <a:rPr lang="fr-FR" sz="1600"/>
              <a:t>Il est également possible de bénéficier d'un accompagnement complémentaire individuel (sur option d’adhérents) incluant l’adaptation des conditions générales de vente types aux spécificités de l’activité d’un adhérent (sans mise à jour périodique).</a:t>
            </a:r>
            <a:endParaRPr lang="fr-FR" sz="1600" b="1"/>
          </a:p>
          <a:p>
            <a:endParaRPr lang="fr-FR"/>
          </a:p>
        </p:txBody>
      </p:sp>
      <p:pic>
        <p:nvPicPr>
          <p:cNvPr id="3" name="Image 2">
            <a:extLst>
              <a:ext uri="{FF2B5EF4-FFF2-40B4-BE49-F238E27FC236}">
                <a16:creationId xmlns:a16="http://schemas.microsoft.com/office/drawing/2014/main" id="{3158F285-715E-46D8-AF41-7C8113B300AC}"/>
              </a:ext>
            </a:extLst>
          </p:cNvPr>
          <p:cNvPicPr>
            <a:picLocks noChangeAspect="1"/>
          </p:cNvPicPr>
          <p:nvPr/>
        </p:nvPicPr>
        <p:blipFill>
          <a:blip r:embed="rId5"/>
          <a:stretch>
            <a:fillRect/>
          </a:stretch>
        </p:blipFill>
        <p:spPr>
          <a:xfrm>
            <a:off x="6876256" y="3789040"/>
            <a:ext cx="1908051" cy="1351893"/>
          </a:xfrm>
          <a:prstGeom prst="rect">
            <a:avLst/>
          </a:prstGeom>
        </p:spPr>
      </p:pic>
    </p:spTree>
    <p:extLst>
      <p:ext uri="{BB962C8B-B14F-4D97-AF65-F5344CB8AC3E}">
        <p14:creationId xmlns:p14="http://schemas.microsoft.com/office/powerpoint/2010/main" val="34343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0" y="404664"/>
            <a:ext cx="7596336"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Les fondamentaux du Réseau Mesure</a:t>
            </a:r>
          </a:p>
        </p:txBody>
      </p:sp>
      <p:sp>
        <p:nvSpPr>
          <p:cNvPr id="5" name="Espace réservé du contenu 2"/>
          <p:cNvSpPr>
            <a:spLocks noGrp="1"/>
          </p:cNvSpPr>
          <p:nvPr>
            <p:ph idx="1"/>
          </p:nvPr>
        </p:nvSpPr>
        <p:spPr>
          <a:xfrm>
            <a:off x="395536" y="918784"/>
            <a:ext cx="8229600" cy="5068888"/>
          </a:xfrm>
        </p:spPr>
        <p:txBody>
          <a:bodyPr/>
          <a:lstStyle/>
          <a:p>
            <a:pPr marL="0" indent="0">
              <a:buNone/>
              <a:defRPr/>
            </a:pPr>
            <a:endParaRPr lang="fr-FR" sz="2400" b="1"/>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association créée en 2002 sous le nom RMVO à l’initiative de chefs d’entreprises.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 objectif simple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Favoriser le développement des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une offre de services mutualisée à ses adhérents</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apportant des solutions collectives à valeur ajoutée</a:t>
            </a:r>
          </a:p>
          <a:p>
            <a:pPr lvl="1">
              <a:defRPr/>
            </a:pPr>
            <a:r>
              <a:rPr lang="fr-FR" sz="2000">
                <a:solidFill>
                  <a:schemeClr val="accent6">
                    <a:lumMod val="75000"/>
                  </a:schemeClr>
                </a:solidFill>
                <a:latin typeface="Calibri" panose="020F0502020204030204" pitchFamily="34" charset="0"/>
                <a:cs typeface="Calibri" panose="020F0502020204030204" pitchFamily="34" charset="0"/>
              </a:rPr>
              <a:t>En valorisant les savoir-faire et compétences de ses adhérents</a:t>
            </a:r>
          </a:p>
          <a:p>
            <a:pPr>
              <a:buFont typeface="Wingdings" panose="05000000000000000000" pitchFamily="2" charset="2"/>
              <a:buChar char="§"/>
              <a:defRPr/>
            </a:pPr>
            <a:r>
              <a:rPr lang="fr-FR" sz="2400">
                <a:latin typeface="Calibri" panose="020F0502020204030204" pitchFamily="34" charset="0"/>
                <a:cs typeface="Calibri" panose="020F0502020204030204" pitchFamily="34" charset="0"/>
              </a:rPr>
              <a:t>Une méthode efficace :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Mettre en œuvre les actions demandées par nos adhérents</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La mise en œuvre de synergies créatrices de valeur</a:t>
            </a:r>
          </a:p>
          <a:p>
            <a:pPr lvl="1">
              <a:lnSpc>
                <a:spcPct val="150000"/>
              </a:lnSpc>
              <a:defRPr/>
            </a:pPr>
            <a:r>
              <a:rPr lang="fr-FR" altLang="fr-FR" sz="2000">
                <a:solidFill>
                  <a:schemeClr val="accent6">
                    <a:lumMod val="75000"/>
                  </a:schemeClr>
                </a:solidFill>
                <a:latin typeface="Calibri" panose="020F0502020204030204" pitchFamily="34" charset="0"/>
                <a:cs typeface="Calibri" panose="020F0502020204030204" pitchFamily="34" charset="0"/>
              </a:rPr>
              <a:t>Une source d’économies supplémentaires pour les adhérents par le biais d’actions mutualisées pilotées par des groupes de travail dédiés</a:t>
            </a:r>
          </a:p>
          <a:p>
            <a:pPr>
              <a:buFont typeface="Wingdings" panose="05000000000000000000" pitchFamily="2" charset="2"/>
              <a:buChar char="§"/>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a:p>
            <a:pPr marL="0" indent="0" algn="r">
              <a:lnSpc>
                <a:spcPct val="150000"/>
              </a:lnSpc>
              <a:buFont typeface="Arial" charset="0"/>
              <a:buNone/>
              <a:defRPr/>
            </a:pPr>
            <a:endParaRPr lang="fr-FR" sz="2400">
              <a:solidFill>
                <a:schemeClr val="tx2">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5CF69D8-3532-4BC6-A213-448512300EFB}"/>
              </a:ext>
            </a:extLst>
          </p:cNvPr>
          <p:cNvSpPr txBox="1">
            <a:spLocks/>
          </p:cNvSpPr>
          <p:nvPr/>
        </p:nvSpPr>
        <p:spPr bwMode="auto">
          <a:xfrm>
            <a:off x="1" y="466192"/>
            <a:ext cx="7092280" cy="62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4000" b="1">
                <a:solidFill>
                  <a:schemeClr val="accent6">
                    <a:lumMod val="75000"/>
                  </a:schemeClr>
                </a:solidFill>
                <a:latin typeface="Calibri" panose="020F0502020204030204" pitchFamily="34" charset="0"/>
                <a:cs typeface="Arial" charset="0"/>
                <a:hlinkClick r:id="rId3"/>
              </a:rPr>
              <a:t>Sécurité Routière – Eco-conduite</a:t>
            </a:r>
            <a:endParaRPr lang="fr-FR" altLang="fr-FR" sz="4000" b="1">
              <a:solidFill>
                <a:schemeClr val="accent6">
                  <a:lumMod val="75000"/>
                </a:schemeClr>
              </a:solidFill>
              <a:latin typeface="Calibri" pitchFamily="34" charset="0"/>
            </a:endParaRPr>
          </a:p>
        </p:txBody>
      </p:sp>
      <p:sp>
        <p:nvSpPr>
          <p:cNvPr id="2" name="Rectangle 1"/>
          <p:cNvSpPr/>
          <p:nvPr/>
        </p:nvSpPr>
        <p:spPr>
          <a:xfrm>
            <a:off x="107504" y="1556792"/>
            <a:ext cx="8928992" cy="8494633"/>
          </a:xfrm>
          <a:prstGeom prst="rect">
            <a:avLst/>
          </a:prstGeom>
        </p:spPr>
        <p:txBody>
          <a:bodyPr wrap="square">
            <a:spAutoFit/>
          </a:bodyPr>
          <a:lstStyle/>
          <a:p>
            <a:r>
              <a:rPr lang="fr-FR" sz="2000" b="1" cap="all"/>
              <a:t>Charte </a:t>
            </a:r>
            <a:r>
              <a:rPr lang="fr-FR" sz="2000" b="1" cap="small"/>
              <a:t>pour la</a:t>
            </a:r>
            <a:r>
              <a:rPr lang="fr-FR" sz="2000" b="1"/>
              <a:t> </a:t>
            </a:r>
            <a:r>
              <a:rPr lang="fr-FR" sz="2000" b="1" cap="small"/>
              <a:t>Sécurité et la Prévention des Risques Routiers</a:t>
            </a:r>
            <a:endParaRPr lang="fr-FR" sz="2000"/>
          </a:p>
          <a:p>
            <a:endParaRPr lang="fr-FR" i="1">
              <a:latin typeface="+mn-lt"/>
            </a:endParaRPr>
          </a:p>
          <a:p>
            <a:pPr algn="just"/>
            <a:r>
              <a:rPr lang="fr-FR">
                <a:latin typeface="+mn-lt"/>
              </a:rPr>
              <a:t>La profession des Fournisseurs de Laboratoires et des professionnels de la Mesure compte environ 50 % d’itinérants, notamment dans les services commerciaux ou après-vente. La prévention routière constitue donc une mesure de sécurité importante pour les salariés de notre secteur d’activité. </a:t>
            </a:r>
          </a:p>
          <a:p>
            <a:pPr algn="just"/>
            <a:endParaRPr lang="fr-FR">
              <a:latin typeface="+mn-lt"/>
            </a:endParaRPr>
          </a:p>
          <a:p>
            <a:pPr algn="just"/>
            <a:r>
              <a:rPr lang="fr-FR">
                <a:latin typeface="+mn-lt"/>
              </a:rPr>
              <a:t>Le </a:t>
            </a:r>
            <a:r>
              <a:rPr lang="fr-FR" cap="small">
                <a:latin typeface="+mn-lt"/>
              </a:rPr>
              <a:t>Comité Interprofessionnel des Fournisseurs du Laboratoire</a:t>
            </a:r>
            <a:r>
              <a:rPr lang="fr-FR">
                <a:latin typeface="+mn-lt"/>
              </a:rPr>
              <a:t> et le </a:t>
            </a:r>
            <a:r>
              <a:rPr lang="fr-FR" cap="small">
                <a:latin typeface="+mn-lt"/>
              </a:rPr>
              <a:t>Réseau Mesure</a:t>
            </a:r>
            <a:r>
              <a:rPr lang="fr-FR">
                <a:latin typeface="+mn-lt"/>
              </a:rPr>
              <a:t> ont ainsi rédigé cette Charte pour la Sécurité et la Prévention des Risques Routiers afin de sensibiliser toutes les entreprises et leurs collaborateurs aux bonnes pratiques de la route et de l’éco-conduite.   </a:t>
            </a:r>
          </a:p>
          <a:p>
            <a:pPr algn="just"/>
            <a:endParaRPr lang="fr-FR">
              <a:latin typeface="+mn-lt"/>
            </a:endParaRPr>
          </a:p>
          <a:p>
            <a:pPr algn="just"/>
            <a:endParaRPr lang="fr-FR" sz="2400" b="1">
              <a:solidFill>
                <a:schemeClr val="accent6">
                  <a:lumMod val="50000"/>
                </a:schemeClr>
              </a:solidFill>
              <a:latin typeface="+mn-lt"/>
              <a:ea typeface="Calibri" panose="020F0502020204030204" pitchFamily="34" charset="0"/>
              <a:cs typeface="Calibri" panose="020F0502020204030204" pitchFamily="34" charset="0"/>
            </a:endParaRPr>
          </a:p>
          <a:p>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Une offre de formation pour les salariés</a:t>
            </a:r>
            <a:b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fr-FR" sz="32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endPar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fr-FR" sz="24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 </a:t>
            </a:r>
            <a:r>
              <a:rPr lang="fr-FR" sz="2400" b="1" err="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Evenement</a:t>
            </a:r>
            <a:endParaRPr lang="fr-FR" sz="16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871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539552" y="1333655"/>
            <a:ext cx="8136904" cy="387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7617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2800" b="1"/>
              <a:t>Formation à la sécurité routière</a:t>
            </a:r>
            <a:r>
              <a:rPr kumimoji="0" lang="fr-FR" altLang="fr-FR" sz="10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p>
          <a:p>
            <a:endParaRPr lang="fr-FR" altLang="fr-FR" sz="1000">
              <a:solidFill>
                <a:srgbClr val="000000"/>
              </a:solidFill>
            </a:endParaRPr>
          </a:p>
          <a:p>
            <a:endParaRPr kumimoji="0" lang="fr-FR" altLang="fr-FR" sz="1000" b="0" i="0" u="none" strike="noStrike" cap="none" normalizeH="0" baseline="0">
              <a:ln>
                <a:noFill/>
              </a:ln>
              <a:solidFill>
                <a:srgbClr val="000000"/>
              </a:solidFill>
              <a:effectLst/>
            </a:endParaRPr>
          </a:p>
          <a:p>
            <a:endParaRPr kumimoji="0" lang="fr-FR" altLang="fr-FR" sz="700" b="0" i="0" u="none" strike="noStrike" cap="none" normalizeH="0" baseline="0">
              <a:ln>
                <a:noFill/>
              </a:ln>
              <a:solidFill>
                <a:schemeClr val="tx1"/>
              </a:solidFill>
              <a:effectLst/>
            </a:endParaRPr>
          </a:p>
          <a:p>
            <a:pPr lvl="0"/>
            <a:r>
              <a:rPr lang="fr-FR" altLang="fr-FR" sz="1600">
                <a:solidFill>
                  <a:srgbClr val="000000"/>
                </a:solidFill>
              </a:rPr>
              <a:t>Dans le cadre des travaux du groupe « La route et l’entreprise », le Réseau Mesure et le CIFL proposent à leurs adhérents des formations à la sécurité routière à tarifs remisés.</a:t>
            </a:r>
          </a:p>
          <a:p>
            <a:pPr lvl="0"/>
            <a:endParaRPr lang="fr-FR" altLang="fr-FR" sz="1600">
              <a:solidFill>
                <a:srgbClr val="000000"/>
              </a:solidFill>
            </a:endParaRPr>
          </a:p>
          <a:p>
            <a:pPr lvl="0"/>
            <a:r>
              <a:rPr lang="fr-FR" altLang="fr-FR" sz="1600" b="1" i="1">
                <a:solidFill>
                  <a:schemeClr val="accent6"/>
                </a:solidFill>
              </a:rPr>
              <a:t>Pour les entreprises du Réseau Mesure et du CIFL, le risque routier est identifié dans leur document unique comme un risque majeur.</a:t>
            </a:r>
          </a:p>
          <a:p>
            <a:pPr lvl="0"/>
            <a:endParaRPr lang="fr-FR" altLang="fr-FR" sz="1600" b="1">
              <a:solidFill>
                <a:srgbClr val="000000"/>
              </a:solidFill>
            </a:endParaRPr>
          </a:p>
          <a:p>
            <a:pPr lvl="0"/>
            <a:r>
              <a:rPr lang="fr-FR" altLang="fr-FR" sz="1600" b="1">
                <a:solidFill>
                  <a:srgbClr val="000000"/>
                </a:solidFill>
              </a:rPr>
              <a:t>La formation </a:t>
            </a:r>
            <a:r>
              <a:rPr lang="fr-FR" altLang="fr-FR" sz="1600" b="1" err="1">
                <a:solidFill>
                  <a:srgbClr val="000000"/>
                </a:solidFill>
              </a:rPr>
              <a:t>Préventis</a:t>
            </a:r>
            <a:r>
              <a:rPr lang="fr-FR" altLang="fr-FR" sz="1600" b="1">
                <a:solidFill>
                  <a:srgbClr val="000000"/>
                </a:solidFill>
              </a:rPr>
              <a:t> CARD-PRO , c’est :</a:t>
            </a:r>
          </a:p>
          <a:p>
            <a:pPr marL="285750" lvl="0" indent="-285750">
              <a:buFont typeface="Arial" panose="020B0604020202020204" pitchFamily="34" charset="0"/>
              <a:buChar char="•"/>
            </a:pPr>
            <a:r>
              <a:rPr lang="fr-FR" altLang="fr-FR" sz="1600">
                <a:solidFill>
                  <a:srgbClr val="000000"/>
                </a:solidFill>
              </a:rPr>
              <a:t>La seule formation certifiante, basée sur l'acquisition de compétences d'une conduite professionnelle.</a:t>
            </a:r>
          </a:p>
          <a:p>
            <a:pPr marL="285750" lvl="0" indent="-285750">
              <a:buFont typeface="Arial" panose="020B0604020202020204" pitchFamily="34" charset="0"/>
              <a:buChar char="•"/>
            </a:pPr>
            <a:r>
              <a:rPr lang="fr-FR" altLang="fr-FR" sz="1600">
                <a:solidFill>
                  <a:srgbClr val="000000"/>
                </a:solidFill>
              </a:rPr>
              <a:t>Elle est éligible dans le cadre du Compte Personnel de Formation (CPF) et peut être financée par votre OPCO.</a:t>
            </a:r>
          </a:p>
        </p:txBody>
      </p:sp>
      <p:pic>
        <p:nvPicPr>
          <p:cNvPr id="5" name="Image 4"/>
          <p:cNvPicPr>
            <a:picLocks noChangeAspect="1"/>
          </p:cNvPicPr>
          <p:nvPr/>
        </p:nvPicPr>
        <p:blipFill>
          <a:blip r:embed="rId3"/>
          <a:stretch>
            <a:fillRect/>
          </a:stretch>
        </p:blipFill>
        <p:spPr>
          <a:xfrm>
            <a:off x="1290939" y="5688639"/>
            <a:ext cx="6468417" cy="1012024"/>
          </a:xfrm>
          <a:prstGeom prst="rect">
            <a:avLst/>
          </a:prstGeom>
        </p:spPr>
      </p:pic>
      <p:pic>
        <p:nvPicPr>
          <p:cNvPr id="7" name="Image 6"/>
          <p:cNvPicPr>
            <a:picLocks noChangeAspect="1"/>
          </p:cNvPicPr>
          <p:nvPr/>
        </p:nvPicPr>
        <p:blipFill>
          <a:blip r:embed="rId4"/>
          <a:stretch>
            <a:fillRect/>
          </a:stretch>
        </p:blipFill>
        <p:spPr>
          <a:xfrm>
            <a:off x="324272" y="260648"/>
            <a:ext cx="1933333" cy="1009524"/>
          </a:xfrm>
          <a:prstGeom prst="rect">
            <a:avLst/>
          </a:prstGeom>
        </p:spPr>
      </p:pic>
      <p:pic>
        <p:nvPicPr>
          <p:cNvPr id="3" name="Image 2">
            <a:extLst>
              <a:ext uri="{FF2B5EF4-FFF2-40B4-BE49-F238E27FC236}">
                <a16:creationId xmlns:a16="http://schemas.microsoft.com/office/drawing/2014/main" id="{4724BEF2-C4AE-AB32-075D-6C93E5A0B52B}"/>
              </a:ext>
            </a:extLst>
          </p:cNvPr>
          <p:cNvPicPr>
            <a:picLocks noChangeAspect="1"/>
          </p:cNvPicPr>
          <p:nvPr/>
        </p:nvPicPr>
        <p:blipFill>
          <a:blip r:embed="rId3"/>
          <a:stretch>
            <a:fillRect/>
          </a:stretch>
        </p:blipFill>
        <p:spPr>
          <a:xfrm>
            <a:off x="1337791" y="5688639"/>
            <a:ext cx="6468417" cy="1012024"/>
          </a:xfrm>
          <a:prstGeom prst="rect">
            <a:avLst/>
          </a:prstGeom>
        </p:spPr>
      </p:pic>
    </p:spTree>
    <p:extLst>
      <p:ext uri="{BB962C8B-B14F-4D97-AF65-F5344CB8AC3E}">
        <p14:creationId xmlns:p14="http://schemas.microsoft.com/office/powerpoint/2010/main" val="60315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AABB21-47E5-4AE5-8614-D4A7212E7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06" y="488858"/>
            <a:ext cx="2890382" cy="2890382"/>
          </a:xfrm>
          <a:prstGeom prst="rect">
            <a:avLst/>
          </a:prstGeom>
        </p:spPr>
      </p:pic>
      <p:pic>
        <p:nvPicPr>
          <p:cNvPr id="2" name="Image 1"/>
          <p:cNvPicPr>
            <a:picLocks noChangeAspect="1"/>
          </p:cNvPicPr>
          <p:nvPr/>
        </p:nvPicPr>
        <p:blipFill>
          <a:blip r:embed="rId4"/>
          <a:stretch>
            <a:fillRect/>
          </a:stretch>
        </p:blipFill>
        <p:spPr>
          <a:xfrm>
            <a:off x="5364088" y="5609963"/>
            <a:ext cx="2866667" cy="904762"/>
          </a:xfrm>
          <a:prstGeom prst="rect">
            <a:avLst/>
          </a:prstGeom>
        </p:spPr>
      </p:pic>
      <p:pic>
        <p:nvPicPr>
          <p:cNvPr id="901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649288"/>
            <a:ext cx="7400925" cy="566737"/>
          </a:xfrm>
        </p:spPr>
        <p:txBody>
          <a:bodyPr/>
          <a:lstStyle/>
          <a:p>
            <a:pPr>
              <a:defRPr/>
            </a:pPr>
            <a:r>
              <a:rPr lang="fr-FR" altLang="fr-FR" sz="3200" b="1">
                <a:solidFill>
                  <a:schemeClr val="accent6">
                    <a:lumMod val="75000"/>
                  </a:schemeClr>
                </a:solidFill>
                <a:latin typeface="Calibri" pitchFamily="34" charset="0"/>
              </a:rPr>
              <a:t>Des visites grands comptes et des rencontres thématiques telles que…</a:t>
            </a:r>
            <a:br>
              <a:rPr lang="fr-FR" altLang="fr-FR" sz="4000" b="1">
                <a:solidFill>
                  <a:schemeClr val="accent6">
                    <a:lumMod val="75000"/>
                  </a:schemeClr>
                </a:solidFill>
                <a:latin typeface="Calibri" pitchFamily="34" charset="0"/>
              </a:rPr>
            </a:br>
            <a:endParaRPr lang="fr-FR" altLang="fr-FR" sz="4000" b="1">
              <a:solidFill>
                <a:schemeClr val="accent6">
                  <a:lumMod val="75000"/>
                </a:schemeClr>
              </a:solidFill>
              <a:latin typeface="Calibri" pitchFamily="34" charset="0"/>
            </a:endParaRPr>
          </a:p>
        </p:txBody>
      </p:sp>
      <p:pic>
        <p:nvPicPr>
          <p:cNvPr id="90116" name="Imag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79" y="4608457"/>
            <a:ext cx="25161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1628" y="2665385"/>
            <a:ext cx="24431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36915" y="5123891"/>
            <a:ext cx="139223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Image 2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3937" y="2736717"/>
            <a:ext cx="2971545" cy="8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Image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4278" y="390975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1763" y="4139935"/>
            <a:ext cx="1195852" cy="1162753"/>
          </a:xfrm>
          <a:prstGeom prst="rect">
            <a:avLst/>
          </a:prstGeom>
        </p:spPr>
      </p:pic>
      <p:pic>
        <p:nvPicPr>
          <p:cNvPr id="90117"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55067" y="3662151"/>
            <a:ext cx="1806575"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13"/>
          <a:stretch>
            <a:fillRect/>
          </a:stretch>
        </p:blipFill>
        <p:spPr>
          <a:xfrm>
            <a:off x="4791182" y="1248037"/>
            <a:ext cx="2700624" cy="1315688"/>
          </a:xfrm>
          <a:prstGeom prst="rect">
            <a:avLst/>
          </a:prstGeom>
        </p:spPr>
      </p:pic>
      <p:pic>
        <p:nvPicPr>
          <p:cNvPr id="4" name="Image 3">
            <a:extLst>
              <a:ext uri="{FF2B5EF4-FFF2-40B4-BE49-F238E27FC236}">
                <a16:creationId xmlns:a16="http://schemas.microsoft.com/office/drawing/2014/main" id="{57B588C7-4532-4B20-80FF-E252E6179FF8}"/>
              </a:ext>
            </a:extLst>
          </p:cNvPr>
          <p:cNvPicPr>
            <a:picLocks noChangeAspect="1"/>
          </p:cNvPicPr>
          <p:nvPr/>
        </p:nvPicPr>
        <p:blipFill>
          <a:blip r:embed="rId14"/>
          <a:stretch>
            <a:fillRect/>
          </a:stretch>
        </p:blipFill>
        <p:spPr>
          <a:xfrm>
            <a:off x="3256724" y="1543917"/>
            <a:ext cx="1224136" cy="1629631"/>
          </a:xfrm>
          <a:prstGeom prst="rect">
            <a:avLst/>
          </a:prstGeom>
        </p:spPr>
      </p:pic>
    </p:spTree>
    <p:extLst>
      <p:ext uri="{BB962C8B-B14F-4D97-AF65-F5344CB8AC3E}">
        <p14:creationId xmlns:p14="http://schemas.microsoft.com/office/powerpoint/2010/main" val="164465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2AD9D-9E4C-42A4-16FC-EDB914234AF4}"/>
              </a:ext>
            </a:extLst>
          </p:cNvPr>
          <p:cNvSpPr>
            <a:spLocks noGrp="1"/>
          </p:cNvSpPr>
          <p:nvPr>
            <p:ph type="title"/>
          </p:nvPr>
        </p:nvSpPr>
        <p:spPr>
          <a:xfrm>
            <a:off x="457200" y="476672"/>
            <a:ext cx="7400948" cy="1143000"/>
          </a:xfrm>
        </p:spPr>
        <p:txBody>
          <a:bodyPr/>
          <a:lstStyle/>
          <a:p>
            <a:r>
              <a:rPr lang="fr-FR" sz="2800" b="1">
                <a:solidFill>
                  <a:schemeClr val="tx1"/>
                </a:solidFill>
                <a:latin typeface="Arial" panose="020B0604020202020204" pitchFamily="34" charset="0"/>
                <a:ea typeface="+mn-ea"/>
                <a:cs typeface="Arial" panose="020B0604020202020204" pitchFamily="34" charset="0"/>
              </a:rPr>
              <a:t>Développement des innovations</a:t>
            </a:r>
          </a:p>
        </p:txBody>
      </p:sp>
      <p:sp>
        <p:nvSpPr>
          <p:cNvPr id="3" name="Espace réservé du contenu 2">
            <a:extLst>
              <a:ext uri="{FF2B5EF4-FFF2-40B4-BE49-F238E27FC236}">
                <a16:creationId xmlns:a16="http://schemas.microsoft.com/office/drawing/2014/main" id="{35CB9B0C-EC83-7C1E-3244-C416117F31FF}"/>
              </a:ext>
            </a:extLst>
          </p:cNvPr>
          <p:cNvSpPr>
            <a:spLocks noGrp="1"/>
          </p:cNvSpPr>
          <p:nvPr>
            <p:ph idx="1"/>
          </p:nvPr>
        </p:nvSpPr>
        <p:spPr>
          <a:xfrm>
            <a:off x="452420" y="1619672"/>
            <a:ext cx="8229600" cy="3777283"/>
          </a:xfrm>
        </p:spPr>
        <p:txBody>
          <a:bodyPr/>
          <a:lstStyle/>
          <a:p>
            <a:r>
              <a:rPr lang="fr-FR"/>
              <a:t>SATT Sud Est</a:t>
            </a:r>
          </a:p>
          <a:p>
            <a:pPr algn="l" fontAlgn="base"/>
            <a:r>
              <a:rPr lang="fr-FR" sz="2000" b="0" i="0">
                <a:effectLst/>
                <a:latin typeface="+mn-lt"/>
              </a:rPr>
              <a:t>LA SATT Sud-Est DÉVELOPPE LA COMPÉTITIVITÉ DES ENTREPRISES PAR L’INNOVATION ISSUE DE LA RECHERCHE PUBLIQUE DES RÉGIONS PACA ET CORSE.</a:t>
            </a:r>
          </a:p>
          <a:p>
            <a:pPr algn="l" fontAlgn="base"/>
            <a:endParaRPr lang="fr-FR" sz="2000" b="0" i="0">
              <a:effectLst/>
              <a:latin typeface="+mn-lt"/>
            </a:endParaRPr>
          </a:p>
          <a:p>
            <a:pPr algn="l" fontAlgn="base"/>
            <a:r>
              <a:rPr lang="fr-FR" sz="2000" b="0" i="0">
                <a:effectLst/>
                <a:latin typeface="+mn-lt"/>
              </a:rPr>
              <a:t>Son cœur de métier est la maturation des inventions issues des laboratoires de recherche régionaux sur les plans juridique (propriété intellectuelle), économique (marché) et technologique (maturation technologique).</a:t>
            </a:r>
            <a:br>
              <a:rPr lang="fr-FR" sz="2000" b="0" i="0">
                <a:effectLst/>
                <a:latin typeface="+mn-lt"/>
              </a:rPr>
            </a:br>
            <a:r>
              <a:rPr lang="fr-FR" sz="2000" b="0" i="0">
                <a:effectLst/>
                <a:latin typeface="+mn-lt"/>
              </a:rPr>
              <a:t>Son objectif est de transférer les technologies innovantes de ses actionnaires vers le monde industriel par la concession de licences d’exploitation à des entreprises.</a:t>
            </a:r>
          </a:p>
          <a:p>
            <a:endParaRPr lang="fr-FR"/>
          </a:p>
        </p:txBody>
      </p:sp>
    </p:spTree>
    <p:extLst>
      <p:ext uri="{BB962C8B-B14F-4D97-AF65-F5344CB8AC3E}">
        <p14:creationId xmlns:p14="http://schemas.microsoft.com/office/powerpoint/2010/main" val="16451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089831" y="4149079"/>
            <a:ext cx="2826156" cy="2119617"/>
          </a:xfrm>
          <a:prstGeom prst="rect">
            <a:avLst/>
          </a:prstGeom>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re 1"/>
          <p:cNvSpPr>
            <a:spLocks noGrp="1"/>
          </p:cNvSpPr>
          <p:nvPr>
            <p:ph type="title"/>
          </p:nvPr>
        </p:nvSpPr>
        <p:spPr>
          <a:xfrm>
            <a:off x="0" y="351790"/>
            <a:ext cx="7400925" cy="1143000"/>
          </a:xfrm>
        </p:spPr>
        <p:txBody>
          <a:bodyPr/>
          <a:lstStyle/>
          <a:p>
            <a:pPr>
              <a:defRPr/>
            </a:pPr>
            <a:r>
              <a:rPr lang="fr-FR" altLang="fr-FR" sz="3600" b="1">
                <a:solidFill>
                  <a:schemeClr val="accent6">
                    <a:lumMod val="75000"/>
                  </a:schemeClr>
                </a:solidFill>
                <a:latin typeface="Calibri" pitchFamily="34" charset="0"/>
                <a:cs typeface="Arial" charset="0"/>
                <a:hlinkClick r:id="rId5"/>
              </a:rPr>
              <a:t>Le Réseau Mesure, un levier à l’export</a:t>
            </a:r>
            <a:endParaRPr lang="fr-FR" altLang="fr-FR" sz="3600" b="1">
              <a:solidFill>
                <a:schemeClr val="accent6">
                  <a:lumMod val="75000"/>
                </a:schemeClr>
              </a:solidFill>
              <a:latin typeface="Calibri" pitchFamily="34" charset="0"/>
              <a:cs typeface="Arial" charset="0"/>
            </a:endParaRPr>
          </a:p>
        </p:txBody>
      </p:sp>
      <p:sp>
        <p:nvSpPr>
          <p:cNvPr id="13317" name="Rectangle 7"/>
          <p:cNvSpPr txBox="1">
            <a:spLocks/>
          </p:cNvSpPr>
          <p:nvPr/>
        </p:nvSpPr>
        <p:spPr bwMode="auto">
          <a:xfrm>
            <a:off x="-396552" y="866745"/>
            <a:ext cx="9018025" cy="3959770"/>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a:spcBef>
                <a:spcPct val="0"/>
              </a:spcBef>
              <a:buNone/>
              <a:defRPr/>
            </a:pPr>
            <a:endParaRPr lang="fr-FR" altLang="fr-FR" sz="1200" b="1">
              <a:solidFill>
                <a:srgbClr val="132D4D"/>
              </a:solidFill>
              <a:latin typeface="Calibri" pitchFamily="34" charset="0"/>
              <a:cs typeface="Arial" charset="0"/>
            </a:endParaRPr>
          </a:p>
          <a:p>
            <a:pPr marL="457200" lvl="1" indent="0">
              <a:lnSpc>
                <a:spcPct val="150000"/>
              </a:lnSpc>
              <a:buNone/>
              <a:defRPr/>
            </a:pPr>
            <a:r>
              <a:rPr lang="fr-FR" sz="1800">
                <a:latin typeface="Calibri" panose="020F0502020204030204" pitchFamily="34" charset="0"/>
              </a:rPr>
              <a:t>- Partage d’opportunités de mutualisation </a:t>
            </a:r>
            <a:r>
              <a:rPr lang="fr-FR" sz="1800" b="1">
                <a:latin typeface="Calibri" panose="020F0502020204030204" pitchFamily="34" charset="0"/>
              </a:rPr>
              <a:t>d’opérations de prospection</a:t>
            </a:r>
            <a:r>
              <a:rPr lang="fr-FR" sz="1800">
                <a:latin typeface="Calibri" panose="020F0502020204030204" pitchFamily="34" charset="0"/>
              </a:rPr>
              <a:t> à </a:t>
            </a:r>
            <a:r>
              <a:rPr lang="fr-FR" sz="1800" b="1">
                <a:latin typeface="Calibri" panose="020F0502020204030204" pitchFamily="34" charset="0"/>
              </a:rPr>
              <a:t>l’export</a:t>
            </a:r>
          </a:p>
          <a:p>
            <a:pPr marL="457200" lvl="1" indent="0">
              <a:lnSpc>
                <a:spcPct val="150000"/>
              </a:lnSpc>
              <a:buNone/>
              <a:defRPr/>
            </a:pPr>
            <a:endParaRPr lang="fr-FR" sz="1800" b="1">
              <a:latin typeface="Calibri" panose="020F0502020204030204" pitchFamily="34" charset="0"/>
            </a:endParaRPr>
          </a:p>
          <a:p>
            <a:pPr marL="457200" lvl="1" indent="0">
              <a:lnSpc>
                <a:spcPct val="150000"/>
              </a:lnSpc>
              <a:buNone/>
              <a:defRPr/>
            </a:pPr>
            <a:r>
              <a:rPr lang="fr-FR" sz="1800">
                <a:latin typeface="Calibri" panose="020F0502020204030204" pitchFamily="34" charset="0"/>
              </a:rPr>
              <a:t> - </a:t>
            </a:r>
            <a:r>
              <a:rPr lang="fr-FR" sz="1800" b="1">
                <a:latin typeface="Calibri" panose="020F0502020204030204" pitchFamily="34" charset="0"/>
              </a:rPr>
              <a:t>Développer</a:t>
            </a:r>
            <a:r>
              <a:rPr lang="fr-FR" sz="1800">
                <a:latin typeface="Calibri" panose="020F0502020204030204" pitchFamily="34" charset="0"/>
              </a:rPr>
              <a:t> </a:t>
            </a:r>
            <a:r>
              <a:rPr lang="fr-FR" sz="1800" b="1">
                <a:latin typeface="Calibri" panose="020F0502020204030204" pitchFamily="34" charset="0"/>
              </a:rPr>
              <a:t>l’export</a:t>
            </a:r>
            <a:r>
              <a:rPr lang="fr-FR" sz="1800">
                <a:latin typeface="Calibri" panose="020F0502020204030204" pitchFamily="34" charset="0"/>
              </a:rPr>
              <a:t> en rentabilisant les  </a:t>
            </a:r>
            <a:r>
              <a:rPr lang="fr-FR" sz="1800" b="1">
                <a:latin typeface="Calibri" panose="020F0502020204030204" pitchFamily="34" charset="0"/>
              </a:rPr>
              <a:t>expériences</a:t>
            </a:r>
            <a:r>
              <a:rPr lang="fr-FR" sz="1800">
                <a:latin typeface="Calibri" panose="020F0502020204030204" pitchFamily="34" charset="0"/>
              </a:rPr>
              <a:t>, les acquis et le réseau</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Développement commercial Maghreb </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 commercial à temps partagé (moins de 3000€ </a:t>
            </a:r>
            <a:r>
              <a:rPr lang="fr-FR" sz="1600" b="1" err="1">
                <a:solidFill>
                  <a:schemeClr val="accent6">
                    <a:lumMod val="75000"/>
                  </a:schemeClr>
                </a:solidFill>
                <a:latin typeface="Calibri" panose="020F0502020204030204" pitchFamily="34" charset="0"/>
              </a:rPr>
              <a:t>ht</a:t>
            </a:r>
            <a:r>
              <a:rPr lang="fr-FR" sz="1600" b="1">
                <a:solidFill>
                  <a:schemeClr val="accent6">
                    <a:lumMod val="75000"/>
                  </a:schemeClr>
                </a:solidFill>
                <a:latin typeface="Calibri" panose="020F0502020204030204" pitchFamily="34" charset="0"/>
              </a:rPr>
              <a:t>/mois)</a:t>
            </a:r>
          </a:p>
          <a:p>
            <a:pPr lvl="2">
              <a:lnSpc>
                <a:spcPct val="150000"/>
              </a:lnSpc>
              <a:buFont typeface="Arial" panose="020B0604020202020204" pitchFamily="34" charset="0"/>
              <a:buChar char="•"/>
              <a:defRPr/>
            </a:pPr>
            <a:r>
              <a:rPr lang="fr-FR" sz="1600" b="1">
                <a:solidFill>
                  <a:schemeClr val="accent6">
                    <a:lumMod val="75000"/>
                  </a:schemeClr>
                </a:solidFill>
                <a:latin typeface="Calibri" panose="020F0502020204030204" pitchFamily="34" charset="0"/>
              </a:rPr>
              <a:t>Une mission en Algérie pour 2023</a:t>
            </a:r>
          </a:p>
          <a:p>
            <a:pPr marL="457200" lvl="1" indent="0">
              <a:lnSpc>
                <a:spcPct val="150000"/>
              </a:lnSpc>
              <a:buNone/>
              <a:defRPr/>
            </a:pPr>
            <a:r>
              <a:rPr lang="fr-FR" sz="1800" b="1">
                <a:latin typeface="Calibri" panose="020F0502020204030204" pitchFamily="34" charset="0"/>
              </a:rPr>
              <a:t>- Un potentiel de développement sur l’Allemagne </a:t>
            </a:r>
          </a:p>
          <a:p>
            <a:pPr lvl="2">
              <a:lnSpc>
                <a:spcPct val="150000"/>
              </a:lnSpc>
              <a:defRPr/>
            </a:pPr>
            <a:r>
              <a:rPr lang="fr-FR" sz="1600" b="1">
                <a:solidFill>
                  <a:schemeClr val="accent6">
                    <a:lumMod val="75000"/>
                  </a:schemeClr>
                </a:solidFill>
                <a:latin typeface="Calibri" panose="020F0502020204030204" pitchFamily="34" charset="0"/>
              </a:rPr>
              <a:t>Un partenariat avec l’AMA </a:t>
            </a:r>
          </a:p>
          <a:p>
            <a:pPr lvl="2">
              <a:lnSpc>
                <a:spcPct val="150000"/>
              </a:lnSpc>
              <a:defRPr/>
            </a:pPr>
            <a:r>
              <a:rPr lang="fr-FR" sz="1600" b="1">
                <a:solidFill>
                  <a:schemeClr val="accent6">
                    <a:lumMod val="75000"/>
                  </a:schemeClr>
                </a:solidFill>
                <a:latin typeface="Calibri" panose="020F0502020204030204" pitchFamily="34" charset="0"/>
              </a:rPr>
              <a:t>Des journées « Business » et une journée innovation</a:t>
            </a:r>
          </a:p>
          <a:p>
            <a:pPr lvl="2">
              <a:lnSpc>
                <a:spcPct val="150000"/>
              </a:lnSpc>
              <a:defRPr/>
            </a:pPr>
            <a:r>
              <a:rPr lang="fr-FR" sz="1600" b="1">
                <a:solidFill>
                  <a:schemeClr val="accent6">
                    <a:lumMod val="75000"/>
                  </a:schemeClr>
                </a:solidFill>
                <a:latin typeface="Calibri" panose="020F0502020204030204" pitchFamily="34" charset="0"/>
              </a:rPr>
              <a:t>Une participation à « </a:t>
            </a:r>
            <a:r>
              <a:rPr lang="fr-FR" sz="1600" b="1" err="1">
                <a:solidFill>
                  <a:schemeClr val="accent6">
                    <a:lumMod val="75000"/>
                  </a:schemeClr>
                </a:solidFill>
                <a:latin typeface="Calibri" panose="020F0502020204030204" pitchFamily="34" charset="0"/>
              </a:rPr>
              <a:t>Sensor</a:t>
            </a:r>
            <a:r>
              <a:rPr lang="fr-FR" sz="1600" b="1">
                <a:solidFill>
                  <a:schemeClr val="accent6">
                    <a:lumMod val="75000"/>
                  </a:schemeClr>
                </a:solidFill>
                <a:latin typeface="Calibri" panose="020F0502020204030204" pitchFamily="34" charset="0"/>
              </a:rPr>
              <a:t> +Test » à Nuremberg </a:t>
            </a:r>
            <a:br>
              <a:rPr lang="fr-FR" sz="1600" b="1">
                <a:latin typeface="Calibri" panose="020F0502020204030204" pitchFamily="34" charset="0"/>
              </a:rPr>
            </a:br>
            <a:endParaRPr lang="fr-FR" altLang="fr-FR" sz="1600" b="1">
              <a:solidFill>
                <a:srgbClr val="132D4D"/>
              </a:solidFill>
              <a:latin typeface="Calibri" pitchFamily="34" charset="0"/>
              <a:cs typeface="Arial" charset="0"/>
            </a:endParaRPr>
          </a:p>
        </p:txBody>
      </p:sp>
      <p:pic>
        <p:nvPicPr>
          <p:cNvPr id="2" name="Image 1"/>
          <p:cNvPicPr>
            <a:picLocks noChangeAspect="1"/>
          </p:cNvPicPr>
          <p:nvPr/>
        </p:nvPicPr>
        <p:blipFill>
          <a:blip r:embed="rId6"/>
          <a:stretch>
            <a:fillRect/>
          </a:stretch>
        </p:blipFill>
        <p:spPr>
          <a:xfrm>
            <a:off x="7595869" y="5935271"/>
            <a:ext cx="1325663" cy="66684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C34C26E-936E-45C0-995C-358C07283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190" y="1927209"/>
            <a:ext cx="2398593" cy="577342"/>
          </a:xfrm>
          <a:prstGeom prst="rect">
            <a:avLst/>
          </a:prstGeom>
        </p:spPr>
      </p:pic>
      <p:pic>
        <p:nvPicPr>
          <p:cNvPr id="3" name="Image 2">
            <a:extLst>
              <a:ext uri="{FF2B5EF4-FFF2-40B4-BE49-F238E27FC236}">
                <a16:creationId xmlns:a16="http://schemas.microsoft.com/office/drawing/2014/main" id="{37E78C14-AF56-4363-9DBA-E03961BE342B}"/>
              </a:ext>
            </a:extLst>
          </p:cNvPr>
          <p:cNvPicPr>
            <a:picLocks noChangeAspect="1"/>
          </p:cNvPicPr>
          <p:nvPr/>
        </p:nvPicPr>
        <p:blipFill>
          <a:blip r:embed="rId8"/>
          <a:stretch>
            <a:fillRect/>
          </a:stretch>
        </p:blipFill>
        <p:spPr>
          <a:xfrm>
            <a:off x="5900096" y="1843499"/>
            <a:ext cx="2150209" cy="595598"/>
          </a:xfrm>
          <a:prstGeom prst="rect">
            <a:avLst/>
          </a:prstGeom>
        </p:spPr>
      </p:pic>
      <p:pic>
        <p:nvPicPr>
          <p:cNvPr id="6" name="Image 5">
            <a:extLst>
              <a:ext uri="{FF2B5EF4-FFF2-40B4-BE49-F238E27FC236}">
                <a16:creationId xmlns:a16="http://schemas.microsoft.com/office/drawing/2014/main" id="{D0B2DB1B-6C2E-B308-6247-6B8135E988E2}"/>
              </a:ext>
            </a:extLst>
          </p:cNvPr>
          <p:cNvPicPr>
            <a:picLocks noChangeAspect="1"/>
          </p:cNvPicPr>
          <p:nvPr/>
        </p:nvPicPr>
        <p:blipFill>
          <a:blip r:embed="rId9"/>
          <a:stretch>
            <a:fillRect/>
          </a:stretch>
        </p:blipFill>
        <p:spPr>
          <a:xfrm>
            <a:off x="3205622" y="2009745"/>
            <a:ext cx="2123306" cy="36221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620688"/>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13" name="Titre 1"/>
          <p:cNvSpPr txBox="1">
            <a:spLocks/>
          </p:cNvSpPr>
          <p:nvPr/>
        </p:nvSpPr>
        <p:spPr bwMode="auto">
          <a:xfrm>
            <a:off x="1115616" y="3429000"/>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r>
              <a:rPr lang="fr-FR" sz="2400"/>
              <a:t>Le développement est souvent lié à la qualité des ressources et la capacité de s'adapter à un environnement en constante évolution.</a:t>
            </a:r>
          </a:p>
          <a:p>
            <a:endParaRPr lang="fr-FR" sz="2400"/>
          </a:p>
          <a:p>
            <a:r>
              <a:rPr lang="fr-FR" sz="2400"/>
              <a:t>Le Réseau Mesure, agréé centre de formation, labellisé </a:t>
            </a:r>
            <a:r>
              <a:rPr lang="fr-FR" sz="2400" err="1"/>
              <a:t>DataDock</a:t>
            </a:r>
            <a:r>
              <a:rPr lang="fr-FR" sz="2400"/>
              <a:t> et certifié QUALIOPI, offre aux adhérents l'opportunité de bénéficier de formations à tarifs préférentiels, construites par les groupes de travail thématiques.</a:t>
            </a:r>
          </a:p>
        </p:txBody>
      </p:sp>
      <p:pic>
        <p:nvPicPr>
          <p:cNvPr id="2" name="Image 1">
            <a:extLst>
              <a:ext uri="{FF2B5EF4-FFF2-40B4-BE49-F238E27FC236}">
                <a16:creationId xmlns:a16="http://schemas.microsoft.com/office/drawing/2014/main" id="{4F67EA41-5C9E-44A9-A1AB-8B85191B02A5}"/>
              </a:ext>
            </a:extLst>
          </p:cNvPr>
          <p:cNvPicPr>
            <a:picLocks noChangeAspect="1"/>
          </p:cNvPicPr>
          <p:nvPr/>
        </p:nvPicPr>
        <p:blipFill>
          <a:blip r:embed="rId4"/>
          <a:stretch>
            <a:fillRect/>
          </a:stretch>
        </p:blipFill>
        <p:spPr>
          <a:xfrm>
            <a:off x="6660232" y="5264020"/>
            <a:ext cx="1942847" cy="1635560"/>
          </a:xfrm>
          <a:prstGeom prst="rect">
            <a:avLst/>
          </a:prstGeom>
        </p:spPr>
      </p:pic>
    </p:spTree>
    <p:extLst>
      <p:ext uri="{BB962C8B-B14F-4D97-AF65-F5344CB8AC3E}">
        <p14:creationId xmlns:p14="http://schemas.microsoft.com/office/powerpoint/2010/main" val="475657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a:extLst>
              <a:ext uri="{FF2B5EF4-FFF2-40B4-BE49-F238E27FC236}">
                <a16:creationId xmlns:a16="http://schemas.microsoft.com/office/drawing/2014/main" id="{A6612B20-0397-4936-8FD2-741D56E56B4B}"/>
              </a:ext>
            </a:extLst>
          </p:cNvPr>
          <p:cNvSpPr txBox="1">
            <a:spLocks/>
          </p:cNvSpPr>
          <p:nvPr/>
        </p:nvSpPr>
        <p:spPr bwMode="auto">
          <a:xfrm>
            <a:off x="179512" y="1232694"/>
            <a:ext cx="8658225" cy="4392612"/>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sz="1800" b="1">
                <a:solidFill>
                  <a:srgbClr val="FF6600"/>
                </a:solidFill>
                <a:latin typeface="+mn-lt"/>
              </a:rPr>
              <a:t>LA CERTIFICATION QUALIOPI</a:t>
            </a:r>
          </a:p>
          <a:p>
            <a:pPr>
              <a:defRPr/>
            </a:pPr>
            <a:endParaRPr lang="fr-FR" sz="1800">
              <a:solidFill>
                <a:srgbClr val="333333"/>
              </a:solidFill>
              <a:latin typeface="+mn-lt"/>
            </a:endParaRPr>
          </a:p>
          <a:p>
            <a:pPr marL="285750" indent="-285750" algn="l">
              <a:buFont typeface="Arial" panose="020B0604020202020204" pitchFamily="34" charset="0"/>
              <a:buChar char="•"/>
              <a:defRPr/>
            </a:pPr>
            <a:r>
              <a:rPr lang="fr-FR" sz="1800">
                <a:solidFill>
                  <a:srgbClr val="000000"/>
                </a:solidFill>
                <a:latin typeface="+mn-lt"/>
              </a:rPr>
              <a:t>Vous dispensez des formations pour vos clients et</a:t>
            </a:r>
            <a:r>
              <a:rPr lang="fr-FR" sz="1800" b="1">
                <a:solidFill>
                  <a:srgbClr val="000000"/>
                </a:solidFill>
                <a:latin typeface="+mn-lt"/>
              </a:rPr>
              <a:t> vous initiez la démarche de certification ou vous n'êtes pas encore prêt pour cela</a:t>
            </a:r>
            <a:r>
              <a:rPr lang="fr-FR" sz="1800">
                <a:solidFill>
                  <a:srgbClr val="000000"/>
                </a:solidFill>
                <a:latin typeface="+mn-lt"/>
              </a:rPr>
              <a:t>, le Réseau Mesure vous propose d'aborder ces points ensemble, en participant au groupe de travail dédié.</a:t>
            </a:r>
          </a:p>
          <a:p>
            <a:pPr algn="l">
              <a:defRPr/>
            </a:pPr>
            <a:r>
              <a:rPr lang="fr-FR" sz="1800">
                <a:solidFill>
                  <a:srgbClr val="000000"/>
                </a:solidFill>
                <a:latin typeface="+mn-lt"/>
              </a:rPr>
              <a:t>	</a:t>
            </a:r>
            <a:r>
              <a:rPr lang="fr-FR" sz="1800" err="1">
                <a:solidFill>
                  <a:srgbClr val="000000"/>
                </a:solidFill>
                <a:latin typeface="+mn-lt"/>
              </a:rPr>
              <a:t>Qualiopi</a:t>
            </a:r>
            <a:r>
              <a:rPr lang="fr-FR" sz="1800">
                <a:solidFill>
                  <a:srgbClr val="000000"/>
                </a:solidFill>
                <a:latin typeface="+mn-lt"/>
              </a:rPr>
              <a:t> est une procédure Cofrac, attribuée pour 3 ans et sur un numéro 	de déclaration d'activité.</a:t>
            </a:r>
          </a:p>
          <a:p>
            <a:pPr algn="l">
              <a:defRPr/>
            </a:pPr>
            <a:br>
              <a:rPr lang="fr-FR" sz="1800">
                <a:solidFill>
                  <a:srgbClr val="000000"/>
                </a:solidFill>
                <a:latin typeface="+mn-lt"/>
              </a:rPr>
            </a:br>
            <a:r>
              <a:rPr lang="fr-FR" sz="1800">
                <a:solidFill>
                  <a:srgbClr val="000000"/>
                </a:solidFill>
                <a:latin typeface="+mn-lt"/>
              </a:rPr>
              <a:t>	L’obtention de </a:t>
            </a:r>
            <a:r>
              <a:rPr lang="fr-FR" sz="1800" err="1">
                <a:solidFill>
                  <a:srgbClr val="000000"/>
                </a:solidFill>
                <a:latin typeface="+mn-lt"/>
              </a:rPr>
              <a:t>Qualiopi</a:t>
            </a:r>
            <a:r>
              <a:rPr lang="fr-FR" sz="1800">
                <a:solidFill>
                  <a:srgbClr val="000000"/>
                </a:solidFill>
                <a:latin typeface="+mn-lt"/>
              </a:rPr>
              <a:t> nécessite de répondre et prouver le respect de 32 	indicateurs établis par le </a:t>
            </a:r>
            <a:r>
              <a:rPr lang="fr-FR" sz="1800">
                <a:solidFill>
                  <a:srgbClr val="E94E1B"/>
                </a:solidFill>
                <a:latin typeface="+mn-lt"/>
                <a:hlinkClick r:id="rId3"/>
              </a:rPr>
              <a:t>RNQ</a:t>
            </a:r>
            <a:r>
              <a:rPr lang="fr-FR" sz="1800">
                <a:solidFill>
                  <a:srgbClr val="000000"/>
                </a:solidFill>
                <a:latin typeface="+mn-lt"/>
              </a:rPr>
              <a:t>.</a:t>
            </a:r>
          </a:p>
          <a:p>
            <a:pPr algn="l">
              <a:defRPr/>
            </a:pPr>
            <a:endParaRPr lang="fr-FR" sz="1800">
              <a:solidFill>
                <a:srgbClr val="000000"/>
              </a:solidFill>
              <a:latin typeface="+mn-lt"/>
            </a:endParaRPr>
          </a:p>
          <a:p>
            <a:pPr marL="285750" indent="-285750" algn="l">
              <a:buFont typeface="Arial" panose="020B0604020202020204" pitchFamily="34" charset="0"/>
              <a:buChar char="•"/>
              <a:defRPr/>
            </a:pPr>
            <a:r>
              <a:rPr lang="fr-FR" sz="1800" b="1">
                <a:solidFill>
                  <a:srgbClr val="000000"/>
                </a:solidFill>
                <a:latin typeface="+mn-lt"/>
              </a:rPr>
              <a:t>Si vous ne souhaitez pas engager la démarche de certification, vous pouvez utiliser la Certification </a:t>
            </a:r>
            <a:r>
              <a:rPr lang="fr-FR" sz="1800" b="1" err="1">
                <a:solidFill>
                  <a:srgbClr val="000000"/>
                </a:solidFill>
                <a:latin typeface="+mn-lt"/>
              </a:rPr>
              <a:t>Qualiopi</a:t>
            </a:r>
            <a:r>
              <a:rPr lang="fr-FR" sz="1800" b="1">
                <a:solidFill>
                  <a:srgbClr val="000000"/>
                </a:solidFill>
                <a:latin typeface="+mn-lt"/>
              </a:rPr>
              <a:t> du Réseau Mesure. Cette certification permet à vos clients la prise en charge financière des formations par les OPCO. </a:t>
            </a:r>
          </a:p>
          <a:p>
            <a:pPr marL="285750" indent="-285750" algn="l">
              <a:buFont typeface="Arial" panose="020B0604020202020204" pitchFamily="34" charset="0"/>
              <a:buChar char="•"/>
              <a:defRPr/>
            </a:pPr>
            <a:endParaRPr lang="fr-FR" sz="1800" b="1">
              <a:solidFill>
                <a:srgbClr val="000000"/>
              </a:solidFill>
              <a:latin typeface="+mn-lt"/>
            </a:endParaRPr>
          </a:p>
          <a:p>
            <a:pPr marL="742950" lvl="1" indent="-285750" algn="l">
              <a:buFont typeface="Arial" panose="020B0604020202020204" pitchFamily="34" charset="0"/>
              <a:buChar char="•"/>
              <a:defRPr/>
            </a:pPr>
            <a:r>
              <a:rPr lang="fr-FR" sz="1800" i="1">
                <a:solidFill>
                  <a:srgbClr val="002060"/>
                </a:solidFill>
                <a:latin typeface="Calibri" panose="020F0502020204030204" pitchFamily="34" charset="0"/>
                <a:ea typeface="Times New Roman" panose="02020603050405020304" pitchFamily="18" charset="0"/>
                <a:cs typeface="Calibri" panose="020F0502020204030204" pitchFamily="34" charset="0"/>
              </a:rPr>
              <a:t>Frais administratifs d’un montant de 20% de la facturation totale de la formation.</a:t>
            </a:r>
            <a:endParaRPr lang="fr-FR" sz="1800">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defRPr/>
            </a:pPr>
            <a:endParaRPr lang="fr-FR" sz="1800" b="1">
              <a:solidFill>
                <a:srgbClr val="000000"/>
              </a:solidFill>
              <a:latin typeface="+mn-lt"/>
            </a:endParaRPr>
          </a:p>
          <a:p>
            <a:pPr marL="285750" indent="-285750" algn="l">
              <a:buFont typeface="Arial" panose="020B0604020202020204" pitchFamily="34" charset="0"/>
              <a:buChar char="•"/>
              <a:defRPr/>
            </a:pPr>
            <a:endParaRPr lang="fr-FR" sz="1800">
              <a:solidFill>
                <a:srgbClr val="000000"/>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
          <p:cNvSpPr txBox="1">
            <a:spLocks/>
          </p:cNvSpPr>
          <p:nvPr/>
        </p:nvSpPr>
        <p:spPr bwMode="auto">
          <a:xfrm>
            <a:off x="0" y="116632"/>
            <a:ext cx="7096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defRPr/>
            </a:pPr>
            <a:r>
              <a:rPr lang="fr-FR" altLang="fr-FR" sz="3200" b="1">
                <a:solidFill>
                  <a:schemeClr val="accent6">
                    <a:lumMod val="75000"/>
                  </a:schemeClr>
                </a:solidFill>
                <a:latin typeface="Calibri" panose="020F0502020204030204" pitchFamily="34" charset="0"/>
                <a:cs typeface="Arial" charset="0"/>
                <a:hlinkClick r:id="rId3"/>
              </a:rPr>
              <a:t>Les Formations proposées aux adhérents</a:t>
            </a:r>
            <a:endParaRPr lang="fr-FR" altLang="fr-FR" sz="3200" b="1">
              <a:solidFill>
                <a:schemeClr val="accent6">
                  <a:lumMod val="75000"/>
                </a:schemeClr>
              </a:solidFill>
              <a:latin typeface="Calibri" pitchFamily="34" charset="0"/>
            </a:endParaRPr>
          </a:p>
        </p:txBody>
      </p:sp>
      <p:sp>
        <p:nvSpPr>
          <p:cNvPr id="4" name="ZoneTexte 3">
            <a:extLst>
              <a:ext uri="{FF2B5EF4-FFF2-40B4-BE49-F238E27FC236}">
                <a16:creationId xmlns:a16="http://schemas.microsoft.com/office/drawing/2014/main" id="{BCF5D702-774C-4AE5-BD07-3246C8BA6318}"/>
              </a:ext>
            </a:extLst>
          </p:cNvPr>
          <p:cNvSpPr txBox="1"/>
          <p:nvPr/>
        </p:nvSpPr>
        <p:spPr>
          <a:xfrm>
            <a:off x="314547" y="1196752"/>
            <a:ext cx="8352928" cy="5078313"/>
          </a:xfrm>
          <a:prstGeom prst="rect">
            <a:avLst/>
          </a:prstGeom>
          <a:noFill/>
        </p:spPr>
        <p:txBody>
          <a:bodyPr wrap="square" rtlCol="0">
            <a:spAutoFit/>
          </a:bodyPr>
          <a:lstStyle/>
          <a:p>
            <a:r>
              <a:rPr lang="fr-FR"/>
              <a:t>Le</a:t>
            </a:r>
            <a:r>
              <a:rPr lang="fr-FR" b="1"/>
              <a:t> </a:t>
            </a:r>
            <a:r>
              <a:rPr lang="fr-FR" b="1" err="1"/>
              <a:t>Cifl</a:t>
            </a:r>
            <a:r>
              <a:rPr lang="fr-FR" b="1"/>
              <a:t> </a:t>
            </a:r>
            <a:r>
              <a:rPr lang="fr-FR"/>
              <a:t>a sélectionné des formations adaptées à vos métiers, à des tarifs négociés spécialement pour leurs adhérents. Dans le cadre de notre partenariat avec le </a:t>
            </a:r>
            <a:r>
              <a:rPr lang="fr-FR" err="1">
                <a:hlinkClick r:id="rId4"/>
              </a:rPr>
              <a:t>Cifl</a:t>
            </a:r>
            <a:r>
              <a:rPr lang="fr-FR"/>
              <a:t>, nous offrons à nos membres la possibilité d’accéder aux formations qu'il propose aux mêmes conditions. 2 places sont réservées pour chaque formation pour les adhérents du Réseau Mesure, alors pourquoi ne pas en profiter ?</a:t>
            </a:r>
          </a:p>
          <a:p>
            <a:endParaRPr lang="fr-FR"/>
          </a:p>
          <a:p>
            <a:r>
              <a:rPr lang="fr-FR" b="1">
                <a:solidFill>
                  <a:schemeClr val="accent6"/>
                </a:solidFill>
              </a:rPr>
              <a:t>Les différents thèmes :</a:t>
            </a:r>
            <a:br>
              <a:rPr lang="fr-FR"/>
            </a:br>
            <a:r>
              <a:rPr lang="fr-FR"/>
              <a:t>-   </a:t>
            </a:r>
            <a:r>
              <a:rPr lang="fr-FR" b="1"/>
              <a:t>Référencement internet gratuit et payant</a:t>
            </a:r>
          </a:p>
          <a:p>
            <a:pPr marL="285750" indent="-285750">
              <a:buFontTx/>
              <a:buChar char="-"/>
            </a:pPr>
            <a:r>
              <a:rPr lang="fr-FR" b="1"/>
              <a:t>E‐mail marketing / réseaux sociaux</a:t>
            </a:r>
          </a:p>
          <a:p>
            <a:pPr marL="285750" indent="-285750">
              <a:buFontTx/>
              <a:buChar char="-"/>
            </a:pPr>
            <a:r>
              <a:rPr lang="fr-FR" b="1"/>
              <a:t>Vente digitale et Social </a:t>
            </a:r>
            <a:r>
              <a:rPr lang="fr-FR" b="1" err="1"/>
              <a:t>Selling</a:t>
            </a:r>
            <a:endParaRPr lang="fr-FR" b="1"/>
          </a:p>
          <a:p>
            <a:pPr marL="285750" indent="-285750">
              <a:buFontTx/>
              <a:buChar char="-"/>
            </a:pPr>
            <a:r>
              <a:rPr lang="fr-FR" b="1"/>
              <a:t>Vendre et négocier dans le laboratoire</a:t>
            </a:r>
          </a:p>
          <a:p>
            <a:pPr marL="285750" indent="-285750">
              <a:buFontTx/>
              <a:buChar char="-"/>
            </a:pPr>
            <a:r>
              <a:rPr lang="fr-FR" b="1"/>
              <a:t>Vendre en distanciel - 5 modules de 90mn</a:t>
            </a:r>
          </a:p>
          <a:p>
            <a:pPr marL="285750" indent="-285750">
              <a:buFontTx/>
              <a:buChar char="-"/>
            </a:pPr>
            <a:r>
              <a:rPr lang="fr-FR" b="1"/>
              <a:t>Manager en distanciel - 5 modules de 90mn</a:t>
            </a:r>
          </a:p>
          <a:p>
            <a:pPr marL="285750" indent="-285750">
              <a:buFontTx/>
              <a:buChar char="-"/>
            </a:pPr>
            <a:r>
              <a:rPr lang="fr-FR" b="1"/>
              <a:t>Assurer et vendre le service dans le laboratoire</a:t>
            </a:r>
            <a:endParaRPr lang="fr-FR" i="1"/>
          </a:p>
          <a:p>
            <a:pPr marL="285750" indent="-285750">
              <a:buFontTx/>
              <a:buChar char="-"/>
            </a:pPr>
            <a:r>
              <a:rPr lang="fr-FR" b="1"/>
              <a:t>Formation à la Télévente</a:t>
            </a:r>
          </a:p>
          <a:p>
            <a:pPr marL="285750" indent="-285750">
              <a:buFontTx/>
              <a:buChar char="-"/>
            </a:pPr>
            <a:r>
              <a:rPr lang="fr-FR" b="1"/>
              <a:t>Prospection et prise de rendez-vous </a:t>
            </a:r>
          </a:p>
          <a:p>
            <a:pPr marL="285750" indent="-285750">
              <a:buFontTx/>
              <a:buChar char="-"/>
            </a:pPr>
            <a:r>
              <a:rPr lang="fr-FR" b="1"/>
              <a:t>Défendre ses prix et négocier</a:t>
            </a:r>
            <a:endParaRPr lang="fr-FR"/>
          </a:p>
        </p:txBody>
      </p:sp>
      <p:pic>
        <p:nvPicPr>
          <p:cNvPr id="6" name="Image 5">
            <a:extLst>
              <a:ext uri="{FF2B5EF4-FFF2-40B4-BE49-F238E27FC236}">
                <a16:creationId xmlns:a16="http://schemas.microsoft.com/office/drawing/2014/main" id="{A5F85F01-C546-4CAD-8D81-ABFCC8ED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675" y="3501008"/>
            <a:ext cx="2771800" cy="1570921"/>
          </a:xfrm>
          <a:prstGeom prst="rect">
            <a:avLst/>
          </a:prstGeom>
        </p:spPr>
      </p:pic>
    </p:spTree>
    <p:extLst>
      <p:ext uri="{BB962C8B-B14F-4D97-AF65-F5344CB8AC3E}">
        <p14:creationId xmlns:p14="http://schemas.microsoft.com/office/powerpoint/2010/main" val="139607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AC0C8-F98F-A2BC-1559-FEFF85C9F43A}"/>
              </a:ext>
            </a:extLst>
          </p:cNvPr>
          <p:cNvSpPr>
            <a:spLocks noGrp="1"/>
          </p:cNvSpPr>
          <p:nvPr>
            <p:ph type="title"/>
          </p:nvPr>
        </p:nvSpPr>
        <p:spPr>
          <a:xfrm>
            <a:off x="457200" y="274638"/>
            <a:ext cx="6620256" cy="1143000"/>
          </a:xfrm>
        </p:spPr>
        <p:txBody>
          <a:bodyPr/>
          <a:lstStyle/>
          <a:p>
            <a:r>
              <a:rPr lang="fr-FR" sz="3600" b="1">
                <a:solidFill>
                  <a:schemeClr val="accent6">
                    <a:lumMod val="75000"/>
                  </a:schemeClr>
                </a:solidFill>
              </a:rPr>
              <a:t>Recrutement et promotion des métiers de la mesure</a:t>
            </a:r>
          </a:p>
        </p:txBody>
      </p:sp>
      <p:sp>
        <p:nvSpPr>
          <p:cNvPr id="3" name="Espace réservé du contenu 2">
            <a:extLst>
              <a:ext uri="{FF2B5EF4-FFF2-40B4-BE49-F238E27FC236}">
                <a16:creationId xmlns:a16="http://schemas.microsoft.com/office/drawing/2014/main" id="{141858F6-192C-2B97-8A22-4D266A76533D}"/>
              </a:ext>
            </a:extLst>
          </p:cNvPr>
          <p:cNvSpPr>
            <a:spLocks noGrp="1"/>
          </p:cNvSpPr>
          <p:nvPr>
            <p:ph idx="1"/>
          </p:nvPr>
        </p:nvSpPr>
        <p:spPr>
          <a:xfrm>
            <a:off x="457200" y="1810512"/>
            <a:ext cx="8229600" cy="4525963"/>
          </a:xfrm>
        </p:spPr>
        <p:txBody>
          <a:bodyPr/>
          <a:lstStyle/>
          <a:p>
            <a:r>
              <a:rPr lang="fr-FR" sz="1800"/>
              <a:t>Les spécialistes de la Mesure ont besoin de commerciaux(ales), de chefs de produit, de responsables communication/markéting, de chefs de projets, d'ingénieurs et technicien(ne)s de production, d'instrumentistes, de chefs de chantier…</a:t>
            </a:r>
          </a:p>
          <a:p>
            <a:r>
              <a:rPr lang="fr-FR" sz="1800"/>
              <a:t>Tous les secteurs sont concernés: l'automobile, l'environnement, la chimie, l'industrie pharmaceutique, les objets connectés, l'intelligence artificielle…</a:t>
            </a:r>
          </a:p>
          <a:p>
            <a:endParaRPr lang="fr-FR" sz="1100"/>
          </a:p>
          <a:p>
            <a:pPr marL="0" indent="0">
              <a:buNone/>
            </a:pPr>
            <a:r>
              <a:rPr lang="fr-FR" sz="2000" b="1">
                <a:solidFill>
                  <a:srgbClr val="FF6600"/>
                </a:solidFill>
                <a:latin typeface="arial" panose="020B0604020202020204" pitchFamily="34" charset="0"/>
              </a:rPr>
              <a:t>👉Un espace </a:t>
            </a:r>
            <a:r>
              <a:rPr lang="fr-FR" sz="2000" b="1">
                <a:solidFill>
                  <a:srgbClr val="FF6600"/>
                </a:solidFill>
                <a:latin typeface="arial" panose="020B0604020202020204" pitchFamily="34" charset="0"/>
                <a:hlinkClick r:id="rId2"/>
              </a:rPr>
              <a:t>d'offres d'emploi et de dépôt de CV</a:t>
            </a:r>
            <a:endParaRPr lang="fr-FR" sz="2000" b="1">
              <a:solidFill>
                <a:srgbClr val="FF6600"/>
              </a:solidFill>
              <a:latin typeface="arial" panose="020B0604020202020204" pitchFamily="34" charset="0"/>
            </a:endParaRPr>
          </a:p>
          <a:p>
            <a:endParaRPr lang="fr-FR" sz="1050"/>
          </a:p>
          <a:p>
            <a:pPr marL="0" indent="0">
              <a:buNone/>
            </a:pPr>
            <a:r>
              <a:rPr lang="fr-FR" sz="1800" b="1">
                <a:solidFill>
                  <a:srgbClr val="FF6600"/>
                </a:solidFill>
                <a:latin typeface="arial" panose="020B0604020202020204" pitchFamily="34" charset="0"/>
              </a:rPr>
              <a:t>👉Des actions de </a:t>
            </a:r>
            <a:r>
              <a:rPr lang="fr-FR" sz="1800" b="1">
                <a:solidFill>
                  <a:srgbClr val="FF6600"/>
                </a:solidFill>
                <a:latin typeface="arial" panose="020B0604020202020204" pitchFamily="34" charset="0"/>
                <a:hlinkClick r:id="rId3"/>
              </a:rPr>
              <a:t>valorisation des métiers auprès des jeunes</a:t>
            </a:r>
            <a:endParaRPr lang="fr-FR" sz="1800" b="1">
              <a:solidFill>
                <a:srgbClr val="FF6600"/>
              </a:solidFill>
              <a:latin typeface="arial" panose="020B0604020202020204" pitchFamily="34" charset="0"/>
            </a:endParaRPr>
          </a:p>
          <a:p>
            <a:pPr marL="0" indent="0">
              <a:buNone/>
            </a:pPr>
            <a:endParaRPr lang="fr-FR" sz="1050"/>
          </a:p>
          <a:p>
            <a:pPr marL="0" indent="0">
              <a:buNone/>
            </a:pPr>
            <a:r>
              <a:rPr lang="fr-FR" sz="1800" b="1">
                <a:solidFill>
                  <a:srgbClr val="FF6600"/>
                </a:solidFill>
                <a:latin typeface="arial" panose="020B0604020202020204" pitchFamily="34" charset="0"/>
              </a:rPr>
              <a:t>👉Un partenariat avec un </a:t>
            </a:r>
            <a:r>
              <a:rPr lang="fr-FR" sz="1800" b="1">
                <a:solidFill>
                  <a:srgbClr val="FF6600"/>
                </a:solidFill>
                <a:latin typeface="arial" panose="020B0604020202020204" pitchFamily="34" charset="0"/>
                <a:hlinkClick r:id="rId4"/>
              </a:rPr>
              <a:t>cabinet de recrutement</a:t>
            </a:r>
            <a:endParaRPr lang="fr-FR" sz="1800" b="1">
              <a:solidFill>
                <a:srgbClr val="FF6600"/>
              </a:solidFill>
              <a:latin typeface="arial" panose="020B0604020202020204" pitchFamily="34" charset="0"/>
            </a:endParaRPr>
          </a:p>
          <a:p>
            <a:pPr marL="0" indent="0">
              <a:buNone/>
            </a:pPr>
            <a:endParaRPr lang="fr-FR" sz="1100" b="1">
              <a:solidFill>
                <a:srgbClr val="FF6600"/>
              </a:solidFill>
              <a:latin typeface="arial" panose="020B0604020202020204" pitchFamily="34" charset="0"/>
            </a:endParaRPr>
          </a:p>
          <a:p>
            <a:pPr marL="0" indent="0">
              <a:buNone/>
            </a:pPr>
            <a:r>
              <a:rPr lang="fr-FR" sz="1800" b="1">
                <a:solidFill>
                  <a:srgbClr val="FF6600"/>
                </a:solidFill>
                <a:latin typeface="arial" panose="020B0604020202020204" pitchFamily="34" charset="0"/>
              </a:rPr>
              <a:t>👉Un relais des offres d’emploi sur </a:t>
            </a:r>
            <a:r>
              <a:rPr lang="fr-FR" sz="1800" b="1" err="1">
                <a:solidFill>
                  <a:srgbClr val="FF6600"/>
                </a:solidFill>
                <a:latin typeface="arial" panose="020B0604020202020204" pitchFamily="34" charset="0"/>
                <a:hlinkClick r:id="rId5"/>
              </a:rPr>
              <a:t>LinkedIN</a:t>
            </a:r>
            <a:endParaRPr lang="fr-FR" sz="1800" b="1">
              <a:solidFill>
                <a:srgbClr val="FF6600"/>
              </a:solidFill>
              <a:latin typeface="arial" panose="020B0604020202020204" pitchFamily="34" charset="0"/>
            </a:endParaRPr>
          </a:p>
          <a:p>
            <a:endParaRPr lang="fr-FR" sz="1800"/>
          </a:p>
        </p:txBody>
      </p:sp>
    </p:spTree>
    <p:extLst>
      <p:ext uri="{BB962C8B-B14F-4D97-AF65-F5344CB8AC3E}">
        <p14:creationId xmlns:p14="http://schemas.microsoft.com/office/powerpoint/2010/main" val="288006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43299" y="29289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411760" y="1656556"/>
            <a:ext cx="6459537" cy="95408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Amplifier sa communication avec des budgets maitrisés.</a:t>
            </a:r>
          </a:p>
        </p:txBody>
      </p:sp>
      <p:sp>
        <p:nvSpPr>
          <p:cNvPr id="2" name="Bulle ronde 1"/>
          <p:cNvSpPr/>
          <p:nvPr/>
        </p:nvSpPr>
        <p:spPr>
          <a:xfrm>
            <a:off x="2597150" y="2747963"/>
            <a:ext cx="6439346" cy="3633365"/>
          </a:xfrm>
          <a:prstGeom prst="wedgeEllipseCallout">
            <a:avLst>
              <a:gd name="adj1" fmla="val -55320"/>
              <a:gd name="adj2" fmla="val 14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582" name="ZoneTexte 2"/>
          <p:cNvSpPr txBox="1">
            <a:spLocks noChangeArrowheads="1"/>
          </p:cNvSpPr>
          <p:nvPr/>
        </p:nvSpPr>
        <p:spPr bwMode="auto">
          <a:xfrm>
            <a:off x="107504" y="6181726"/>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Christophe Bracon - </a:t>
            </a:r>
            <a:r>
              <a:rPr lang="fr-FR" altLang="fr-FR" sz="1800" b="1" err="1">
                <a:latin typeface="Calibri" panose="020F0502020204030204" pitchFamily="34" charset="0"/>
                <a:cs typeface="Calibri" panose="020F0502020204030204" pitchFamily="34" charset="0"/>
              </a:rPr>
              <a:t>Wimesure</a:t>
            </a:r>
            <a:endParaRPr lang="fr-FR" altLang="fr-FR" sz="1800" b="1">
              <a:latin typeface="Calibri" panose="020F0502020204030204" pitchFamily="34" charset="0"/>
              <a:cs typeface="Calibri" panose="020F0502020204030204" pitchFamily="34" charset="0"/>
            </a:endParaRPr>
          </a:p>
        </p:txBody>
      </p:sp>
      <p:sp>
        <p:nvSpPr>
          <p:cNvPr id="24583" name="ZoneTexte 6"/>
          <p:cNvSpPr txBox="1">
            <a:spLocks noChangeArrowheads="1"/>
          </p:cNvSpPr>
          <p:nvPr/>
        </p:nvSpPr>
        <p:spPr bwMode="auto">
          <a:xfrm>
            <a:off x="3851275" y="3089275"/>
            <a:ext cx="42370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Grâce au Réseau Mesure j’ai pu bénéficier de </a:t>
            </a:r>
            <a:r>
              <a:rPr lang="fr-FR" altLang="fr-FR" sz="1800" b="1">
                <a:latin typeface="Calibri" panose="020F0502020204030204" pitchFamily="34" charset="0"/>
                <a:cs typeface="Calibri" panose="020F0502020204030204" pitchFamily="34" charset="0"/>
              </a:rPr>
              <a:t>tarifs très compétitifs </a:t>
            </a:r>
            <a:r>
              <a:rPr lang="fr-FR" altLang="fr-FR" sz="1800">
                <a:latin typeface="Calibri" panose="020F0502020204030204" pitchFamily="34" charset="0"/>
                <a:cs typeface="Calibri" panose="020F0502020204030204" pitchFamily="34" charset="0"/>
              </a:rPr>
              <a:t>pour développer la </a:t>
            </a:r>
            <a:r>
              <a:rPr lang="fr-FR" altLang="fr-FR" sz="1800" b="1">
                <a:latin typeface="Calibri" panose="020F0502020204030204" pitchFamily="34" charset="0"/>
                <a:cs typeface="Calibri" panose="020F0502020204030204" pitchFamily="34" charset="0"/>
              </a:rPr>
              <a:t>visibilité</a:t>
            </a:r>
            <a:r>
              <a:rPr lang="fr-FR" altLang="fr-FR" sz="1800">
                <a:latin typeface="Calibri" panose="020F0502020204030204" pitchFamily="34" charset="0"/>
                <a:cs typeface="Calibri" panose="020F0502020204030204" pitchFamily="34" charset="0"/>
              </a:rPr>
              <a:t> de ma société et de mes produits sur des portails industriels web. </a:t>
            </a:r>
          </a:p>
          <a:p>
            <a:pPr>
              <a:spcBef>
                <a:spcPct val="0"/>
              </a:spcBef>
              <a:buFontTx/>
              <a:buNone/>
            </a:pPr>
            <a:r>
              <a:rPr lang="fr-FR" altLang="fr-FR" sz="1800">
                <a:latin typeface="Calibri" panose="020F0502020204030204" pitchFamily="34" charset="0"/>
                <a:cs typeface="Calibri" panose="020F0502020204030204" pitchFamily="34" charset="0"/>
              </a:rPr>
              <a:t>De plus, je peux </a:t>
            </a:r>
            <a:r>
              <a:rPr lang="fr-FR" altLang="fr-FR" sz="1800" b="1">
                <a:latin typeface="Calibri" panose="020F0502020204030204" pitchFamily="34" charset="0"/>
                <a:cs typeface="Calibri" panose="020F0502020204030204" pitchFamily="34" charset="0"/>
              </a:rPr>
              <a:t>diffuser gratuitement </a:t>
            </a:r>
            <a:r>
              <a:rPr lang="fr-FR" altLang="fr-FR" sz="1800">
                <a:latin typeface="Calibri" panose="020F0502020204030204" pitchFamily="34" charset="0"/>
                <a:cs typeface="Calibri" panose="020F0502020204030204" pitchFamily="34" charset="0"/>
              </a:rPr>
              <a:t>des informations relayées dans la presse spécialisée dans le cadre des partenariats du Plan Media du Réseau Mesure, je </a:t>
            </a:r>
            <a:r>
              <a:rPr lang="fr-FR" altLang="fr-FR" sz="1800" b="1">
                <a:latin typeface="Calibri" panose="020F0502020204030204" pitchFamily="34" charset="0"/>
                <a:cs typeface="Calibri" panose="020F0502020204030204" pitchFamily="34" charset="0"/>
              </a:rPr>
              <a:t>réduis donc mes coûts </a:t>
            </a:r>
            <a:r>
              <a:rPr lang="fr-FR" altLang="fr-FR" sz="1800">
                <a:latin typeface="Calibri" panose="020F0502020204030204" pitchFamily="34" charset="0"/>
                <a:cs typeface="Calibri" panose="020F0502020204030204" pitchFamily="34" charset="0"/>
              </a:rPr>
              <a:t>de parutions publicitaires. » </a:t>
            </a:r>
          </a:p>
        </p:txBody>
      </p:sp>
      <p:pic>
        <p:nvPicPr>
          <p:cNvPr id="24584"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448969"/>
            <a:ext cx="14763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98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400925" cy="1143000"/>
          </a:xfrm>
        </p:spPr>
        <p:txBody>
          <a:bodyPr/>
          <a:lstStyle/>
          <a:p>
            <a:pPr>
              <a:defRPr/>
            </a:pPr>
            <a:r>
              <a:rPr lang="fr-FR" b="1">
                <a:solidFill>
                  <a:schemeClr val="accent6">
                    <a:lumMod val="75000"/>
                  </a:schemeClr>
                </a:solidFill>
                <a:latin typeface="Calibri" panose="020F0502020204030204" pitchFamily="34" charset="0"/>
                <a:cs typeface="Arial" charset="0"/>
              </a:rPr>
              <a:t>Qui sommes nous ?</a:t>
            </a:r>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80142"/>
            <a:ext cx="6124895" cy="5393642"/>
          </a:xfrm>
          <a:prstGeom prst="rect">
            <a:avLst/>
          </a:prstGeom>
        </p:spPr>
      </p:pic>
      <p:pic>
        <p:nvPicPr>
          <p:cNvPr id="4" name="Image 3">
            <a:extLst>
              <a:ext uri="{FF2B5EF4-FFF2-40B4-BE49-F238E27FC236}">
                <a16:creationId xmlns:a16="http://schemas.microsoft.com/office/drawing/2014/main" id="{5FBAE318-9798-30C4-B264-5EA0A5D44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268760"/>
            <a:ext cx="6124895" cy="5393642"/>
          </a:xfrm>
          <a:prstGeom prst="rect">
            <a:avLst/>
          </a:prstGeom>
        </p:spPr>
      </p:pic>
    </p:spTree>
    <p:extLst>
      <p:ext uri="{BB962C8B-B14F-4D97-AF65-F5344CB8AC3E}">
        <p14:creationId xmlns:p14="http://schemas.microsoft.com/office/powerpoint/2010/main" val="376077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txBox="1">
            <a:spLocks/>
          </p:cNvSpPr>
          <p:nvPr/>
        </p:nvSpPr>
        <p:spPr bwMode="auto">
          <a:xfrm>
            <a:off x="211763" y="-22449"/>
            <a:ext cx="6408712"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Communication Digitale </a:t>
            </a:r>
            <a:endParaRPr lang="fr-FR" altLang="fr-FR" sz="4000" b="1">
              <a:solidFill>
                <a:schemeClr val="accent6">
                  <a:lumMod val="75000"/>
                </a:schemeClr>
              </a:solidFill>
              <a:latin typeface="Calibri" pitchFamily="34" charset="0"/>
            </a:endParaRPr>
          </a:p>
        </p:txBody>
      </p:sp>
      <p:sp>
        <p:nvSpPr>
          <p:cNvPr id="7" name="Rectangle 7">
            <a:extLst>
              <a:ext uri="{FF2B5EF4-FFF2-40B4-BE49-F238E27FC236}">
                <a16:creationId xmlns:a16="http://schemas.microsoft.com/office/drawing/2014/main" id="{3AC0E5C0-5D03-40A4-85B0-4E879F2D33B1}"/>
              </a:ext>
            </a:extLst>
          </p:cNvPr>
          <p:cNvSpPr txBox="1">
            <a:spLocks/>
          </p:cNvSpPr>
          <p:nvPr/>
        </p:nvSpPr>
        <p:spPr bwMode="auto">
          <a:xfrm>
            <a:off x="179512" y="1052736"/>
            <a:ext cx="8425525"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groupe de travail dédié</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Elaboration d’un plan de formation pour les adhérents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Un échange d’expériences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Des interventions avec des spécialistes pour développer son plan d’actions digital</a:t>
            </a:r>
          </a:p>
          <a:p>
            <a:pPr marL="342900" indent="-342900">
              <a:buFont typeface="Wingdings" panose="05000000000000000000" pitchFamily="2" charset="2"/>
              <a:buChar char="§"/>
              <a:defRPr/>
            </a:pPr>
            <a:endParaRPr lang="fr-FR" sz="2400"/>
          </a:p>
          <a:p>
            <a:pPr>
              <a:buNone/>
              <a:defRPr/>
            </a:pPr>
            <a:r>
              <a:rPr lang="fr-FR" sz="2400" b="1">
                <a:latin typeface="Calibri" panose="020F0502020204030204" pitchFamily="34" charset="0"/>
                <a:cs typeface="Calibri" panose="020F0502020204030204" pitchFamily="34" charset="0"/>
              </a:rPr>
              <a:t>Une communication pour les adhérents sur le site internet du Réseau Mesure et sur LinkedIn</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Amplifier son SEO</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Développer son image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r>
              <a:rPr lang="fr-FR" sz="2400" b="1">
                <a:latin typeface="Calibri" panose="020F0502020204030204" pitchFamily="34" charset="0"/>
                <a:cs typeface="Calibri" panose="020F0502020204030204" pitchFamily="34" charset="0"/>
              </a:rPr>
              <a:t>Une communication digitale amplifiée grâce au plan média du Réseau Mesure</a:t>
            </a:r>
          </a:p>
          <a:p>
            <a:pPr marL="342900" indent="-342900">
              <a:buFont typeface="Wingdings" panose="05000000000000000000" pitchFamily="2" charset="2"/>
              <a:buChar char="§"/>
              <a:defRPr/>
            </a:pPr>
            <a:endParaRPr lang="fr-FR" sz="2400">
              <a:latin typeface="Calibri" panose="020F0502020204030204" pitchFamily="34" charset="0"/>
              <a:cs typeface="Calibri" panose="020F0502020204030204" pitchFamily="34" charset="0"/>
            </a:endParaRPr>
          </a:p>
          <a:p>
            <a:pPr>
              <a:buNone/>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Tree>
    <p:extLst>
      <p:ext uri="{BB962C8B-B14F-4D97-AF65-F5344CB8AC3E}">
        <p14:creationId xmlns:p14="http://schemas.microsoft.com/office/powerpoint/2010/main" val="281697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txBox="1">
            <a:spLocks/>
          </p:cNvSpPr>
          <p:nvPr/>
        </p:nvSpPr>
        <p:spPr bwMode="auto">
          <a:xfrm>
            <a:off x="178923" y="1198358"/>
            <a:ext cx="4455198" cy="5256213"/>
          </a:xfrm>
          <a:prstGeom prst="rect">
            <a:avLst/>
          </a:prstGeom>
          <a:noFill/>
          <a:ln>
            <a:noFill/>
          </a:ln>
        </p:spPr>
        <p:txBody>
          <a:bodyPr/>
          <a:lstStyle>
            <a:lvl1pPr eaLnBrk="0" hangingPunct="0">
              <a:spcBef>
                <a:spcPct val="20000"/>
              </a:spcBef>
              <a:buFont typeface="Arial" charset="0"/>
              <a:buChar char="•"/>
              <a:defRPr sz="3200">
                <a:solidFill>
                  <a:schemeClr val="tx1"/>
                </a:solidFill>
                <a:latin typeface="Arial" charset="0"/>
              </a:defRPr>
            </a:lvl1pPr>
            <a:lvl2pPr marL="742950" indent="-285750" eaLnBrk="0" hangingPunct="0">
              <a:spcBef>
                <a:spcPct val="20000"/>
              </a:spcBef>
              <a:buFont typeface="Arial" charset="0"/>
              <a:buChar char="–"/>
              <a:defRPr sz="2800">
                <a:solidFill>
                  <a:schemeClr val="tx1"/>
                </a:solidFill>
                <a:latin typeface="Arial" charset="0"/>
              </a:defRPr>
            </a:lvl2pPr>
            <a:lvl3pPr marL="1143000" indent="-228600" eaLnBrk="0" hangingPunct="0">
              <a:spcBef>
                <a:spcPct val="20000"/>
              </a:spcBef>
              <a:buFont typeface="Arial" charset="0"/>
              <a:buChar char="•"/>
              <a:defRPr sz="24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buFont typeface="Arial" charset="0"/>
              <a:buNone/>
              <a:defRPr/>
            </a:pPr>
            <a:r>
              <a:rPr lang="fr-FR" sz="2400" b="1">
                <a:latin typeface="Calibri" panose="020F0502020204030204" pitchFamily="34" charset="0"/>
                <a:cs typeface="Calibri" panose="020F0502020204030204" pitchFamily="34" charset="0"/>
              </a:rPr>
              <a:t>Un partenariat presse/web :</a:t>
            </a:r>
          </a:p>
          <a:p>
            <a:pPr>
              <a:buFont typeface="Arial" charset="0"/>
              <a:buNone/>
              <a:defRPr/>
            </a:pPr>
            <a:endParaRPr lang="fr-FR" sz="1000" b="1">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Stands virtuels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Publi-reportages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Emailing</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spécifique dans le </a:t>
            </a:r>
            <a:br>
              <a:rPr lang="fr-FR" sz="2400">
                <a:latin typeface="Calibri" panose="020F0502020204030204" pitchFamily="34" charset="0"/>
                <a:cs typeface="Calibri" panose="020F0502020204030204" pitchFamily="34" charset="0"/>
              </a:rPr>
            </a:br>
            <a:r>
              <a:rPr lang="fr-FR" sz="2400">
                <a:latin typeface="Calibri" panose="020F0502020204030204" pitchFamily="34" charset="0"/>
                <a:cs typeface="Calibri" panose="020F0502020204030204" pitchFamily="34" charset="0"/>
              </a:rPr>
              <a:t>marché classé Mesures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Encarts jetés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Routage de newsletter</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Présence produits Web</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Bannières publicitaires</a:t>
            </a:r>
          </a:p>
          <a:p>
            <a:pPr marL="342900" indent="-342900">
              <a:buFont typeface="Wingdings" panose="05000000000000000000" pitchFamily="2" charset="2"/>
              <a:buChar char="§"/>
              <a:defRPr/>
            </a:pPr>
            <a:r>
              <a:rPr lang="fr-FR" sz="2400">
                <a:latin typeface="Calibri" panose="020F0502020204030204" pitchFamily="34" charset="0"/>
                <a:cs typeface="Calibri" panose="020F0502020204030204" pitchFamily="34" charset="0"/>
              </a:rPr>
              <a:t>Offre complète Web …</a:t>
            </a:r>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a:p>
            <a:pPr marL="342900" indent="-342900">
              <a:buFont typeface="Wingdings" panose="05000000000000000000" pitchFamily="2" charset="2"/>
              <a:buChar char="§"/>
              <a:defRPr/>
            </a:pPr>
            <a:endParaRPr lang="fr-FR" sz="2400"/>
          </a:p>
        </p:txBody>
      </p:sp>
      <p:sp>
        <p:nvSpPr>
          <p:cNvPr id="6" name="Titre 1"/>
          <p:cNvSpPr txBox="1">
            <a:spLocks/>
          </p:cNvSpPr>
          <p:nvPr/>
        </p:nvSpPr>
        <p:spPr bwMode="auto">
          <a:xfrm>
            <a:off x="251520" y="188640"/>
            <a:ext cx="3707904" cy="1143000"/>
          </a:xfrm>
          <a:prstGeom prst="rect">
            <a:avLst/>
          </a:prstGeom>
          <a:noFill/>
          <a:ln>
            <a:noFill/>
          </a:ln>
        </p:spPr>
        <p:txBody>
          <a:bodyPr anchor="ctr"/>
          <a:lstStyle>
            <a:lvl1pPr algn="ctr" rtl="0" eaLnBrk="0" fontAlgn="base" hangingPunct="0">
              <a:spcBef>
                <a:spcPct val="0"/>
              </a:spcBef>
              <a:spcAft>
                <a:spcPct val="0"/>
              </a:spcAft>
              <a:defRPr sz="4400" kern="1200">
                <a:solidFill>
                  <a:srgbClr val="17375E"/>
                </a:solidFill>
                <a:latin typeface="Arial" charset="0"/>
                <a:ea typeface="+mj-ea"/>
                <a:cs typeface="+mj-cs"/>
              </a:defRPr>
            </a:lvl1pPr>
            <a:lvl2pPr algn="ctr" rtl="0" eaLnBrk="0" fontAlgn="base" hangingPunct="0">
              <a:spcBef>
                <a:spcPct val="0"/>
              </a:spcBef>
              <a:spcAft>
                <a:spcPct val="0"/>
              </a:spcAft>
              <a:defRPr sz="4400">
                <a:solidFill>
                  <a:srgbClr val="17375E"/>
                </a:solidFill>
                <a:latin typeface="Arial" charset="0"/>
              </a:defRPr>
            </a:lvl2pPr>
            <a:lvl3pPr algn="ctr" rtl="0" eaLnBrk="0" fontAlgn="base" hangingPunct="0">
              <a:spcBef>
                <a:spcPct val="0"/>
              </a:spcBef>
              <a:spcAft>
                <a:spcPct val="0"/>
              </a:spcAft>
              <a:defRPr sz="4400">
                <a:solidFill>
                  <a:srgbClr val="17375E"/>
                </a:solidFill>
                <a:latin typeface="Arial" charset="0"/>
              </a:defRPr>
            </a:lvl3pPr>
            <a:lvl4pPr algn="ctr" rtl="0" eaLnBrk="0" fontAlgn="base" hangingPunct="0">
              <a:spcBef>
                <a:spcPct val="0"/>
              </a:spcBef>
              <a:spcAft>
                <a:spcPct val="0"/>
              </a:spcAft>
              <a:defRPr sz="4400">
                <a:solidFill>
                  <a:srgbClr val="17375E"/>
                </a:solidFill>
                <a:latin typeface="Arial" charset="0"/>
              </a:defRPr>
            </a:lvl4pPr>
            <a:lvl5pPr algn="ctr" rtl="0" eaLnBrk="0" fontAlgn="base" hangingPunct="0">
              <a:spcBef>
                <a:spcPct val="0"/>
              </a:spcBef>
              <a:spcAft>
                <a:spcPct val="0"/>
              </a:spcAft>
              <a:defRPr sz="4400">
                <a:solidFill>
                  <a:srgbClr val="17375E"/>
                </a:solidFill>
                <a:latin typeface="Arial" charset="0"/>
              </a:defRPr>
            </a:lvl5pPr>
            <a:lvl6pPr marL="457200" algn="ctr" rtl="0" fontAlgn="base">
              <a:spcBef>
                <a:spcPct val="0"/>
              </a:spcBef>
              <a:spcAft>
                <a:spcPct val="0"/>
              </a:spcAft>
              <a:defRPr sz="4400">
                <a:solidFill>
                  <a:srgbClr val="17375E"/>
                </a:solidFill>
                <a:latin typeface="Calibri" pitchFamily="34" charset="0"/>
              </a:defRPr>
            </a:lvl6pPr>
            <a:lvl7pPr marL="914400" algn="ctr" rtl="0" fontAlgn="base">
              <a:spcBef>
                <a:spcPct val="0"/>
              </a:spcBef>
              <a:spcAft>
                <a:spcPct val="0"/>
              </a:spcAft>
              <a:defRPr sz="4400">
                <a:solidFill>
                  <a:srgbClr val="17375E"/>
                </a:solidFill>
                <a:latin typeface="Calibri" pitchFamily="34" charset="0"/>
              </a:defRPr>
            </a:lvl7pPr>
            <a:lvl8pPr marL="1371600" algn="ctr" rtl="0" fontAlgn="base">
              <a:spcBef>
                <a:spcPct val="0"/>
              </a:spcBef>
              <a:spcAft>
                <a:spcPct val="0"/>
              </a:spcAft>
              <a:defRPr sz="4400">
                <a:solidFill>
                  <a:srgbClr val="17375E"/>
                </a:solidFill>
                <a:latin typeface="Calibri" pitchFamily="34" charset="0"/>
              </a:defRPr>
            </a:lvl8pPr>
            <a:lvl9pPr marL="1828800" algn="ctr" rtl="0" fontAlgn="base">
              <a:spcBef>
                <a:spcPct val="0"/>
              </a:spcBef>
              <a:spcAft>
                <a:spcPct val="0"/>
              </a:spcAft>
              <a:defRPr sz="4400">
                <a:solidFill>
                  <a:srgbClr val="17375E"/>
                </a:solidFill>
                <a:latin typeface="Calibri" pitchFamily="34" charset="0"/>
              </a:defRPr>
            </a:lvl9pPr>
          </a:lstStyle>
          <a:p>
            <a:pPr algn="l">
              <a:defRPr/>
            </a:pPr>
            <a:r>
              <a:rPr lang="fr-FR" altLang="fr-FR" sz="4000" b="1">
                <a:solidFill>
                  <a:schemeClr val="accent6">
                    <a:lumMod val="75000"/>
                  </a:schemeClr>
                </a:solidFill>
                <a:latin typeface="Calibri" panose="020F0502020204030204" pitchFamily="34" charset="0"/>
                <a:cs typeface="Arial" charset="0"/>
              </a:rPr>
              <a:t>    </a:t>
            </a:r>
            <a:r>
              <a:rPr lang="fr-FR" altLang="fr-FR" sz="4000" b="1">
                <a:solidFill>
                  <a:schemeClr val="accent6">
                    <a:lumMod val="75000"/>
                  </a:schemeClr>
                </a:solidFill>
                <a:latin typeface="Calibri" panose="020F0502020204030204" pitchFamily="34" charset="0"/>
                <a:cs typeface="Arial" charset="0"/>
                <a:hlinkClick r:id="rId4"/>
              </a:rPr>
              <a:t>Plan Média</a:t>
            </a:r>
            <a:endParaRPr lang="fr-FR" altLang="fr-FR" sz="4000" b="1">
              <a:solidFill>
                <a:schemeClr val="accent6">
                  <a:lumMod val="75000"/>
                </a:schemeClr>
              </a:solidFill>
              <a:latin typeface="Calibri" pitchFamily="34" charset="0"/>
            </a:endParaRPr>
          </a:p>
        </p:txBody>
      </p:sp>
      <p:pic>
        <p:nvPicPr>
          <p:cNvPr id="5" name="Image 4" descr="Une image contenant texte, capture d’écran, Police, conception&#10;&#10;Description générée automatiquement">
            <a:extLst>
              <a:ext uri="{FF2B5EF4-FFF2-40B4-BE49-F238E27FC236}">
                <a16:creationId xmlns:a16="http://schemas.microsoft.com/office/drawing/2014/main" id="{7C8F8045-4C01-0DC2-288A-E44E75C2B0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67" t="22204" r="11608" b="9868"/>
          <a:stretch/>
        </p:blipFill>
        <p:spPr>
          <a:xfrm>
            <a:off x="3858767" y="2039112"/>
            <a:ext cx="4987744" cy="3273552"/>
          </a:xfrm>
          <a:prstGeom prst="rect">
            <a:avLst/>
          </a:prstGeom>
        </p:spPr>
      </p:pic>
    </p:spTree>
    <p:extLst>
      <p:ext uri="{BB962C8B-B14F-4D97-AF65-F5344CB8AC3E}">
        <p14:creationId xmlns:p14="http://schemas.microsoft.com/office/powerpoint/2010/main" val="508228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457200" y="1628775"/>
            <a:ext cx="8229600" cy="504825"/>
          </a:xfrm>
        </p:spPr>
        <p:txBody>
          <a:bodyPr/>
          <a:lstStyle/>
          <a:p>
            <a:pPr marL="0" indent="0">
              <a:buFont typeface="Arial" charset="0"/>
              <a:buNone/>
              <a:defRPr/>
            </a:pPr>
            <a:r>
              <a:rPr lang="fr-FR" b="1">
                <a:solidFill>
                  <a:schemeClr val="accent6">
                    <a:lumMod val="50000"/>
                  </a:schemeClr>
                </a:solidFill>
                <a:latin typeface="Calibri" panose="020F0502020204030204" pitchFamily="34" charset="0"/>
                <a:ea typeface="+mj-ea"/>
                <a:cs typeface="Arial" charset="0"/>
              </a:rPr>
              <a:t>C’est….</a:t>
            </a:r>
          </a:p>
        </p:txBody>
      </p:sp>
      <p:sp>
        <p:nvSpPr>
          <p:cNvPr id="5" name="Titre 1"/>
          <p:cNvSpPr>
            <a:spLocks noGrp="1"/>
          </p:cNvSpPr>
          <p:nvPr>
            <p:ph type="title"/>
          </p:nvPr>
        </p:nvSpPr>
        <p:spPr>
          <a:xfrm>
            <a:off x="467580" y="365013"/>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Les actions du Réseau Mesure</a:t>
            </a:r>
          </a:p>
        </p:txBody>
      </p:sp>
      <p:sp>
        <p:nvSpPr>
          <p:cNvPr id="10246" name="ZoneTexte 2"/>
          <p:cNvSpPr txBox="1">
            <a:spLocks noChangeArrowheads="1"/>
          </p:cNvSpPr>
          <p:nvPr/>
        </p:nvSpPr>
        <p:spPr bwMode="auto">
          <a:xfrm>
            <a:off x="2211388" y="1671814"/>
            <a:ext cx="6459537" cy="9540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fr-FR" altLang="fr-FR" sz="2800" b="1">
                <a:solidFill>
                  <a:schemeClr val="accent6">
                    <a:lumMod val="50000"/>
                  </a:schemeClr>
                </a:solidFill>
                <a:latin typeface="Calibri" panose="020F0502020204030204" pitchFamily="34" charset="0"/>
                <a:ea typeface="+mj-ea"/>
                <a:cs typeface="Arial" charset="0"/>
              </a:rPr>
              <a:t>Accroître sa visibilité notamment sur les salons à des coûts optimisés</a:t>
            </a:r>
          </a:p>
        </p:txBody>
      </p:sp>
      <p:sp>
        <p:nvSpPr>
          <p:cNvPr id="2" name="Bulle ronde 1"/>
          <p:cNvSpPr/>
          <p:nvPr/>
        </p:nvSpPr>
        <p:spPr>
          <a:xfrm>
            <a:off x="3157538" y="2625900"/>
            <a:ext cx="5735637" cy="3755427"/>
          </a:xfrm>
          <a:prstGeom prst="wedgeEllipseCallout">
            <a:avLst>
              <a:gd name="adj1" fmla="val -66101"/>
              <a:gd name="adj2" fmla="val 3017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4822" name="ZoneTexte 2"/>
          <p:cNvSpPr txBox="1">
            <a:spLocks noChangeArrowheads="1"/>
          </p:cNvSpPr>
          <p:nvPr/>
        </p:nvSpPr>
        <p:spPr bwMode="auto">
          <a:xfrm>
            <a:off x="237032" y="6216668"/>
            <a:ext cx="431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1800">
                <a:latin typeface="Calibri" panose="020F0502020204030204" pitchFamily="34" charset="0"/>
                <a:cs typeface="Calibri" panose="020F0502020204030204" pitchFamily="34" charset="0"/>
              </a:rPr>
              <a:t>Jean-Marc </a:t>
            </a:r>
            <a:r>
              <a:rPr lang="fr-FR" altLang="fr-FR" sz="1800" err="1">
                <a:latin typeface="Calibri" panose="020F0502020204030204" pitchFamily="34" charset="0"/>
                <a:cs typeface="Calibri" panose="020F0502020204030204" pitchFamily="34" charset="0"/>
              </a:rPr>
              <a:t>Pras</a:t>
            </a:r>
            <a:r>
              <a:rPr lang="fr-FR" altLang="fr-FR" sz="1800">
                <a:latin typeface="Calibri" panose="020F0502020204030204" pitchFamily="34" charset="0"/>
                <a:cs typeface="Calibri" panose="020F0502020204030204" pitchFamily="34" charset="0"/>
              </a:rPr>
              <a:t> – </a:t>
            </a:r>
            <a:r>
              <a:rPr lang="fr-FR" altLang="fr-FR" sz="1800" b="1">
                <a:latin typeface="Calibri" panose="020F0502020204030204" pitchFamily="34" charset="0"/>
                <a:cs typeface="Calibri" panose="020F0502020204030204" pitchFamily="34" charset="0"/>
              </a:rPr>
              <a:t>EUROTEK</a:t>
            </a:r>
          </a:p>
        </p:txBody>
      </p:sp>
      <p:sp>
        <p:nvSpPr>
          <p:cNvPr id="34823" name="ZoneTexte 6"/>
          <p:cNvSpPr txBox="1">
            <a:spLocks noChangeArrowheads="1"/>
          </p:cNvSpPr>
          <p:nvPr/>
        </p:nvSpPr>
        <p:spPr bwMode="auto">
          <a:xfrm>
            <a:off x="4211960" y="3068111"/>
            <a:ext cx="38877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just">
              <a:spcBef>
                <a:spcPct val="0"/>
              </a:spcBef>
              <a:buFontTx/>
              <a:buNone/>
            </a:pPr>
            <a:r>
              <a:rPr lang="fr-FR" altLang="fr-FR" sz="1800">
                <a:latin typeface="Calibri" panose="020F0502020204030204" pitchFamily="34" charset="0"/>
                <a:cs typeface="Calibri" panose="020F0502020204030204" pitchFamily="34" charset="0"/>
              </a:rPr>
              <a:t>La participation mutualisée au salon Pollutec me permet de bénéficier de </a:t>
            </a:r>
            <a:r>
              <a:rPr lang="fr-FR" altLang="fr-FR" sz="1800" b="1">
                <a:latin typeface="Calibri" panose="020F0502020204030204" pitchFamily="34" charset="0"/>
                <a:cs typeface="Calibri" panose="020F0502020204030204" pitchFamily="34" charset="0"/>
              </a:rPr>
              <a:t>tarifs préférentiels </a:t>
            </a:r>
            <a:r>
              <a:rPr lang="fr-FR" altLang="fr-FR" sz="1800">
                <a:latin typeface="Calibri" panose="020F0502020204030204" pitchFamily="34" charset="0"/>
                <a:cs typeface="Calibri" panose="020F0502020204030204" pitchFamily="34" charset="0"/>
              </a:rPr>
              <a:t>et d’une </a:t>
            </a:r>
            <a:r>
              <a:rPr lang="fr-FR" altLang="fr-FR" sz="1800" b="1">
                <a:latin typeface="Calibri" panose="020F0502020204030204" pitchFamily="34" charset="0"/>
                <a:cs typeface="Calibri" panose="020F0502020204030204" pitchFamily="34" charset="0"/>
              </a:rPr>
              <a:t>visibilité accrue</a:t>
            </a:r>
            <a:r>
              <a:rPr lang="fr-FR" altLang="fr-FR" sz="1800">
                <a:latin typeface="Calibri" panose="020F0502020204030204" pitchFamily="34" charset="0"/>
                <a:cs typeface="Calibri" panose="020F0502020204030204" pitchFamily="34" charset="0"/>
              </a:rPr>
              <a:t>.</a:t>
            </a:r>
          </a:p>
          <a:p>
            <a:pPr algn="just">
              <a:spcBef>
                <a:spcPct val="0"/>
              </a:spcBef>
              <a:buFontTx/>
              <a:buNone/>
            </a:pPr>
            <a:r>
              <a:rPr lang="fr-FR" altLang="fr-FR" sz="1800">
                <a:latin typeface="Calibri" panose="020F0502020204030204" pitchFamily="34" charset="0"/>
                <a:cs typeface="Calibri" panose="020F0502020204030204" pitchFamily="34" charset="0"/>
              </a:rPr>
              <a:t>Notre implication dans le groupe de travail « communication Digitale » nous donne l’opportunité de </a:t>
            </a:r>
            <a:r>
              <a:rPr lang="fr-FR" altLang="fr-FR" sz="1800" b="1">
                <a:latin typeface="Calibri" panose="020F0502020204030204" pitchFamily="34" charset="0"/>
                <a:cs typeface="Calibri" panose="020F0502020204030204" pitchFamily="34" charset="0"/>
              </a:rPr>
              <a:t>découvrir et cibler</a:t>
            </a:r>
            <a:r>
              <a:rPr lang="fr-FR" altLang="fr-FR" sz="1800">
                <a:latin typeface="Calibri" panose="020F0502020204030204" pitchFamily="34" charset="0"/>
                <a:cs typeface="Calibri" panose="020F0502020204030204" pitchFamily="34" charset="0"/>
              </a:rPr>
              <a:t> de nouveaux médias.</a:t>
            </a:r>
          </a:p>
        </p:txBody>
      </p:sp>
      <p:pic>
        <p:nvPicPr>
          <p:cNvPr id="8" name="Image 7" descr="Une image contenant Visage humain, personne, habits, ciel&#10;&#10;Description générée automatiquement">
            <a:extLst>
              <a:ext uri="{FF2B5EF4-FFF2-40B4-BE49-F238E27FC236}">
                <a16:creationId xmlns:a16="http://schemas.microsoft.com/office/drawing/2014/main" id="{51E6DB3F-76F4-5C6D-9163-282D4B0DE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84" y="4733308"/>
            <a:ext cx="1010085" cy="1450457"/>
          </a:xfrm>
          <a:prstGeom prst="rect">
            <a:avLst/>
          </a:prstGeom>
        </p:spPr>
      </p:pic>
    </p:spTree>
    <p:extLst>
      <p:ext uri="{BB962C8B-B14F-4D97-AF65-F5344CB8AC3E}">
        <p14:creationId xmlns:p14="http://schemas.microsoft.com/office/powerpoint/2010/main" val="1021995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lstStyle/>
          <a:p>
            <a:pPr algn="l">
              <a:defRPr/>
            </a:pPr>
            <a:r>
              <a:rPr lang="fr-FR" altLang="fr-FR" sz="4000" b="1">
                <a:solidFill>
                  <a:schemeClr val="accent6">
                    <a:lumMod val="75000"/>
                  </a:schemeClr>
                </a:solidFill>
                <a:latin typeface="Calibri" pitchFamily="34" charset="0"/>
                <a:hlinkClick r:id="rId3"/>
              </a:rPr>
              <a:t>Salons</a:t>
            </a:r>
            <a:endParaRPr lang="fr-FR" altLang="fr-FR" sz="4000" b="1">
              <a:solidFill>
                <a:schemeClr val="accent6">
                  <a:lumMod val="75000"/>
                </a:schemeClr>
              </a:solidFill>
              <a:latin typeface="Calibri" pitchFamily="34" charset="0"/>
            </a:endParaRPr>
          </a:p>
        </p:txBody>
      </p:sp>
      <p:sp>
        <p:nvSpPr>
          <p:cNvPr id="6" name="ZoneTexte 5"/>
          <p:cNvSpPr txBox="1"/>
          <p:nvPr/>
        </p:nvSpPr>
        <p:spPr>
          <a:xfrm>
            <a:off x="107504" y="1628800"/>
            <a:ext cx="8496944" cy="4154984"/>
          </a:xfrm>
          <a:prstGeom prst="rect">
            <a:avLst/>
          </a:prstGeom>
          <a:noFill/>
        </p:spPr>
        <p:txBody>
          <a:bodyPr wrap="square" rtlCol="0">
            <a:spAutoFit/>
          </a:bodyPr>
          <a:lstStyle/>
          <a:p>
            <a:r>
              <a:rPr lang="fr-FR" sz="2400" b="1"/>
              <a:t>Vous souhaitez accroître votre visibilité sur les salons à des coûts optimisés ?</a:t>
            </a:r>
          </a:p>
          <a:p>
            <a:endParaRPr lang="fr-FR" sz="2400"/>
          </a:p>
          <a:p>
            <a:r>
              <a:rPr lang="fr-FR" sz="2400"/>
              <a:t>Le Réseau Mesure offre 4 solutions :</a:t>
            </a:r>
          </a:p>
          <a:p>
            <a:pPr marL="342900" indent="-342900">
              <a:buFont typeface="Arial" panose="020B0604020202020204" pitchFamily="34" charset="0"/>
              <a:buChar char="•"/>
            </a:pPr>
            <a:r>
              <a:rPr lang="fr-FR" sz="2400"/>
              <a:t>La participation mutualisée sur un espace dédié aux adhérents du Réseau Mesure.</a:t>
            </a:r>
          </a:p>
          <a:p>
            <a:pPr marL="342900" indent="-342900">
              <a:buFont typeface="Arial" panose="020B0604020202020204" pitchFamily="34" charset="0"/>
              <a:buChar char="•"/>
            </a:pPr>
            <a:r>
              <a:rPr lang="fr-FR" sz="2400"/>
              <a:t>La participation à des salons avec des partenaires.</a:t>
            </a:r>
          </a:p>
          <a:p>
            <a:pPr marL="342900" indent="-342900">
              <a:buFont typeface="Arial" panose="020B0604020202020204" pitchFamily="34" charset="0"/>
              <a:buChar char="•"/>
            </a:pPr>
            <a:r>
              <a:rPr lang="fr-FR" sz="2400"/>
              <a:t>Des tarifs préférentiels pour les membres du Réseau.</a:t>
            </a:r>
          </a:p>
          <a:p>
            <a:pPr marL="342900" indent="-342900">
              <a:buFont typeface="Arial" panose="020B0604020202020204" pitchFamily="34" charset="0"/>
              <a:buChar char="•"/>
            </a:pPr>
            <a:r>
              <a:rPr lang="fr-FR" sz="2400"/>
              <a:t>La participation à la seule exposition sur le territoire national dédiée aux solutions de la mesure, des capteurs et des systèmes d’étalonnage.</a:t>
            </a:r>
          </a:p>
        </p:txBody>
      </p:sp>
    </p:spTree>
    <p:extLst>
      <p:ext uri="{BB962C8B-B14F-4D97-AF65-F5344CB8AC3E}">
        <p14:creationId xmlns:p14="http://schemas.microsoft.com/office/powerpoint/2010/main" val="80248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80894" y="-19884"/>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182880" y="894556"/>
            <a:ext cx="8878824" cy="5068887"/>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bureau </a:t>
            </a:r>
          </a:p>
          <a:p>
            <a:pPr>
              <a:buFont typeface="Wingdings" panose="05000000000000000000" pitchFamily="2" charset="2"/>
              <a:buChar char="§"/>
              <a:defRPr/>
            </a:pPr>
            <a:endParaRPr lang="fr-FR" sz="1050" b="1" dirty="0">
              <a:solidFill>
                <a:srgbClr val="C00000"/>
              </a:solidFill>
              <a:latin typeface="Calibri" panose="020F0502020204030204" pitchFamily="34" charset="0"/>
              <a:cs typeface="Calibri" panose="020F0502020204030204" pitchFamily="34" charset="0"/>
            </a:endParaRPr>
          </a:p>
          <a:p>
            <a:r>
              <a:rPr lang="fr-FR" sz="1400" b="1" dirty="0"/>
              <a:t>Claunel MASSIES</a:t>
            </a:r>
            <a:r>
              <a:rPr lang="fr-FR" sz="1400" dirty="0"/>
              <a:t>, représentant la société </a:t>
            </a:r>
            <a:r>
              <a:rPr lang="fr-FR" sz="1400" b="1" dirty="0"/>
              <a:t>ENDRESS + HAUSER</a:t>
            </a:r>
            <a:r>
              <a:rPr lang="fr-FR" sz="1400" dirty="0"/>
              <a:t>, </a:t>
            </a:r>
            <a:br>
              <a:rPr lang="fr-FR" sz="1400" dirty="0"/>
            </a:br>
            <a:r>
              <a:rPr lang="fr-FR" sz="1400" dirty="0"/>
              <a:t>	en qualité de Président </a:t>
            </a:r>
          </a:p>
          <a:p>
            <a:r>
              <a:rPr lang="fr-FR" sz="1400" b="1" dirty="0"/>
              <a:t>Bruno LEFEBVRE</a:t>
            </a:r>
            <a:r>
              <a:rPr lang="fr-FR" sz="1400" dirty="0"/>
              <a:t>, représentant la société </a:t>
            </a:r>
            <a:r>
              <a:rPr lang="fr-FR" sz="1400" b="1" dirty="0"/>
              <a:t>MITUTOYO</a:t>
            </a:r>
            <a:r>
              <a:rPr lang="fr-FR" sz="1400" dirty="0"/>
              <a:t>, </a:t>
            </a:r>
            <a:br>
              <a:rPr lang="fr-FR" sz="1400" dirty="0"/>
            </a:br>
            <a:r>
              <a:rPr lang="fr-FR" sz="1400" dirty="0"/>
              <a:t>	en qualité de Vice-Président en charge des achats</a:t>
            </a:r>
          </a:p>
          <a:p>
            <a:r>
              <a:rPr lang="fr-FR" sz="1400" b="1" dirty="0"/>
              <a:t>Marc-Robert HENRARD</a:t>
            </a:r>
            <a:r>
              <a:rPr lang="fr-FR" sz="1400" dirty="0"/>
              <a:t>, représentant la société </a:t>
            </a:r>
            <a:r>
              <a:rPr lang="fr-FR" sz="1400" b="1" dirty="0"/>
              <a:t>NAVIMET</a:t>
            </a:r>
            <a:r>
              <a:rPr lang="fr-FR" sz="1400" dirty="0"/>
              <a:t>, </a:t>
            </a:r>
            <a:br>
              <a:rPr lang="fr-FR" sz="1400" dirty="0"/>
            </a:br>
            <a:r>
              <a:rPr lang="fr-FR" sz="1400" dirty="0"/>
              <a:t>	en qualité de Vice-Président en charge de l’export </a:t>
            </a:r>
          </a:p>
          <a:p>
            <a:r>
              <a:rPr lang="fr-FR" sz="1400" b="1" dirty="0"/>
              <a:t>Michel LEYMARIE</a:t>
            </a:r>
            <a:r>
              <a:rPr lang="fr-FR" sz="1400" dirty="0"/>
              <a:t>, représentant la société </a:t>
            </a:r>
            <a:r>
              <a:rPr lang="fr-FR" sz="1400" b="1" dirty="0"/>
              <a:t>ASC INSTRUMENT</a:t>
            </a:r>
            <a:r>
              <a:rPr lang="fr-FR" sz="1400" dirty="0"/>
              <a:t>, </a:t>
            </a:r>
            <a:br>
              <a:rPr lang="fr-FR" sz="1400" dirty="0"/>
            </a:br>
            <a:r>
              <a:rPr lang="fr-FR" sz="1400" dirty="0"/>
              <a:t>	en qualité de Vice-Président en charge de l’innovation (notamment pour les fabricants)</a:t>
            </a:r>
          </a:p>
          <a:p>
            <a:r>
              <a:rPr lang="fr-FR" sz="1400" b="1" dirty="0"/>
              <a:t>Marie BLANC</a:t>
            </a:r>
            <a:r>
              <a:rPr lang="fr-FR" sz="1400" dirty="0"/>
              <a:t>, représentant la société </a:t>
            </a:r>
            <a:r>
              <a:rPr lang="fr-FR" sz="1400" b="1" dirty="0"/>
              <a:t>DELTAMU</a:t>
            </a:r>
            <a:r>
              <a:rPr lang="fr-FR" sz="1400" dirty="0"/>
              <a:t>, </a:t>
            </a:r>
            <a:br>
              <a:rPr lang="fr-FR" sz="1400" dirty="0"/>
            </a:br>
            <a:r>
              <a:rPr lang="fr-FR" sz="1400" dirty="0"/>
              <a:t>	en qualité de Vice-Présidente en charge de l’innovation (notamment pour les actions liées à l’IA) </a:t>
            </a:r>
          </a:p>
          <a:p>
            <a:r>
              <a:rPr lang="fr-FR" sz="1400" b="1" dirty="0"/>
              <a:t>Emmanuel ORFILA</a:t>
            </a:r>
            <a:r>
              <a:rPr lang="fr-FR" sz="1400" dirty="0"/>
              <a:t>, représentant la société </a:t>
            </a:r>
            <a:r>
              <a:rPr lang="fr-FR" sz="1400" b="1" dirty="0"/>
              <a:t>DIMELCO</a:t>
            </a:r>
            <a:r>
              <a:rPr lang="fr-FR" sz="1400" dirty="0"/>
              <a:t>, </a:t>
            </a:r>
            <a:br>
              <a:rPr lang="fr-FR" sz="1400" dirty="0"/>
            </a:br>
            <a:r>
              <a:rPr lang="fr-FR" sz="1400" dirty="0"/>
              <a:t>	en qualité de Vice-Président en charge la région sud de la France </a:t>
            </a:r>
          </a:p>
          <a:p>
            <a:r>
              <a:rPr lang="fr-FR" sz="1400" b="1" dirty="0"/>
              <a:t>Bertram WALTER</a:t>
            </a:r>
            <a:r>
              <a:rPr lang="fr-FR" sz="1400" dirty="0"/>
              <a:t>, représentant la société </a:t>
            </a:r>
            <a:r>
              <a:rPr lang="fr-FR" sz="1400" b="1" dirty="0"/>
              <a:t>ACOMESURES</a:t>
            </a:r>
            <a:r>
              <a:rPr lang="fr-FR" sz="1400" dirty="0"/>
              <a:t> </a:t>
            </a:r>
            <a:br>
              <a:rPr lang="fr-FR" sz="1400" dirty="0"/>
            </a:br>
            <a:r>
              <a:rPr lang="fr-FR" sz="1400" dirty="0"/>
              <a:t>	en qualité de Trésorier </a:t>
            </a:r>
          </a:p>
          <a:p>
            <a:r>
              <a:rPr lang="fr-FR" sz="1400" b="1" dirty="0"/>
              <a:t>Christophe BRACON</a:t>
            </a:r>
            <a:r>
              <a:rPr lang="fr-FR" sz="1400" dirty="0"/>
              <a:t>, représentant la société </a:t>
            </a:r>
            <a:r>
              <a:rPr lang="fr-FR" sz="1400" b="1" dirty="0"/>
              <a:t>WIMESURE</a:t>
            </a:r>
            <a:r>
              <a:rPr lang="fr-FR" sz="1400" dirty="0"/>
              <a:t>, </a:t>
            </a:r>
            <a:br>
              <a:rPr lang="fr-FR" sz="1400" dirty="0"/>
            </a:br>
            <a:r>
              <a:rPr lang="fr-FR" sz="1400" dirty="0"/>
              <a:t>	en qualité de Secrétaire </a:t>
            </a:r>
          </a:p>
          <a:p>
            <a:r>
              <a:rPr lang="fr-FR" sz="1400" b="1" dirty="0"/>
              <a:t>Elena STANTCHEV</a:t>
            </a:r>
            <a:r>
              <a:rPr lang="fr-FR" sz="1400" dirty="0"/>
              <a:t>, représentant la société </a:t>
            </a:r>
            <a:r>
              <a:rPr lang="fr-FR" sz="1400" b="1" dirty="0"/>
              <a:t>MICRO EPSILON</a:t>
            </a:r>
          </a:p>
          <a:p>
            <a:endParaRPr lang="fr-FR" sz="1400" dirty="0"/>
          </a:p>
          <a:p>
            <a:endParaRPr lang="fr-FR" sz="1800" dirty="0"/>
          </a:p>
          <a:p>
            <a:endParaRPr lang="fr-FR" sz="1800" dirty="0"/>
          </a:p>
          <a:p>
            <a:endParaRPr lang="fr-FR" sz="1800" b="1" dirty="0"/>
          </a:p>
          <a:p>
            <a:endParaRPr lang="fr-FR" sz="1800" b="1" dirty="0"/>
          </a:p>
          <a:p>
            <a:pPr lvl="0"/>
            <a:endParaRPr lang="fr-FR" sz="1800" dirty="0"/>
          </a:p>
          <a:p>
            <a:pPr lvl="0"/>
            <a:endParaRPr lang="fr-FR" sz="1800" dirty="0"/>
          </a:p>
          <a:p>
            <a:pPr marL="0" indent="0" algn="r">
              <a:buFont typeface="Arial" charset="0"/>
              <a:buNone/>
              <a:defRPr/>
            </a:pPr>
            <a:endParaRPr lang="fr-FR" sz="2000" dirty="0">
              <a:solidFill>
                <a:srgbClr val="0070C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51520" y="-242788"/>
            <a:ext cx="6480175" cy="1079500"/>
          </a:xfrm>
        </p:spPr>
        <p:txBody>
          <a:bodyPr/>
          <a:lstStyle/>
          <a:p>
            <a:pPr algn="l" eaLnBrk="1" hangingPunct="1">
              <a:defRPr/>
            </a:pPr>
            <a:r>
              <a:rPr lang="fr-FR" altLang="fr-FR" sz="3400" b="1">
                <a:solidFill>
                  <a:schemeClr val="accent6">
                    <a:lumMod val="75000"/>
                  </a:schemeClr>
                </a:solidFill>
                <a:latin typeface="Calibri" panose="020F0502020204030204" pitchFamily="34" charset="0"/>
                <a:cs typeface="Arial" charset="0"/>
              </a:rPr>
              <a:t>La gouvernance du Réseau Mesure</a:t>
            </a:r>
          </a:p>
        </p:txBody>
      </p:sp>
      <p:sp>
        <p:nvSpPr>
          <p:cNvPr id="5" name="Espace réservé du contenu 2"/>
          <p:cNvSpPr>
            <a:spLocks noGrp="1"/>
          </p:cNvSpPr>
          <p:nvPr>
            <p:ph idx="1"/>
          </p:nvPr>
        </p:nvSpPr>
        <p:spPr>
          <a:xfrm>
            <a:off x="457200" y="692696"/>
            <a:ext cx="8229600" cy="5472608"/>
          </a:xfrm>
        </p:spPr>
        <p:txBody>
          <a:bodyPr/>
          <a:lstStyle/>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Le conseil d’administration :</a:t>
            </a:r>
          </a:p>
          <a:p>
            <a:r>
              <a:rPr lang="fr-FR" sz="1100" dirty="0"/>
              <a:t>société </a:t>
            </a:r>
            <a:r>
              <a:rPr lang="fr-FR" sz="1100" b="1" dirty="0"/>
              <a:t>ACOMESURES &amp; Métrologie </a:t>
            </a:r>
            <a:r>
              <a:rPr lang="fr-FR" sz="1100" dirty="0"/>
              <a:t>représentée par </a:t>
            </a:r>
            <a:r>
              <a:rPr lang="fr-FR" sz="1100" b="1" dirty="0"/>
              <a:t>Bertram WALTER </a:t>
            </a:r>
          </a:p>
          <a:p>
            <a:r>
              <a:rPr lang="fr-FR" sz="1100" dirty="0"/>
              <a:t>société </a:t>
            </a:r>
            <a:r>
              <a:rPr lang="fr-FR" sz="1100" b="1" dirty="0"/>
              <a:t>ASC INSTRUMENT </a:t>
            </a:r>
            <a:r>
              <a:rPr lang="fr-FR" sz="1100" dirty="0"/>
              <a:t>représentée par </a:t>
            </a:r>
            <a:r>
              <a:rPr lang="fr-FR" sz="1100" b="1" dirty="0"/>
              <a:t>Michel LEYMARIE </a:t>
            </a:r>
          </a:p>
          <a:p>
            <a:r>
              <a:rPr lang="fr-FR" sz="1100" dirty="0"/>
              <a:t>société</a:t>
            </a:r>
            <a:r>
              <a:rPr lang="fr-FR" sz="1100" b="1" dirty="0"/>
              <a:t> BEAMEX </a:t>
            </a:r>
            <a:r>
              <a:rPr lang="fr-FR" sz="1100" dirty="0"/>
              <a:t>représentée par </a:t>
            </a:r>
            <a:r>
              <a:rPr lang="fr-FR" sz="1100" b="1" dirty="0"/>
              <a:t>Christophe BOUBAY</a:t>
            </a:r>
          </a:p>
          <a:p>
            <a:r>
              <a:rPr lang="fr-FR" sz="1100" dirty="0"/>
              <a:t>société </a:t>
            </a:r>
            <a:r>
              <a:rPr lang="fr-FR" sz="1100" b="1" dirty="0"/>
              <a:t>CETIAT</a:t>
            </a:r>
            <a:r>
              <a:rPr lang="fr-FR" sz="1100" dirty="0"/>
              <a:t> représentée par </a:t>
            </a:r>
            <a:r>
              <a:rPr lang="fr-FR" sz="1100" b="1" dirty="0"/>
              <a:t>Pierre CLAUDEL </a:t>
            </a:r>
          </a:p>
          <a:p>
            <a:r>
              <a:rPr lang="fr-FR" sz="1100" dirty="0"/>
              <a:t>société </a:t>
            </a:r>
            <a:r>
              <a:rPr lang="fr-FR" sz="1100" b="1" dirty="0"/>
              <a:t>CIRA</a:t>
            </a:r>
            <a:r>
              <a:rPr lang="fr-FR" sz="1100" dirty="0"/>
              <a:t> représentée par </a:t>
            </a:r>
            <a:r>
              <a:rPr lang="fr-FR" sz="1100" b="1" dirty="0"/>
              <a:t>Nicolas IVARS</a:t>
            </a:r>
          </a:p>
          <a:p>
            <a:r>
              <a:rPr lang="fr-FR" sz="1100" dirty="0"/>
              <a:t>société </a:t>
            </a:r>
            <a:r>
              <a:rPr lang="fr-FR" sz="1100" b="1" dirty="0"/>
              <a:t>DELTAMU</a:t>
            </a:r>
            <a:r>
              <a:rPr lang="fr-FR" sz="1100" dirty="0"/>
              <a:t> représentée par </a:t>
            </a:r>
            <a:r>
              <a:rPr lang="fr-FR" sz="1100" b="1" dirty="0"/>
              <a:t>Marie BLANC</a:t>
            </a:r>
          </a:p>
          <a:p>
            <a:r>
              <a:rPr lang="fr-FR" sz="1100" dirty="0"/>
              <a:t>société </a:t>
            </a:r>
            <a:r>
              <a:rPr lang="fr-FR" sz="1100" b="1" dirty="0"/>
              <a:t>DIMELCO</a:t>
            </a:r>
            <a:r>
              <a:rPr lang="fr-FR" sz="1100" dirty="0"/>
              <a:t> représentée par </a:t>
            </a:r>
            <a:r>
              <a:rPr lang="fr-FR" sz="1100" b="1" dirty="0"/>
              <a:t>Emmanuel ORFILA </a:t>
            </a:r>
          </a:p>
          <a:p>
            <a:r>
              <a:rPr lang="fr-FR" sz="1100" dirty="0"/>
              <a:t>société </a:t>
            </a:r>
            <a:r>
              <a:rPr lang="fr-FR" sz="1100" b="1" dirty="0"/>
              <a:t>ENDRESS + HAUSER </a:t>
            </a:r>
            <a:r>
              <a:rPr lang="fr-FR" sz="1100" dirty="0"/>
              <a:t>représentée par </a:t>
            </a:r>
            <a:r>
              <a:rPr lang="fr-FR" sz="1100" b="1" dirty="0"/>
              <a:t>Claunel MASSIES</a:t>
            </a:r>
          </a:p>
          <a:p>
            <a:r>
              <a:rPr lang="fr-FR" sz="1100" dirty="0"/>
              <a:t>société</a:t>
            </a:r>
            <a:r>
              <a:rPr lang="fr-FR" sz="1100" b="1" dirty="0"/>
              <a:t> EUROTEK </a:t>
            </a:r>
            <a:r>
              <a:rPr lang="fr-FR" sz="1100" dirty="0"/>
              <a:t>représentée par </a:t>
            </a:r>
            <a:r>
              <a:rPr lang="fr-FR" sz="1100" b="1" dirty="0"/>
              <a:t>Jean-Marc PRAS </a:t>
            </a:r>
          </a:p>
          <a:p>
            <a:r>
              <a:rPr lang="fr-FR" sz="1100" dirty="0"/>
              <a:t>société </a:t>
            </a:r>
            <a:r>
              <a:rPr lang="fr-FR" sz="1100" b="1" dirty="0"/>
              <a:t>FT MESURES </a:t>
            </a:r>
            <a:r>
              <a:rPr lang="fr-FR" sz="1100" dirty="0"/>
              <a:t>représenté par </a:t>
            </a:r>
            <a:r>
              <a:rPr lang="fr-FR" sz="1100" b="1" dirty="0"/>
              <a:t>Frédéric BOUYON</a:t>
            </a:r>
          </a:p>
          <a:p>
            <a:r>
              <a:rPr lang="fr-FR" sz="1100" dirty="0"/>
              <a:t>société </a:t>
            </a:r>
            <a:r>
              <a:rPr lang="fr-FR" sz="1100" b="1" dirty="0"/>
              <a:t>INFLUTHERM SAS </a:t>
            </a:r>
            <a:r>
              <a:rPr lang="fr-FR" sz="1100" dirty="0"/>
              <a:t>représentée par </a:t>
            </a:r>
            <a:r>
              <a:rPr lang="fr-FR" sz="1100" b="1" dirty="0"/>
              <a:t>Didier VARIERAS</a:t>
            </a:r>
          </a:p>
          <a:p>
            <a:r>
              <a:rPr lang="fr-FR" sz="1100" dirty="0"/>
              <a:t>société </a:t>
            </a:r>
            <a:r>
              <a:rPr lang="fr-FR" sz="1100" b="1" dirty="0"/>
              <a:t>JM CONCEPT </a:t>
            </a:r>
            <a:r>
              <a:rPr lang="fr-FR" sz="1100" dirty="0"/>
              <a:t>représentée par </a:t>
            </a:r>
            <a:r>
              <a:rPr lang="fr-FR" sz="1100" b="1" dirty="0"/>
              <a:t>Khelil KCHOUK</a:t>
            </a:r>
          </a:p>
          <a:p>
            <a:r>
              <a:rPr lang="fr-FR" sz="1100" dirty="0"/>
              <a:t>société </a:t>
            </a:r>
            <a:r>
              <a:rPr lang="fr-FR" sz="1100" b="1" dirty="0"/>
              <a:t>JUMO </a:t>
            </a:r>
            <a:r>
              <a:rPr lang="fr-FR" sz="1100" dirty="0"/>
              <a:t>représentée par </a:t>
            </a:r>
            <a:r>
              <a:rPr lang="fr-FR" sz="1100" b="1" dirty="0"/>
              <a:t>Jean-Marc RICHARD </a:t>
            </a:r>
          </a:p>
          <a:p>
            <a:r>
              <a:rPr lang="fr-FR" sz="1100" dirty="0"/>
              <a:t>société </a:t>
            </a:r>
            <a:r>
              <a:rPr lang="fr-FR" sz="1100" b="1" dirty="0"/>
              <a:t>LESCATE</a:t>
            </a:r>
            <a:r>
              <a:rPr lang="fr-FR" sz="1100" dirty="0"/>
              <a:t> représentée par </a:t>
            </a:r>
            <a:r>
              <a:rPr lang="fr-FR" sz="1100" b="1" dirty="0"/>
              <a:t>Laurent AMELOOT</a:t>
            </a:r>
          </a:p>
          <a:p>
            <a:r>
              <a:rPr lang="fr-FR" sz="1100" dirty="0"/>
              <a:t>société </a:t>
            </a:r>
            <a:r>
              <a:rPr lang="fr-FR" sz="1100" b="1" dirty="0"/>
              <a:t>MICRO EPSILON </a:t>
            </a:r>
            <a:r>
              <a:rPr lang="fr-FR" sz="1100" dirty="0"/>
              <a:t>représentée par </a:t>
            </a:r>
            <a:r>
              <a:rPr lang="fr-FR" sz="1100" b="1" dirty="0"/>
              <a:t>Elena STANTCHEV </a:t>
            </a:r>
          </a:p>
          <a:p>
            <a:r>
              <a:rPr lang="fr-FR" sz="1100" dirty="0"/>
              <a:t>société </a:t>
            </a:r>
            <a:r>
              <a:rPr lang="fr-FR" sz="1100" b="1" dirty="0"/>
              <a:t>MITUTOYO</a:t>
            </a:r>
            <a:r>
              <a:rPr lang="fr-FR" sz="1100" dirty="0"/>
              <a:t> représentée par </a:t>
            </a:r>
            <a:r>
              <a:rPr lang="fr-FR" sz="1100" b="1" dirty="0"/>
              <a:t>Bruno LEFEBVRE </a:t>
            </a:r>
          </a:p>
          <a:p>
            <a:r>
              <a:rPr lang="fr-FR" sz="1100" dirty="0"/>
              <a:t>société </a:t>
            </a:r>
            <a:r>
              <a:rPr lang="fr-FR" sz="1100" b="1" dirty="0"/>
              <a:t>MY NETWORK DIAGNOSTIC SOLUTIONS </a:t>
            </a:r>
            <a:r>
              <a:rPr lang="fr-FR" sz="1100" dirty="0"/>
              <a:t>représentée par </a:t>
            </a:r>
            <a:r>
              <a:rPr lang="fr-FR" sz="1100" b="1" dirty="0"/>
              <a:t>Philippe CAPON</a:t>
            </a:r>
          </a:p>
          <a:p>
            <a:r>
              <a:rPr lang="fr-FR" sz="1100" dirty="0"/>
              <a:t>société </a:t>
            </a:r>
            <a:r>
              <a:rPr lang="fr-FR" sz="1100" b="1" dirty="0"/>
              <a:t>NAVIMET </a:t>
            </a:r>
            <a:r>
              <a:rPr lang="fr-FR" sz="1100" dirty="0"/>
              <a:t>représentée par </a:t>
            </a:r>
            <a:r>
              <a:rPr lang="fr-FR" sz="1100" b="1" dirty="0"/>
              <a:t>Marc-Robert HENRARD </a:t>
            </a:r>
          </a:p>
          <a:p>
            <a:r>
              <a:rPr lang="fr-FR" sz="1100" dirty="0"/>
              <a:t>société </a:t>
            </a:r>
            <a:r>
              <a:rPr lang="fr-FR" sz="1100" b="1" dirty="0"/>
              <a:t>NERYS Group </a:t>
            </a:r>
            <a:r>
              <a:rPr lang="fr-FR" sz="1100" dirty="0"/>
              <a:t>représentée par </a:t>
            </a:r>
            <a:r>
              <a:rPr lang="fr-FR" sz="1100" b="1" dirty="0"/>
              <a:t>Luc DESRUELLE</a:t>
            </a:r>
          </a:p>
          <a:p>
            <a:r>
              <a:rPr lang="fr-FR" sz="1100" dirty="0"/>
              <a:t>société</a:t>
            </a:r>
            <a:r>
              <a:rPr lang="fr-FR" sz="1100" b="1" dirty="0"/>
              <a:t> POLYTEC </a:t>
            </a:r>
            <a:r>
              <a:rPr lang="fr-FR" sz="1100" dirty="0"/>
              <a:t>représentée par </a:t>
            </a:r>
            <a:r>
              <a:rPr lang="fr-FR" sz="1100" b="1" dirty="0"/>
              <a:t>Florent DONOT</a:t>
            </a:r>
          </a:p>
          <a:p>
            <a:r>
              <a:rPr lang="fr-FR" sz="1100" dirty="0"/>
              <a:t>société </a:t>
            </a:r>
            <a:r>
              <a:rPr lang="fr-FR" sz="1100" b="1" dirty="0"/>
              <a:t>SOLUTION MAINTENANCE </a:t>
            </a:r>
            <a:r>
              <a:rPr lang="fr-FR" sz="1100" dirty="0"/>
              <a:t>représentée par </a:t>
            </a:r>
            <a:r>
              <a:rPr lang="fr-FR" sz="1100" b="1" dirty="0"/>
              <a:t>Stéphane MURCIA </a:t>
            </a:r>
          </a:p>
          <a:p>
            <a:r>
              <a:rPr lang="fr-FR" sz="1100" dirty="0"/>
              <a:t>société </a:t>
            </a:r>
            <a:r>
              <a:rPr lang="fr-FR" sz="1100" b="1" dirty="0"/>
              <a:t>WIKA INSTRUMENTS </a:t>
            </a:r>
            <a:r>
              <a:rPr lang="fr-FR" sz="1100" dirty="0"/>
              <a:t>représentée </a:t>
            </a:r>
            <a:r>
              <a:rPr lang="fr-FR" sz="1100" b="1" dirty="0"/>
              <a:t>Pierre FORESTIER </a:t>
            </a:r>
          </a:p>
          <a:p>
            <a:r>
              <a:rPr lang="fr-FR" sz="1100" dirty="0"/>
              <a:t>société </a:t>
            </a:r>
            <a:r>
              <a:rPr lang="fr-FR" sz="1100" b="1" dirty="0"/>
              <a:t>WIMESURE </a:t>
            </a:r>
            <a:r>
              <a:rPr lang="fr-FR" sz="1100" dirty="0"/>
              <a:t>représentée par </a:t>
            </a:r>
            <a:r>
              <a:rPr lang="fr-FR" sz="1100" b="1" dirty="0"/>
              <a:t>Christophe BRACON </a:t>
            </a:r>
          </a:p>
          <a:p>
            <a:pPr>
              <a:buFont typeface="Wingdings" panose="05000000000000000000" pitchFamily="2" charset="2"/>
              <a:buChar char="§"/>
              <a:defRPr/>
            </a:pPr>
            <a:r>
              <a:rPr lang="fr-FR" sz="2800" b="1" dirty="0">
                <a:solidFill>
                  <a:srgbClr val="C00000"/>
                </a:solidFill>
                <a:latin typeface="Calibri" panose="020F0502020204030204" pitchFamily="34" charset="0"/>
                <a:cs typeface="Calibri" panose="020F0502020204030204" pitchFamily="34" charset="0"/>
              </a:rPr>
              <a:t>Conseillers techniques : </a:t>
            </a:r>
            <a:r>
              <a:rPr lang="fr-FR" sz="1400" b="1" dirty="0">
                <a:latin typeface="Calibri" panose="020F0502020204030204" pitchFamily="34" charset="0"/>
                <a:cs typeface="Calibri" panose="020F0502020204030204" pitchFamily="34" charset="0"/>
              </a:rPr>
              <a:t>Jacques Marionneau, Francis Pithon, Bernard Wolff</a:t>
            </a:r>
            <a:endParaRPr lang="fr-FR" sz="1600" b="1" dirty="0">
              <a:latin typeface="Calibri" panose="020F0502020204030204" pitchFamily="34" charset="0"/>
              <a:cs typeface="Calibri" panose="020F0502020204030204" pitchFamily="34" charset="0"/>
            </a:endParaRPr>
          </a:p>
          <a:p>
            <a:pPr marL="0" indent="0" algn="r">
              <a:buFont typeface="Arial" charset="0"/>
              <a:buNone/>
              <a:defRPr/>
            </a:pPr>
            <a:r>
              <a:rPr lang="fr-FR" sz="2000" dirty="0">
                <a:solidFill>
                  <a:srgbClr val="0070C0"/>
                </a:solidFill>
              </a:rPr>
              <a:t>, </a:t>
            </a:r>
          </a:p>
        </p:txBody>
      </p:sp>
    </p:spTree>
    <p:extLst>
      <p:ext uri="{BB962C8B-B14F-4D97-AF65-F5344CB8AC3E}">
        <p14:creationId xmlns:p14="http://schemas.microsoft.com/office/powerpoint/2010/main" val="195811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587523" y="980728"/>
          <a:ext cx="7777164" cy="3744913"/>
        </p:xfrm>
        <a:graphic>
          <a:graphicData uri="http://schemas.openxmlformats.org/drawingml/2006/table">
            <a:tbl>
              <a:tblPr firstRow="1" firstCol="1" bandRow="1">
                <a:tableStyleId>{5C22544A-7EE6-4342-B048-85BDC9FD1C3A}</a:tableStyleId>
              </a:tblPr>
              <a:tblGrid>
                <a:gridCol w="3888582">
                  <a:extLst>
                    <a:ext uri="{9D8B030D-6E8A-4147-A177-3AD203B41FA5}">
                      <a16:colId xmlns:a16="http://schemas.microsoft.com/office/drawing/2014/main" val="20000"/>
                    </a:ext>
                  </a:extLst>
                </a:gridCol>
                <a:gridCol w="3888582">
                  <a:extLst>
                    <a:ext uri="{9D8B030D-6E8A-4147-A177-3AD203B41FA5}">
                      <a16:colId xmlns:a16="http://schemas.microsoft.com/office/drawing/2014/main" val="20001"/>
                    </a:ext>
                  </a:extLst>
                </a:gridCol>
              </a:tblGrid>
              <a:tr h="960241">
                <a:tc>
                  <a:txBody>
                    <a:bodyPr/>
                    <a:lstStyle/>
                    <a:p>
                      <a:pPr algn="ctr">
                        <a:lnSpc>
                          <a:spcPct val="115000"/>
                        </a:lnSpc>
                        <a:spcAft>
                          <a:spcPts val="0"/>
                        </a:spcAft>
                      </a:pPr>
                      <a:r>
                        <a:rPr lang="fr-FR" sz="1600">
                          <a:effectLst/>
                        </a:rPr>
                        <a:t>Chiffre d’affaires  (M€)</a:t>
                      </a:r>
                      <a:endParaRPr lang="fr-FR" sz="1100">
                        <a:effectLst/>
                        <a:latin typeface="Calibri"/>
                        <a:ea typeface="Times New Roman"/>
                        <a:cs typeface="Times New Roman"/>
                      </a:endParaRPr>
                    </a:p>
                  </a:txBody>
                  <a:tcPr marL="68583" marR="68583" marT="0" marB="0" anchor="ctr"/>
                </a:tc>
                <a:tc>
                  <a:txBody>
                    <a:bodyPr/>
                    <a:lstStyle/>
                    <a:p>
                      <a:pPr algn="ctr">
                        <a:lnSpc>
                          <a:spcPct val="115000"/>
                        </a:lnSpc>
                        <a:spcAft>
                          <a:spcPts val="0"/>
                        </a:spcAft>
                      </a:pPr>
                      <a:r>
                        <a:rPr lang="fr-FR" sz="1600">
                          <a:effectLst/>
                        </a:rPr>
                        <a:t>Montant de la cotisation annuelle</a:t>
                      </a:r>
                      <a:br>
                        <a:rPr lang="fr-FR" sz="1600">
                          <a:effectLst/>
                        </a:rPr>
                      </a:br>
                      <a:r>
                        <a:rPr lang="fr-FR" sz="1600">
                          <a:effectLst/>
                        </a:rPr>
                        <a:t>(€ HT)</a:t>
                      </a:r>
                      <a:endParaRPr lang="fr-FR" sz="1100">
                        <a:effectLst/>
                        <a:latin typeface="Calibri"/>
                        <a:ea typeface="Times New Roman"/>
                        <a:cs typeface="Times New Roman"/>
                      </a:endParaRPr>
                    </a:p>
                  </a:txBody>
                  <a:tcPr marL="68583" marR="68583" marT="0" marB="0" anchor="ctr"/>
                </a:tc>
                <a:extLst>
                  <a:ext uri="{0D108BD9-81ED-4DB2-BD59-A6C34878D82A}">
                    <a16:rowId xmlns:a16="http://schemas.microsoft.com/office/drawing/2014/main" val="10000"/>
                  </a:ext>
                </a:extLst>
              </a:tr>
              <a:tr h="464112">
                <a:tc>
                  <a:txBody>
                    <a:bodyPr/>
                    <a:lstStyle/>
                    <a:p>
                      <a:pPr algn="ctr">
                        <a:lnSpc>
                          <a:spcPct val="115000"/>
                        </a:lnSpc>
                        <a:spcAft>
                          <a:spcPts val="0"/>
                        </a:spcAft>
                      </a:pPr>
                      <a:r>
                        <a:rPr lang="fr-FR" sz="1600">
                          <a:effectLst/>
                        </a:rPr>
                        <a:t>&lt;1</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608 €</a:t>
                      </a:r>
                    </a:p>
                  </a:txBody>
                  <a:tcPr marL="6350" marR="6350" marT="6350" marB="0" anchor="ctr"/>
                </a:tc>
                <a:extLst>
                  <a:ext uri="{0D108BD9-81ED-4DB2-BD59-A6C34878D82A}">
                    <a16:rowId xmlns:a16="http://schemas.microsoft.com/office/drawing/2014/main" val="10001"/>
                  </a:ext>
                </a:extLst>
              </a:tr>
              <a:tr h="464112">
                <a:tc>
                  <a:txBody>
                    <a:bodyPr/>
                    <a:lstStyle/>
                    <a:p>
                      <a:pPr algn="ctr">
                        <a:lnSpc>
                          <a:spcPct val="115000"/>
                        </a:lnSpc>
                        <a:spcAft>
                          <a:spcPts val="0"/>
                        </a:spcAft>
                      </a:pPr>
                      <a:r>
                        <a:rPr lang="fr-FR" sz="1600">
                          <a:effectLst/>
                        </a:rPr>
                        <a:t>1&lt;CA&lt;5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951 €</a:t>
                      </a:r>
                    </a:p>
                  </a:txBody>
                  <a:tcPr marL="6350" marR="6350" marT="6350" marB="0" anchor="ctr"/>
                </a:tc>
                <a:extLst>
                  <a:ext uri="{0D108BD9-81ED-4DB2-BD59-A6C34878D82A}">
                    <a16:rowId xmlns:a16="http://schemas.microsoft.com/office/drawing/2014/main" val="10002"/>
                  </a:ext>
                </a:extLst>
              </a:tr>
              <a:tr h="464112">
                <a:tc>
                  <a:txBody>
                    <a:bodyPr/>
                    <a:lstStyle/>
                    <a:p>
                      <a:pPr algn="ctr">
                        <a:lnSpc>
                          <a:spcPct val="115000"/>
                        </a:lnSpc>
                        <a:spcAft>
                          <a:spcPts val="0"/>
                        </a:spcAft>
                      </a:pPr>
                      <a:r>
                        <a:rPr lang="fr-FR" sz="1600">
                          <a:effectLst/>
                        </a:rPr>
                        <a:t>5.1&lt;CA&lt;10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1 324 €</a:t>
                      </a:r>
                    </a:p>
                  </a:txBody>
                  <a:tcPr marL="6350" marR="6350" marT="6350" marB="0" anchor="ctr"/>
                </a:tc>
                <a:extLst>
                  <a:ext uri="{0D108BD9-81ED-4DB2-BD59-A6C34878D82A}">
                    <a16:rowId xmlns:a16="http://schemas.microsoft.com/office/drawing/2014/main" val="10003"/>
                  </a:ext>
                </a:extLst>
              </a:tr>
              <a:tr h="464112">
                <a:tc>
                  <a:txBody>
                    <a:bodyPr/>
                    <a:lstStyle/>
                    <a:p>
                      <a:pPr algn="ctr">
                        <a:lnSpc>
                          <a:spcPct val="115000"/>
                        </a:lnSpc>
                        <a:spcAft>
                          <a:spcPts val="0"/>
                        </a:spcAft>
                      </a:pPr>
                      <a:r>
                        <a:rPr lang="fr-FR" sz="1600">
                          <a:effectLst/>
                        </a:rPr>
                        <a:t>10.1&lt;CA&lt;15</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1 721 €</a:t>
                      </a:r>
                    </a:p>
                  </a:txBody>
                  <a:tcPr marL="6350" marR="6350" marT="6350" marB="0" anchor="ctr"/>
                </a:tc>
                <a:extLst>
                  <a:ext uri="{0D108BD9-81ED-4DB2-BD59-A6C34878D82A}">
                    <a16:rowId xmlns:a16="http://schemas.microsoft.com/office/drawing/2014/main" val="10004"/>
                  </a:ext>
                </a:extLst>
              </a:tr>
              <a:tr h="464112">
                <a:tc>
                  <a:txBody>
                    <a:bodyPr/>
                    <a:lstStyle/>
                    <a:p>
                      <a:pPr algn="ctr">
                        <a:lnSpc>
                          <a:spcPct val="115000"/>
                        </a:lnSpc>
                        <a:spcAft>
                          <a:spcPts val="0"/>
                        </a:spcAft>
                      </a:pPr>
                      <a:r>
                        <a:rPr lang="fr-FR" sz="1600">
                          <a:effectLst/>
                        </a:rPr>
                        <a:t>15.1&lt;CA&lt;20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2 295 €</a:t>
                      </a:r>
                    </a:p>
                  </a:txBody>
                  <a:tcPr marL="6350" marR="6350" marT="6350" marB="0" anchor="ctr"/>
                </a:tc>
                <a:extLst>
                  <a:ext uri="{0D108BD9-81ED-4DB2-BD59-A6C34878D82A}">
                    <a16:rowId xmlns:a16="http://schemas.microsoft.com/office/drawing/2014/main" val="10005"/>
                  </a:ext>
                </a:extLst>
              </a:tr>
              <a:tr h="464112">
                <a:tc>
                  <a:txBody>
                    <a:bodyPr/>
                    <a:lstStyle/>
                    <a:p>
                      <a:pPr algn="ctr">
                        <a:lnSpc>
                          <a:spcPct val="115000"/>
                        </a:lnSpc>
                        <a:spcAft>
                          <a:spcPts val="0"/>
                        </a:spcAft>
                      </a:pPr>
                      <a:r>
                        <a:rPr lang="fr-FR" sz="1600">
                          <a:effectLst/>
                        </a:rPr>
                        <a:t>&gt;20</a:t>
                      </a:r>
                      <a:endParaRPr lang="fr-FR" sz="1100">
                        <a:effectLst/>
                        <a:latin typeface="Calibri"/>
                        <a:ea typeface="Times New Roman"/>
                        <a:cs typeface="Times New Roman"/>
                      </a:endParaRPr>
                    </a:p>
                  </a:txBody>
                  <a:tcPr marL="68583" marR="68583" marT="0" marB="0" anchor="ctr"/>
                </a:tc>
                <a:tc>
                  <a:txBody>
                    <a:bodyPr/>
                    <a:lstStyle/>
                    <a:p>
                      <a:pPr algn="ctr" rtl="0" fontAlgn="ctr"/>
                      <a:r>
                        <a:rPr lang="fr-FR" sz="1600" b="0" i="0" u="none" strike="noStrike">
                          <a:solidFill>
                            <a:srgbClr val="000000"/>
                          </a:solidFill>
                          <a:effectLst/>
                          <a:latin typeface="Arial" panose="020B0604020202020204" pitchFamily="34" charset="0"/>
                        </a:rPr>
                        <a:t>2 869 €</a:t>
                      </a:r>
                    </a:p>
                  </a:txBody>
                  <a:tcPr marL="6350" marR="6350" marT="6350" marB="0" anchor="ctr"/>
                </a:tc>
                <a:extLst>
                  <a:ext uri="{0D108BD9-81ED-4DB2-BD59-A6C34878D82A}">
                    <a16:rowId xmlns:a16="http://schemas.microsoft.com/office/drawing/2014/main" val="10006"/>
                  </a:ext>
                </a:extLst>
              </a:tr>
            </a:tbl>
          </a:graphicData>
        </a:graphic>
      </p:graphicFrame>
      <p:sp>
        <p:nvSpPr>
          <p:cNvPr id="5" name="Titre 1"/>
          <p:cNvSpPr>
            <a:spLocks noGrp="1"/>
          </p:cNvSpPr>
          <p:nvPr>
            <p:ph type="title"/>
          </p:nvPr>
        </p:nvSpPr>
        <p:spPr>
          <a:xfrm>
            <a:off x="1115616" y="44624"/>
            <a:ext cx="6480175" cy="1079500"/>
          </a:xfrm>
        </p:spPr>
        <p:txBody>
          <a:bodyPr/>
          <a:lstStyle/>
          <a:p>
            <a:pPr algn="l" eaLnBrk="1" hangingPunct="1">
              <a:defRPr/>
            </a:pPr>
            <a:r>
              <a:rPr lang="fr-FR" altLang="fr-FR" sz="3600" b="1">
                <a:solidFill>
                  <a:schemeClr val="accent6">
                    <a:lumMod val="75000"/>
                  </a:schemeClr>
                </a:solidFill>
                <a:latin typeface="Calibri" panose="020F0502020204030204" pitchFamily="34" charset="0"/>
                <a:cs typeface="Arial" charset="0"/>
              </a:rPr>
              <a:t>Grille de cotisations 2025</a:t>
            </a:r>
          </a:p>
        </p:txBody>
      </p:sp>
      <p:sp>
        <p:nvSpPr>
          <p:cNvPr id="19486" name="ZoneTexte 1"/>
          <p:cNvSpPr txBox="1">
            <a:spLocks noChangeArrowheads="1"/>
          </p:cNvSpPr>
          <p:nvPr/>
        </p:nvSpPr>
        <p:spPr bwMode="auto">
          <a:xfrm>
            <a:off x="0" y="4725641"/>
            <a:ext cx="9108504" cy="261610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fr-FR" altLang="fr-FR" sz="2400" b="1">
                <a:solidFill>
                  <a:schemeClr val="accent6">
                    <a:lumMod val="50000"/>
                  </a:schemeClr>
                </a:solidFill>
                <a:latin typeface="Calibri" panose="020F0502020204030204" pitchFamily="34" charset="0"/>
                <a:ea typeface="+mj-ea"/>
                <a:cs typeface="Arial" charset="0"/>
              </a:rPr>
              <a:t>Notre objectif : </a:t>
            </a:r>
          </a:p>
          <a:p>
            <a:pPr algn="ctr">
              <a:spcBef>
                <a:spcPct val="0"/>
              </a:spcBef>
              <a:buFontTx/>
              <a:buNone/>
              <a:defRPr/>
            </a:pPr>
            <a:endParaRPr lang="fr-FR" altLang="fr-FR" sz="400" b="1">
              <a:solidFill>
                <a:schemeClr val="accent6">
                  <a:lumMod val="75000"/>
                </a:schemeClr>
              </a:solidFill>
              <a:latin typeface="Calibri" panose="020F0502020204030204" pitchFamily="34" charset="0"/>
              <a:ea typeface="+mj-ea"/>
              <a:cs typeface="Arial" charset="0"/>
            </a:endParaRPr>
          </a:p>
          <a:p>
            <a:pPr algn="ctr">
              <a:spcBef>
                <a:spcPct val="0"/>
              </a:spcBef>
              <a:buFontTx/>
              <a:buNone/>
              <a:defRPr/>
            </a:pPr>
            <a:r>
              <a:rPr lang="fr-FR" altLang="fr-FR" sz="2000" b="1">
                <a:solidFill>
                  <a:schemeClr val="accent6">
                    <a:lumMod val="50000"/>
                  </a:schemeClr>
                </a:solidFill>
                <a:latin typeface="Calibri" panose="020F0502020204030204" pitchFamily="34" charset="0"/>
                <a:ea typeface="+mj-ea"/>
                <a:cs typeface="Arial" charset="0"/>
              </a:rPr>
              <a:t>Votre gain financier sur les actions doit au minimum couvrir le coût de la cotisation</a:t>
            </a:r>
          </a:p>
          <a:p>
            <a:pPr algn="ctr">
              <a:spcBef>
                <a:spcPct val="0"/>
              </a:spcBef>
              <a:buFontTx/>
              <a:buNone/>
              <a:defRPr/>
            </a:pPr>
            <a:endParaRPr lang="fr-FR" altLang="fr-FR" sz="2000" b="1">
              <a:solidFill>
                <a:schemeClr val="accent6">
                  <a:lumMod val="50000"/>
                </a:schemeClr>
              </a:solidFill>
              <a:latin typeface="Calibri" panose="020F0502020204030204" pitchFamily="34" charset="0"/>
              <a:ea typeface="+mj-ea"/>
              <a:cs typeface="Arial" charset="0"/>
            </a:endParaRPr>
          </a:p>
          <a:p>
            <a:pPr algn="ctr">
              <a:spcBef>
                <a:spcPct val="0"/>
              </a:spcBef>
              <a:buFontTx/>
              <a:buNone/>
              <a:defRPr/>
            </a:pPr>
            <a:r>
              <a:rPr lang="fr-FR" altLang="fr-FR" sz="1800" i="1">
                <a:latin typeface="Calibri" panose="020F0502020204030204" pitchFamily="34" charset="0"/>
                <a:ea typeface="+mj-ea"/>
                <a:cs typeface="Arial" charset="0"/>
              </a:rPr>
              <a:t>Chiffre d’affaires déclaratif. </a:t>
            </a:r>
          </a:p>
          <a:p>
            <a:pPr algn="ctr">
              <a:spcBef>
                <a:spcPct val="0"/>
              </a:spcBef>
              <a:buFontTx/>
              <a:buNone/>
              <a:defRPr/>
            </a:pPr>
            <a:r>
              <a:rPr lang="fr-FR" altLang="fr-FR" sz="1800" i="1">
                <a:latin typeface="Calibri" panose="020F0502020204030204" pitchFamily="34" charset="0"/>
                <a:ea typeface="+mj-ea"/>
                <a:cs typeface="Arial" charset="0"/>
              </a:rPr>
              <a:t>A noter que chaque adhérent est invité à vérifier son appartenance à la bonne catégorie de chiffre d’affaires.</a:t>
            </a:r>
          </a:p>
          <a:p>
            <a:pPr algn="ctr">
              <a:spcBef>
                <a:spcPct val="0"/>
              </a:spcBef>
              <a:buFontTx/>
              <a:buNone/>
              <a:defRPr/>
            </a:pPr>
            <a:endParaRPr lang="fr-FR" altLang="fr-FR" sz="1800" i="1">
              <a:latin typeface="Calibri" panose="020F0502020204030204" pitchFamily="34" charset="0"/>
              <a:ea typeface="+mj-ea"/>
              <a:cs typeface="Arial" charset="0"/>
            </a:endParaRPr>
          </a:p>
          <a:p>
            <a:pPr algn="ctr">
              <a:spcBef>
                <a:spcPct val="0"/>
              </a:spcBef>
              <a:buFontTx/>
              <a:buNone/>
              <a:defRPr/>
            </a:pPr>
            <a:endParaRPr lang="fr-FR" altLang="fr-FR" sz="2400" b="1">
              <a:solidFill>
                <a:schemeClr val="accent6">
                  <a:lumMod val="50000"/>
                </a:schemeClr>
              </a:solidFill>
              <a:latin typeface="Calibri" panose="020F0502020204030204" pitchFamily="34" charset="0"/>
              <a:ea typeface="+mj-ea"/>
              <a:cs typeface="Arial" charset="0"/>
            </a:endParaRPr>
          </a:p>
        </p:txBody>
      </p:sp>
    </p:spTree>
    <p:extLst>
      <p:ext uri="{BB962C8B-B14F-4D97-AF65-F5344CB8AC3E}">
        <p14:creationId xmlns:p14="http://schemas.microsoft.com/office/powerpoint/2010/main" val="2435021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contenu 2"/>
          <p:cNvSpPr>
            <a:spLocks noGrp="1"/>
          </p:cNvSpPr>
          <p:nvPr>
            <p:ph idx="1"/>
          </p:nvPr>
        </p:nvSpPr>
        <p:spPr>
          <a:xfrm>
            <a:off x="14863" y="4858184"/>
            <a:ext cx="9144000" cy="992609"/>
          </a:xfrm>
        </p:spPr>
        <p:txBody>
          <a:bodyPr/>
          <a:lstStyle/>
          <a:p>
            <a:pPr marL="0" indent="0" algn="ctr">
              <a:buFont typeface="Arial" panose="020B0604020202020204" pitchFamily="34" charset="0"/>
              <a:buNone/>
            </a:pPr>
            <a:r>
              <a:rPr lang="fr-FR" altLang="fr-FR" sz="3400" b="1" dirty="0">
                <a:solidFill>
                  <a:schemeClr val="accent6">
                    <a:lumMod val="50000"/>
                  </a:schemeClr>
                </a:solidFill>
                <a:latin typeface="Arial" panose="020B0604020202020204" pitchFamily="34" charset="0"/>
              </a:rPr>
              <a:t>09 54 64 45 56</a:t>
            </a:r>
            <a:r>
              <a:rPr lang="fr-FR" altLang="fr-FR" dirty="0">
                <a:latin typeface="Arial" panose="020B0604020202020204" pitchFamily="34" charset="0"/>
              </a:rPr>
              <a:t> </a:t>
            </a:r>
            <a:br>
              <a:rPr lang="fr-FR" altLang="fr-FR" dirty="0">
                <a:latin typeface="Arial" panose="020B0604020202020204" pitchFamily="34" charset="0"/>
              </a:rPr>
            </a:br>
            <a:r>
              <a:rPr lang="fr-FR" altLang="fr-FR" sz="1800" dirty="0">
                <a:solidFill>
                  <a:schemeClr val="accent6">
                    <a:lumMod val="50000"/>
                  </a:schemeClr>
                </a:solidFill>
                <a:latin typeface="Arial" panose="020B0604020202020204" pitchFamily="34" charset="0"/>
              </a:rPr>
              <a:t>info@reseau-mesure.com        </a:t>
            </a:r>
            <a:r>
              <a:rPr lang="fr-FR" altLang="fr-FR" sz="2000" dirty="0">
                <a:solidFill>
                  <a:schemeClr val="accent6">
                    <a:lumMod val="50000"/>
                  </a:schemeClr>
                </a:solidFill>
                <a:latin typeface="Arial" panose="020B0604020202020204" pitchFamily="34" charset="0"/>
                <a:hlinkClick r:id="rId3"/>
              </a:rPr>
              <a:t>www.reseau-mesure</a:t>
            </a:r>
            <a:r>
              <a:rPr lang="fr-FR" altLang="fr-FR" sz="2000">
                <a:solidFill>
                  <a:schemeClr val="accent6">
                    <a:lumMod val="50000"/>
                  </a:schemeClr>
                </a:solidFill>
                <a:latin typeface="Arial" panose="020B0604020202020204" pitchFamily="34" charset="0"/>
                <a:hlinkClick r:id="rId3"/>
              </a:rPr>
              <a:t>.com</a:t>
            </a:r>
            <a:endParaRPr lang="fr-FR" altLang="fr-FR" sz="200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dirty="0">
              <a:solidFill>
                <a:schemeClr val="accent6">
                  <a:lumMod val="50000"/>
                </a:schemeClr>
              </a:solidFill>
              <a:latin typeface="Arial" panose="020B0604020202020204" pitchFamily="34" charset="0"/>
            </a:endParaRPr>
          </a:p>
          <a:p>
            <a:pPr algn="ctr">
              <a:buNone/>
            </a:pPr>
            <a:r>
              <a:rPr lang="fr-FR" sz="1800" u="sng" kern="100" dirty="0">
                <a:solidFill>
                  <a:srgbClr val="0000FF"/>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https://mesures-solutions-expo.fr/</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buNone/>
            </a:pPr>
            <a:r>
              <a:rPr lang="fr-FR" sz="1800" u="sng" kern="100"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https://www.linkedin.com/company/reseau-mesure/</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FR" sz="1800" kern="100" dirty="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ctr">
              <a:buFont typeface="Arial" panose="020B0604020202020204" pitchFamily="34" charset="0"/>
              <a:buNone/>
            </a:pPr>
            <a:endParaRPr lang="fr-FR" altLang="fr-FR" sz="2000"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br>
              <a:rPr lang="fr-FR" sz="1200" b="1" dirty="0">
                <a:solidFill>
                  <a:schemeClr val="tx2">
                    <a:lumMod val="60000"/>
                    <a:lumOff val="40000"/>
                  </a:schemeClr>
                </a:solidFill>
                <a:latin typeface="Arial" charset="0"/>
                <a:cs typeface="+mn-cs"/>
              </a:rPr>
            </a:br>
            <a:endParaRPr lang="fr-FR" altLang="fr-FR" sz="2000" b="1" dirty="0">
              <a:solidFill>
                <a:schemeClr val="accent6">
                  <a:lumMod val="50000"/>
                </a:schemeClr>
              </a:solidFill>
              <a:latin typeface="Arial" panose="020B0604020202020204" pitchFamily="34" charset="0"/>
            </a:endParaRPr>
          </a:p>
          <a:p>
            <a:pPr marL="0" indent="0" algn="ctr">
              <a:buFont typeface="Arial" panose="020B0604020202020204" pitchFamily="34" charset="0"/>
              <a:buNone/>
            </a:pPr>
            <a:endParaRPr lang="fr-FR" altLang="fr-FR" sz="2000" b="1" dirty="0">
              <a:solidFill>
                <a:schemeClr val="accent6">
                  <a:lumMod val="50000"/>
                </a:schemeClr>
              </a:solidFill>
              <a:latin typeface="Arial" panose="020B0604020202020204" pitchFamily="34" charset="0"/>
            </a:endParaRPr>
          </a:p>
        </p:txBody>
      </p:sp>
      <p:sp>
        <p:nvSpPr>
          <p:cNvPr id="4" name="Titre 1"/>
          <p:cNvSpPr>
            <a:spLocks noGrp="1"/>
          </p:cNvSpPr>
          <p:nvPr>
            <p:ph type="title"/>
          </p:nvPr>
        </p:nvSpPr>
        <p:spPr>
          <a:xfrm>
            <a:off x="-99729" y="187353"/>
            <a:ext cx="6336159"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Vos contacts privilégiés</a:t>
            </a:r>
          </a:p>
        </p:txBody>
      </p:sp>
      <p:sp>
        <p:nvSpPr>
          <p:cNvPr id="2" name="ZoneTexte 1"/>
          <p:cNvSpPr txBox="1"/>
          <p:nvPr/>
        </p:nvSpPr>
        <p:spPr>
          <a:xfrm>
            <a:off x="2317710" y="1075064"/>
            <a:ext cx="3935885" cy="1911292"/>
          </a:xfrm>
          <a:prstGeom prst="rect">
            <a:avLst/>
          </a:prstGeom>
          <a:noFill/>
        </p:spPr>
        <p:txBody>
          <a:bodyPr wrap="square" anchor="ctr">
            <a:spAutoFit/>
          </a:bodyPr>
          <a:lstStyle/>
          <a:p>
            <a:pPr marL="0" lvl="2" algn="ctr">
              <a:lnSpc>
                <a:spcPct val="150000"/>
              </a:lnSpc>
              <a:spcBef>
                <a:spcPct val="20000"/>
              </a:spcBef>
              <a:defRPr/>
            </a:pPr>
            <a:r>
              <a:rPr lang="fr-FR" sz="2000" b="1" dirty="0">
                <a:latin typeface="Arial" charset="0"/>
                <a:cs typeface="+mn-cs"/>
              </a:rPr>
              <a:t>Estelle DUFLOT</a:t>
            </a:r>
            <a:br>
              <a:rPr lang="fr-FR" sz="2000" b="1" dirty="0">
                <a:latin typeface="Arial" charset="0"/>
                <a:cs typeface="+mn-cs"/>
              </a:rPr>
            </a:br>
            <a:r>
              <a:rPr lang="fr-FR" b="1" dirty="0">
                <a:solidFill>
                  <a:schemeClr val="tx2">
                    <a:lumMod val="60000"/>
                    <a:lumOff val="40000"/>
                  </a:schemeClr>
                </a:solidFill>
                <a:latin typeface="Arial" charset="0"/>
                <a:cs typeface="+mn-cs"/>
              </a:rPr>
              <a:t>Directrice</a:t>
            </a:r>
          </a:p>
          <a:p>
            <a:pPr marL="0" lvl="2" algn="ctr">
              <a:lnSpc>
                <a:spcPct val="150000"/>
              </a:lnSpc>
              <a:spcBef>
                <a:spcPct val="20000"/>
              </a:spcBef>
              <a:defRPr/>
            </a:pPr>
            <a:r>
              <a:rPr lang="fr-FR" sz="1600" dirty="0">
                <a:solidFill>
                  <a:srgbClr val="0070C0"/>
                </a:solidFill>
                <a:latin typeface="Arial" charset="0"/>
                <a:cs typeface="+mn-cs"/>
              </a:rPr>
              <a:t>eduflot@reseau-mesure.com</a:t>
            </a:r>
            <a:endParaRPr lang="fr-FR" dirty="0">
              <a:solidFill>
                <a:srgbClr val="0070C0"/>
              </a:solidFill>
              <a:latin typeface="Arial" charset="0"/>
              <a:cs typeface="+mn-cs"/>
            </a:endParaRPr>
          </a:p>
          <a:p>
            <a:pPr algn="ctr">
              <a:defRPr/>
            </a:pPr>
            <a:r>
              <a:rPr lang="fr-FR" sz="1600" b="1" dirty="0">
                <a:latin typeface="Arial" charset="0"/>
                <a:cs typeface="Arial" charset="0"/>
              </a:rPr>
              <a:t>06 51 05 08 80</a:t>
            </a:r>
          </a:p>
          <a:p>
            <a:pPr>
              <a:defRPr/>
            </a:pPr>
            <a:endParaRPr lang="fr-FR" dirty="0">
              <a:latin typeface="Arial" charset="0"/>
              <a:cs typeface="Arial" charset="0"/>
            </a:endParaRPr>
          </a:p>
        </p:txBody>
      </p:sp>
      <p:sp>
        <p:nvSpPr>
          <p:cNvPr id="7" name="ZoneTexte 6"/>
          <p:cNvSpPr txBox="1"/>
          <p:nvPr/>
        </p:nvSpPr>
        <p:spPr>
          <a:xfrm>
            <a:off x="594593" y="2856512"/>
            <a:ext cx="3446234" cy="1858970"/>
          </a:xfrm>
          <a:prstGeom prst="rect">
            <a:avLst/>
          </a:prstGeom>
          <a:noFill/>
        </p:spPr>
        <p:txBody>
          <a:bodyPr wrap="square">
            <a:spAutoFit/>
          </a:bodyPr>
          <a:lstStyle/>
          <a:p>
            <a:pPr marL="0" lvl="2" algn="ctr">
              <a:spcBef>
                <a:spcPct val="20000"/>
              </a:spcBef>
              <a:defRPr/>
            </a:pPr>
            <a:r>
              <a:rPr lang="fr-FR" sz="2000" b="1" dirty="0">
                <a:latin typeface="Arial" charset="0"/>
                <a:cs typeface="+mn-cs"/>
              </a:rPr>
              <a:t>Patricia VERON</a:t>
            </a:r>
          </a:p>
          <a:p>
            <a:pPr marL="0" lvl="2" algn="ctr">
              <a:spcBef>
                <a:spcPct val="20000"/>
              </a:spcBef>
              <a:defRPr/>
            </a:pPr>
            <a:r>
              <a:rPr lang="fr-FR" b="1" dirty="0">
                <a:solidFill>
                  <a:schemeClr val="tx2">
                    <a:lumMod val="60000"/>
                    <a:lumOff val="40000"/>
                  </a:schemeClr>
                </a:solidFill>
                <a:latin typeface="Arial" charset="0"/>
                <a:cs typeface="+mn-cs"/>
              </a:rPr>
              <a:t>Chargée de mission administrative</a:t>
            </a:r>
            <a:br>
              <a:rPr lang="fr-FR" b="1" dirty="0">
                <a:solidFill>
                  <a:schemeClr val="tx2">
                    <a:lumMod val="60000"/>
                    <a:lumOff val="40000"/>
                  </a:schemeClr>
                </a:solidFill>
                <a:latin typeface="Arial" charset="0"/>
                <a:cs typeface="+mn-cs"/>
              </a:rPr>
            </a:br>
            <a:endParaRPr lang="fr-FR" b="1" dirty="0">
              <a:solidFill>
                <a:schemeClr val="tx2">
                  <a:lumMod val="60000"/>
                  <a:lumOff val="40000"/>
                </a:schemeClr>
              </a:solidFill>
              <a:latin typeface="Arial" charset="0"/>
              <a:cs typeface="+mn-cs"/>
            </a:endParaRPr>
          </a:p>
          <a:p>
            <a:pPr marL="0" lvl="2" algn="ctr">
              <a:spcBef>
                <a:spcPct val="20000"/>
              </a:spcBef>
              <a:defRPr/>
            </a:pPr>
            <a:r>
              <a:rPr lang="fr-FR" sz="1600" dirty="0">
                <a:solidFill>
                  <a:srgbClr val="0070C0"/>
                </a:solidFill>
                <a:latin typeface="Arial" charset="0"/>
                <a:cs typeface="+mn-cs"/>
              </a:rPr>
              <a:t>admin@reseau-mesure.com</a:t>
            </a:r>
          </a:p>
          <a:p>
            <a:pPr>
              <a:defRPr/>
            </a:pPr>
            <a:endParaRPr lang="fr-FR" dirty="0">
              <a:latin typeface="Arial" charset="0"/>
              <a:cs typeface="Arial" charset="0"/>
            </a:endParaRPr>
          </a:p>
        </p:txBody>
      </p:sp>
      <p:sp>
        <p:nvSpPr>
          <p:cNvPr id="8" name="ZoneTexte 7"/>
          <p:cNvSpPr txBox="1"/>
          <p:nvPr/>
        </p:nvSpPr>
        <p:spPr>
          <a:xfrm>
            <a:off x="4945615" y="2881134"/>
            <a:ext cx="3446234" cy="1532727"/>
          </a:xfrm>
          <a:prstGeom prst="rect">
            <a:avLst/>
          </a:prstGeom>
          <a:noFill/>
        </p:spPr>
        <p:txBody>
          <a:bodyPr wrap="square">
            <a:spAutoFit/>
          </a:bodyPr>
          <a:lstStyle/>
          <a:p>
            <a:pPr marL="0" lvl="2" algn="ctr">
              <a:spcBef>
                <a:spcPct val="20000"/>
              </a:spcBef>
              <a:defRPr/>
            </a:pPr>
            <a:r>
              <a:rPr lang="fr-FR" sz="2000" b="1" dirty="0">
                <a:latin typeface="Arial" charset="0"/>
                <a:cs typeface="+mn-cs"/>
              </a:rPr>
              <a:t>Claire ONFRAY</a:t>
            </a:r>
          </a:p>
          <a:p>
            <a:pPr marL="0" lvl="2" algn="ctr">
              <a:spcBef>
                <a:spcPct val="20000"/>
              </a:spcBef>
              <a:defRPr/>
            </a:pPr>
            <a:r>
              <a:rPr lang="fr-FR" b="1" dirty="0">
                <a:solidFill>
                  <a:schemeClr val="tx2">
                    <a:lumMod val="60000"/>
                    <a:lumOff val="40000"/>
                  </a:schemeClr>
                </a:solidFill>
                <a:latin typeface="Arial" charset="0"/>
                <a:cs typeface="+mn-cs"/>
              </a:rPr>
              <a:t>Chargée de mission</a:t>
            </a:r>
            <a:br>
              <a:rPr lang="fr-FR" b="1" dirty="0">
                <a:solidFill>
                  <a:schemeClr val="tx2">
                    <a:lumMod val="60000"/>
                    <a:lumOff val="40000"/>
                  </a:schemeClr>
                </a:solidFill>
                <a:latin typeface="Arial" charset="0"/>
                <a:cs typeface="+mn-cs"/>
              </a:rPr>
            </a:br>
            <a:r>
              <a:rPr lang="fr-FR" sz="1800" b="1" dirty="0">
                <a:latin typeface="Arial" charset="0"/>
                <a:cs typeface="Arial" charset="0"/>
              </a:rPr>
              <a:t>06 95 96 97 45</a:t>
            </a:r>
            <a:br>
              <a:rPr lang="fr-FR" b="1" dirty="0">
                <a:solidFill>
                  <a:schemeClr val="tx2">
                    <a:lumMod val="60000"/>
                    <a:lumOff val="40000"/>
                  </a:schemeClr>
                </a:solidFill>
                <a:latin typeface="Arial" charset="0"/>
                <a:cs typeface="+mn-cs"/>
              </a:rPr>
            </a:br>
            <a:r>
              <a:rPr lang="fr-FR" sz="1600" dirty="0">
                <a:solidFill>
                  <a:srgbClr val="0070C0"/>
                </a:solidFill>
                <a:latin typeface="Arial" charset="0"/>
                <a:cs typeface="+mn-cs"/>
              </a:rPr>
              <a:t>confray@reseau-mesure.com</a:t>
            </a:r>
          </a:p>
          <a:p>
            <a:pPr>
              <a:defRPr/>
            </a:pPr>
            <a:endParaRPr lang="fr-FR" dirty="0">
              <a:latin typeface="Arial" charset="0"/>
              <a:cs typeface="Arial" charset="0"/>
            </a:endParaRPr>
          </a:p>
        </p:txBody>
      </p:sp>
    </p:spTree>
    <p:extLst>
      <p:ext uri="{BB962C8B-B14F-4D97-AF65-F5344CB8AC3E}">
        <p14:creationId xmlns:p14="http://schemas.microsoft.com/office/powerpoint/2010/main" val="347661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096A91C-AA16-8CEC-6C89-59AF438365A9}"/>
              </a:ext>
            </a:extLst>
          </p:cNvPr>
          <p:cNvPicPr>
            <a:picLocks noChangeAspect="1"/>
          </p:cNvPicPr>
          <p:nvPr/>
        </p:nvPicPr>
        <p:blipFill>
          <a:blip r:embed="rId3"/>
          <a:stretch>
            <a:fillRect/>
          </a:stretch>
        </p:blipFill>
        <p:spPr>
          <a:xfrm>
            <a:off x="0" y="2946090"/>
            <a:ext cx="5014452" cy="3911909"/>
          </a:xfrm>
          <a:prstGeom prst="rect">
            <a:avLst/>
          </a:prstGeom>
          <a:effectLst/>
        </p:spPr>
      </p:pic>
      <p:pic>
        <p:nvPicPr>
          <p:cNvPr id="3" name="Image 2">
            <a:extLst>
              <a:ext uri="{FF2B5EF4-FFF2-40B4-BE49-F238E27FC236}">
                <a16:creationId xmlns:a16="http://schemas.microsoft.com/office/drawing/2014/main" id="{8F658560-0BCB-5BFA-4219-6A08C6A82AD4}"/>
              </a:ext>
            </a:extLst>
          </p:cNvPr>
          <p:cNvPicPr>
            <a:picLocks noChangeAspect="1"/>
          </p:cNvPicPr>
          <p:nvPr/>
        </p:nvPicPr>
        <p:blipFill>
          <a:blip r:embed="rId4"/>
          <a:stretch>
            <a:fillRect/>
          </a:stretch>
        </p:blipFill>
        <p:spPr>
          <a:xfrm>
            <a:off x="3808411" y="1346201"/>
            <a:ext cx="5335589" cy="2571235"/>
          </a:xfrm>
          <a:prstGeom prst="rect">
            <a:avLst/>
          </a:prstGeom>
        </p:spPr>
      </p:pic>
      <p:pic>
        <p:nvPicPr>
          <p:cNvPr id="122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675"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re 1"/>
          <p:cNvSpPr>
            <a:spLocks noGrp="1"/>
          </p:cNvSpPr>
          <p:nvPr>
            <p:ph type="title"/>
          </p:nvPr>
        </p:nvSpPr>
        <p:spPr>
          <a:xfrm>
            <a:off x="323850" y="175254"/>
            <a:ext cx="7400925" cy="1143000"/>
          </a:xfrm>
        </p:spPr>
        <p:txBody>
          <a:bodyPr/>
          <a:lstStyle/>
          <a:p>
            <a:pPr>
              <a:defRPr/>
            </a:pPr>
            <a:r>
              <a:rPr lang="fr-FR" altLang="fr-FR" sz="3600" b="1">
                <a:solidFill>
                  <a:schemeClr val="accent6">
                    <a:lumMod val="75000"/>
                  </a:schemeClr>
                </a:solidFill>
                <a:latin typeface="Calibri" panose="020F0502020204030204" pitchFamily="34" charset="0"/>
                <a:cs typeface="Arial" charset="0"/>
              </a:rPr>
              <a:t>Les adhérents</a:t>
            </a:r>
            <a:br>
              <a:rPr lang="fr-FR" altLang="fr-FR" sz="2800" b="1">
                <a:solidFill>
                  <a:srgbClr val="132D4D"/>
                </a:solidFill>
                <a:latin typeface="Calibri" panose="020F0502020204030204" pitchFamily="34" charset="0"/>
                <a:cs typeface="Arial" charset="0"/>
              </a:rPr>
            </a:br>
            <a:endParaRPr lang="fr-FR" altLang="fr-FR" sz="2800" b="1">
              <a:solidFill>
                <a:schemeClr val="accent6">
                  <a:lumMod val="75000"/>
                </a:schemeClr>
              </a:solidFill>
              <a:latin typeface="Calibri" pitchFamily="34" charset="0"/>
            </a:endParaRPr>
          </a:p>
        </p:txBody>
      </p:sp>
      <p:sp>
        <p:nvSpPr>
          <p:cNvPr id="12292" name="ZoneTexte 7"/>
          <p:cNvSpPr txBox="1">
            <a:spLocks noChangeArrowheads="1"/>
          </p:cNvSpPr>
          <p:nvPr/>
        </p:nvSpPr>
        <p:spPr bwMode="auto">
          <a:xfrm>
            <a:off x="587117" y="1336189"/>
            <a:ext cx="533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fr-FR" altLang="fr-FR" sz="2800" b="1" dirty="0">
                <a:latin typeface="Calibri" panose="020F0502020204030204" pitchFamily="34" charset="0"/>
                <a:cs typeface="Calibri" panose="020F0502020204030204" pitchFamily="34" charset="0"/>
              </a:rPr>
              <a:t>240 adhérents à ce jour</a:t>
            </a:r>
          </a:p>
        </p:txBody>
      </p:sp>
      <p:sp>
        <p:nvSpPr>
          <p:cNvPr id="4" name="ZoneTexte 3">
            <a:extLst>
              <a:ext uri="{FF2B5EF4-FFF2-40B4-BE49-F238E27FC236}">
                <a16:creationId xmlns:a16="http://schemas.microsoft.com/office/drawing/2014/main" id="{224E09B1-1636-47D7-90AF-C0B3D2D0300D}"/>
              </a:ext>
            </a:extLst>
          </p:cNvPr>
          <p:cNvSpPr txBox="1"/>
          <p:nvPr/>
        </p:nvSpPr>
        <p:spPr>
          <a:xfrm>
            <a:off x="6064213" y="4722311"/>
            <a:ext cx="3024336" cy="646331"/>
          </a:xfrm>
          <a:prstGeom prst="rect">
            <a:avLst/>
          </a:prstGeom>
          <a:noFill/>
        </p:spPr>
        <p:txBody>
          <a:bodyPr wrap="square" rtlCol="0">
            <a:spAutoFit/>
          </a:bodyPr>
          <a:lstStyle/>
          <a:p>
            <a:r>
              <a:rPr lang="fr-FR" dirty="0"/>
              <a:t>8 956 Salariés</a:t>
            </a:r>
          </a:p>
          <a:p>
            <a:r>
              <a:rPr lang="fr-FR" dirty="0"/>
              <a:t>2 </a:t>
            </a:r>
            <a:r>
              <a:rPr lang="fr-FR"/>
              <a:t>084 410 </a:t>
            </a:r>
            <a:r>
              <a:rPr lang="fr-FR" dirty="0"/>
              <a:t>K€ de CA</a:t>
            </a:r>
          </a:p>
        </p:txBody>
      </p:sp>
    </p:spTree>
    <p:extLst>
      <p:ext uri="{BB962C8B-B14F-4D97-AF65-F5344CB8AC3E}">
        <p14:creationId xmlns:p14="http://schemas.microsoft.com/office/powerpoint/2010/main" val="188119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Police, logo, Graphique, texte&#10;&#10;Le contenu généré par l’IA peut être incorrect.">
            <a:extLst>
              <a:ext uri="{FF2B5EF4-FFF2-40B4-BE49-F238E27FC236}">
                <a16:creationId xmlns:a16="http://schemas.microsoft.com/office/drawing/2014/main" id="{C54E676F-CB15-3BB9-0286-736A635B0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5767" y="5394817"/>
            <a:ext cx="1695367" cy="1127984"/>
          </a:xfrm>
          <a:prstGeom prst="rect">
            <a:avLst/>
          </a:prstGeom>
        </p:spPr>
      </p:pic>
      <p:pic>
        <p:nvPicPr>
          <p:cNvPr id="23" name="Image 22" descr="Une image contenant Police, texte, logo, Graphique&#10;&#10;Description générée automatiquement">
            <a:extLst>
              <a:ext uri="{FF2B5EF4-FFF2-40B4-BE49-F238E27FC236}">
                <a16:creationId xmlns:a16="http://schemas.microsoft.com/office/drawing/2014/main" id="{752AD2F5-762C-8C06-4776-EAA92C4BA97A}"/>
              </a:ext>
            </a:extLst>
          </p:cNvPr>
          <p:cNvPicPr>
            <a:picLocks noChangeAspect="1"/>
          </p:cNvPicPr>
          <p:nvPr/>
        </p:nvPicPr>
        <p:blipFill>
          <a:blip r:embed="rId4">
            <a:extLst>
              <a:ext uri="{28A0092B-C50C-407E-A947-70E740481C1C}">
                <a14:useLocalDpi xmlns:a14="http://schemas.microsoft.com/office/drawing/2010/main" val="0"/>
              </a:ext>
            </a:extLst>
          </a:blip>
          <a:srcRect l="2646" t="29275" r="-2646" b="32734"/>
          <a:stretch/>
        </p:blipFill>
        <p:spPr>
          <a:xfrm>
            <a:off x="345338" y="5939392"/>
            <a:ext cx="1905000" cy="723726"/>
          </a:xfrm>
          <a:prstGeom prst="rect">
            <a:avLst/>
          </a:prstGeom>
        </p:spPr>
      </p:pic>
      <p:pic>
        <p:nvPicPr>
          <p:cNvPr id="11" name="Image 10"/>
          <p:cNvPicPr>
            <a:picLocks noChangeAspect="1"/>
          </p:cNvPicPr>
          <p:nvPr/>
        </p:nvPicPr>
        <p:blipFill>
          <a:blip r:embed="rId5"/>
          <a:stretch>
            <a:fillRect/>
          </a:stretch>
        </p:blipFill>
        <p:spPr>
          <a:xfrm>
            <a:off x="3347123" y="1545512"/>
            <a:ext cx="1134577" cy="1134577"/>
          </a:xfrm>
          <a:prstGeom prst="rect">
            <a:avLst/>
          </a:prstGeom>
        </p:spPr>
      </p:pic>
      <p:pic>
        <p:nvPicPr>
          <p:cNvPr id="51207" name="Imag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0980" y="1943649"/>
            <a:ext cx="817696" cy="8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Image 5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4167" y="2045080"/>
            <a:ext cx="1523512"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Image 8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9830" y="2737206"/>
            <a:ext cx="2007162" cy="6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Image 8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62851" y="2005862"/>
            <a:ext cx="1442599" cy="59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Image 8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62752" y="3627264"/>
            <a:ext cx="22494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Image 8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91144" y="1946919"/>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Image 87"/>
          <p:cNvPicPr>
            <a:picLocks noChangeAspect="1"/>
          </p:cNvPicPr>
          <p:nvPr/>
        </p:nvPicPr>
        <p:blipFill>
          <a:blip r:embed="rId12">
            <a:extLst>
              <a:ext uri="{28A0092B-C50C-407E-A947-70E740481C1C}">
                <a14:useLocalDpi xmlns:a14="http://schemas.microsoft.com/office/drawing/2010/main" val="0"/>
              </a:ext>
            </a:extLst>
          </a:blip>
          <a:srcRect b="24631"/>
          <a:stretch>
            <a:fillRect/>
          </a:stretch>
        </p:blipFill>
        <p:spPr bwMode="auto">
          <a:xfrm>
            <a:off x="7616511" y="1407314"/>
            <a:ext cx="1146274" cy="3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Image 9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6919" y="3332206"/>
            <a:ext cx="14668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itre 1"/>
          <p:cNvSpPr>
            <a:spLocks noGrp="1"/>
          </p:cNvSpPr>
          <p:nvPr>
            <p:ph type="title"/>
          </p:nvPr>
        </p:nvSpPr>
        <p:spPr>
          <a:xfrm>
            <a:off x="-35505" y="-5797"/>
            <a:ext cx="7439421" cy="1079500"/>
          </a:xfrm>
        </p:spPr>
        <p:txBody>
          <a:bodyPr/>
          <a:lstStyle/>
          <a:p>
            <a:pPr eaLnBrk="1" hangingPunct="1">
              <a:defRPr/>
            </a:pPr>
            <a:r>
              <a:rPr lang="fr-FR" altLang="fr-FR" sz="3600" b="1">
                <a:solidFill>
                  <a:schemeClr val="accent6">
                    <a:lumMod val="75000"/>
                  </a:schemeClr>
                </a:solidFill>
                <a:latin typeface="Calibri" panose="020F0502020204030204" pitchFamily="34" charset="0"/>
                <a:cs typeface="Arial" charset="0"/>
              </a:rPr>
              <a:t>Vous avez dit « mesure » ?</a:t>
            </a:r>
          </a:p>
        </p:txBody>
      </p:sp>
      <p:pic>
        <p:nvPicPr>
          <p:cNvPr id="51222" name="Image 23"/>
          <p:cNvPicPr>
            <a:picLocks noChangeAspect="1"/>
          </p:cNvPicPr>
          <p:nvPr/>
        </p:nvPicPr>
        <p:blipFill>
          <a:blip r:embed="rId14">
            <a:extLst>
              <a:ext uri="{28A0092B-C50C-407E-A947-70E740481C1C}">
                <a14:useLocalDpi xmlns:a14="http://schemas.microsoft.com/office/drawing/2010/main" val="0"/>
              </a:ext>
            </a:extLst>
          </a:blip>
          <a:srcRect l="16718" r="21474"/>
          <a:stretch>
            <a:fillRect/>
          </a:stretch>
        </p:blipFill>
        <p:spPr bwMode="auto">
          <a:xfrm>
            <a:off x="4352720" y="4685147"/>
            <a:ext cx="1229889" cy="9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Imag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99273" y="1046371"/>
            <a:ext cx="1574125" cy="40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Image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303244" y="5863105"/>
            <a:ext cx="12811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1845" y="2572099"/>
            <a:ext cx="1132378" cy="1002506"/>
          </a:xfrm>
          <a:prstGeom prst="rect">
            <a:avLst/>
          </a:prstGeom>
        </p:spPr>
      </p:pic>
      <p:pic>
        <p:nvPicPr>
          <p:cNvPr id="3" name="Image 2"/>
          <p:cNvPicPr>
            <a:picLocks noChangeAspect="1"/>
          </p:cNvPicPr>
          <p:nvPr/>
        </p:nvPicPr>
        <p:blipFill>
          <a:blip r:embed="rId18"/>
          <a:stretch>
            <a:fillRect/>
          </a:stretch>
        </p:blipFill>
        <p:spPr>
          <a:xfrm>
            <a:off x="6013853" y="5269310"/>
            <a:ext cx="713294" cy="713294"/>
          </a:xfrm>
          <a:prstGeom prst="rect">
            <a:avLst/>
          </a:prstGeom>
        </p:spPr>
      </p:pic>
      <p:pic>
        <p:nvPicPr>
          <p:cNvPr id="5" name="Image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1417" y="4552664"/>
            <a:ext cx="1863872" cy="582459"/>
          </a:xfrm>
          <a:prstGeom prst="rect">
            <a:avLst/>
          </a:prstGeom>
        </p:spPr>
      </p:pic>
      <p:pic>
        <p:nvPicPr>
          <p:cNvPr id="7" name="Image 6"/>
          <p:cNvPicPr>
            <a:picLocks noChangeAspect="1"/>
          </p:cNvPicPr>
          <p:nvPr/>
        </p:nvPicPr>
        <p:blipFill>
          <a:blip r:embed="rId20"/>
          <a:stretch>
            <a:fillRect/>
          </a:stretch>
        </p:blipFill>
        <p:spPr>
          <a:xfrm>
            <a:off x="6294246" y="1083723"/>
            <a:ext cx="955241" cy="700024"/>
          </a:xfrm>
          <a:prstGeom prst="rect">
            <a:avLst/>
          </a:prstGeom>
        </p:spPr>
      </p:pic>
      <p:pic>
        <p:nvPicPr>
          <p:cNvPr id="9" name="Image 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6919" y="2390550"/>
            <a:ext cx="1270924" cy="704891"/>
          </a:xfrm>
          <a:prstGeom prst="rect">
            <a:avLst/>
          </a:prstGeom>
        </p:spPr>
      </p:pic>
      <p:pic>
        <p:nvPicPr>
          <p:cNvPr id="15" name="Image 14" descr="Une image contenant signe, drapeau, jaune&#10;&#10;Description générée automatiquement">
            <a:extLst>
              <a:ext uri="{FF2B5EF4-FFF2-40B4-BE49-F238E27FC236}">
                <a16:creationId xmlns:a16="http://schemas.microsoft.com/office/drawing/2014/main" id="{8B8A9A6D-137D-4FD1-80DC-686C91B21E9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21222" y="2846179"/>
            <a:ext cx="955241" cy="955241"/>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51A3B296-2FEF-4DC5-8C33-5708C3687CFF}"/>
              </a:ext>
            </a:extLst>
          </p:cNvPr>
          <p:cNvPicPr>
            <a:picLocks noChangeAspect="1"/>
          </p:cNvPicPr>
          <p:nvPr/>
        </p:nvPicPr>
        <p:blipFill rotWithShape="1">
          <a:blip r:embed="rId23">
            <a:extLst>
              <a:ext uri="{28A0092B-C50C-407E-A947-70E740481C1C}">
                <a14:useLocalDpi xmlns:a14="http://schemas.microsoft.com/office/drawing/2010/main" val="0"/>
              </a:ext>
            </a:extLst>
          </a:blip>
          <a:srcRect t="21198" b="27502"/>
          <a:stretch/>
        </p:blipFill>
        <p:spPr>
          <a:xfrm>
            <a:off x="2482266" y="4806115"/>
            <a:ext cx="1690781" cy="867382"/>
          </a:xfrm>
          <a:prstGeom prst="rect">
            <a:avLst/>
          </a:prstGeom>
        </p:spPr>
      </p:pic>
      <p:pic>
        <p:nvPicPr>
          <p:cNvPr id="6" name="Image 5">
            <a:extLst>
              <a:ext uri="{FF2B5EF4-FFF2-40B4-BE49-F238E27FC236}">
                <a16:creationId xmlns:a16="http://schemas.microsoft.com/office/drawing/2014/main" id="{6E612C00-4CE5-4099-872A-4FC16F616BD9}"/>
              </a:ext>
            </a:extLst>
          </p:cNvPr>
          <p:cNvPicPr>
            <a:picLocks noChangeAspect="1"/>
          </p:cNvPicPr>
          <p:nvPr/>
        </p:nvPicPr>
        <p:blipFill>
          <a:blip r:embed="rId24"/>
          <a:stretch>
            <a:fillRect/>
          </a:stretch>
        </p:blipFill>
        <p:spPr>
          <a:xfrm>
            <a:off x="2925608" y="4270974"/>
            <a:ext cx="1646392" cy="466478"/>
          </a:xfrm>
          <a:prstGeom prst="rect">
            <a:avLst/>
          </a:prstGeom>
        </p:spPr>
      </p:pic>
      <p:pic>
        <p:nvPicPr>
          <p:cNvPr id="19" name="Image 18">
            <a:extLst>
              <a:ext uri="{FF2B5EF4-FFF2-40B4-BE49-F238E27FC236}">
                <a16:creationId xmlns:a16="http://schemas.microsoft.com/office/drawing/2014/main" id="{C2E39EE5-ABFA-4B17-AE68-A54BAC778F7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2432" y="5286900"/>
            <a:ext cx="1690781" cy="647276"/>
          </a:xfrm>
          <a:prstGeom prst="rect">
            <a:avLst/>
          </a:prstGeom>
        </p:spPr>
      </p:pic>
      <p:pic>
        <p:nvPicPr>
          <p:cNvPr id="18" name="Image 17" descr="Une image contenant texte, clipart&#10;&#10;Description générée automatiquement">
            <a:extLst>
              <a:ext uri="{FF2B5EF4-FFF2-40B4-BE49-F238E27FC236}">
                <a16:creationId xmlns:a16="http://schemas.microsoft.com/office/drawing/2014/main" id="{578673B3-A3A9-45BA-B277-28C736E044A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352524" y="6114235"/>
            <a:ext cx="2355171" cy="580764"/>
          </a:xfrm>
          <a:prstGeom prst="rect">
            <a:avLst/>
          </a:prstGeom>
        </p:spPr>
      </p:pic>
      <p:pic>
        <p:nvPicPr>
          <p:cNvPr id="2" name="Image 1">
            <a:extLst>
              <a:ext uri="{FF2B5EF4-FFF2-40B4-BE49-F238E27FC236}">
                <a16:creationId xmlns:a16="http://schemas.microsoft.com/office/drawing/2014/main" id="{4DE90BC3-C50B-4585-94E4-388B077E6DF0}"/>
              </a:ext>
            </a:extLst>
          </p:cNvPr>
          <p:cNvPicPr>
            <a:picLocks noChangeAspect="1"/>
          </p:cNvPicPr>
          <p:nvPr/>
        </p:nvPicPr>
        <p:blipFill>
          <a:blip r:embed="rId27"/>
          <a:stretch>
            <a:fillRect/>
          </a:stretch>
        </p:blipFill>
        <p:spPr>
          <a:xfrm>
            <a:off x="433576" y="3962803"/>
            <a:ext cx="2151013" cy="561424"/>
          </a:xfrm>
          <a:prstGeom prst="rect">
            <a:avLst/>
          </a:prstGeom>
        </p:spPr>
      </p:pic>
      <p:graphicFrame>
        <p:nvGraphicFramePr>
          <p:cNvPr id="8" name="Objet 7">
            <a:extLst>
              <a:ext uri="{FF2B5EF4-FFF2-40B4-BE49-F238E27FC236}">
                <a16:creationId xmlns:a16="http://schemas.microsoft.com/office/drawing/2014/main" id="{A6693C92-D601-F705-6A22-3434C5F10891}"/>
              </a:ext>
            </a:extLst>
          </p:cNvPr>
          <p:cNvGraphicFramePr>
            <a:graphicFrameLocks noChangeAspect="1"/>
          </p:cNvGraphicFramePr>
          <p:nvPr>
            <p:extLst>
              <p:ext uri="{D42A27DB-BD31-4B8C-83A1-F6EECF244321}">
                <p14:modId xmlns:p14="http://schemas.microsoft.com/office/powerpoint/2010/main" val="4079629391"/>
              </p:ext>
            </p:extLst>
          </p:nvPr>
        </p:nvGraphicFramePr>
        <p:xfrm>
          <a:off x="3808657" y="2551014"/>
          <a:ext cx="1967090" cy="772785"/>
        </p:xfrm>
        <a:graphic>
          <a:graphicData uri="http://schemas.openxmlformats.org/presentationml/2006/ole">
            <mc:AlternateContent xmlns:mc="http://schemas.openxmlformats.org/markup-compatibility/2006">
              <mc:Choice xmlns:v="urn:schemas-microsoft-com:vml" Requires="v">
                <p:oleObj name="Acrobat Document" r:id="rId28" imgW="8889901" imgH="3492427" progId="AcroExch.Document.DC">
                  <p:embed/>
                </p:oleObj>
              </mc:Choice>
              <mc:Fallback>
                <p:oleObj name="Acrobat Document" r:id="rId28" imgW="8889901" imgH="3492427" progId="AcroExch.Document.DC">
                  <p:embed/>
                  <p:pic>
                    <p:nvPicPr>
                      <p:cNvPr id="8" name="Objet 7">
                        <a:extLst>
                          <a:ext uri="{FF2B5EF4-FFF2-40B4-BE49-F238E27FC236}">
                            <a16:creationId xmlns:a16="http://schemas.microsoft.com/office/drawing/2014/main" id="{A6693C92-D601-F705-6A22-3434C5F10891}"/>
                          </a:ext>
                        </a:extLst>
                      </p:cNvPr>
                      <p:cNvPicPr/>
                      <p:nvPr/>
                    </p:nvPicPr>
                    <p:blipFill>
                      <a:blip r:embed="rId29"/>
                      <a:stretch>
                        <a:fillRect/>
                      </a:stretch>
                    </p:blipFill>
                    <p:spPr>
                      <a:xfrm>
                        <a:off x="3808657" y="2551014"/>
                        <a:ext cx="1967090" cy="772785"/>
                      </a:xfrm>
                      <a:prstGeom prst="rect">
                        <a:avLst/>
                      </a:prstGeom>
                    </p:spPr>
                  </p:pic>
                </p:oleObj>
              </mc:Fallback>
            </mc:AlternateContent>
          </a:graphicData>
        </a:graphic>
      </p:graphicFrame>
      <p:graphicFrame>
        <p:nvGraphicFramePr>
          <p:cNvPr id="13" name="Objet 12">
            <a:extLst>
              <a:ext uri="{FF2B5EF4-FFF2-40B4-BE49-F238E27FC236}">
                <a16:creationId xmlns:a16="http://schemas.microsoft.com/office/drawing/2014/main" id="{E5BD12C4-73E6-AE32-8CF7-954A2C248B13}"/>
              </a:ext>
            </a:extLst>
          </p:cNvPr>
          <p:cNvGraphicFramePr>
            <a:graphicFrameLocks noChangeAspect="1"/>
          </p:cNvGraphicFramePr>
          <p:nvPr>
            <p:extLst>
              <p:ext uri="{D42A27DB-BD31-4B8C-83A1-F6EECF244321}">
                <p14:modId xmlns:p14="http://schemas.microsoft.com/office/powerpoint/2010/main" val="3779342757"/>
              </p:ext>
            </p:extLst>
          </p:nvPr>
        </p:nvGraphicFramePr>
        <p:xfrm>
          <a:off x="6800323" y="4057241"/>
          <a:ext cx="1336675" cy="1146175"/>
        </p:xfrm>
        <a:graphic>
          <a:graphicData uri="http://schemas.openxmlformats.org/presentationml/2006/ole">
            <mc:AlternateContent xmlns:mc="http://schemas.openxmlformats.org/markup-compatibility/2006">
              <mc:Choice xmlns:v="urn:schemas-microsoft-com:vml" Requires="v">
                <p:oleObj name="Acrobat Document" r:id="rId30" imgW="10667882" imgH="9143842" progId="Acrobat.Document.DC">
                  <p:embed/>
                </p:oleObj>
              </mc:Choice>
              <mc:Fallback>
                <p:oleObj name="Acrobat Document" r:id="rId30" imgW="10667882" imgH="9143842" progId="Acrobat.Document.DC">
                  <p:embed/>
                  <p:pic>
                    <p:nvPicPr>
                      <p:cNvPr id="13" name="Objet 12">
                        <a:extLst>
                          <a:ext uri="{FF2B5EF4-FFF2-40B4-BE49-F238E27FC236}">
                            <a16:creationId xmlns:a16="http://schemas.microsoft.com/office/drawing/2014/main" id="{E5BD12C4-73E6-AE32-8CF7-954A2C248B13}"/>
                          </a:ext>
                        </a:extLst>
                      </p:cNvPr>
                      <p:cNvPicPr/>
                      <p:nvPr/>
                    </p:nvPicPr>
                    <p:blipFill>
                      <a:blip r:embed="rId31"/>
                      <a:stretch>
                        <a:fillRect/>
                      </a:stretch>
                    </p:blipFill>
                    <p:spPr>
                      <a:xfrm>
                        <a:off x="6800323" y="4057241"/>
                        <a:ext cx="1336675" cy="1146175"/>
                      </a:xfrm>
                      <a:prstGeom prst="rect">
                        <a:avLst/>
                      </a:prstGeom>
                    </p:spPr>
                  </p:pic>
                </p:oleObj>
              </mc:Fallback>
            </mc:AlternateContent>
          </a:graphicData>
        </a:graphic>
      </p:graphicFrame>
      <p:pic>
        <p:nvPicPr>
          <p:cNvPr id="20" name="Image 19" descr="Une image contenant balle&#10;&#10;Description générée automatiquement">
            <a:extLst>
              <a:ext uri="{FF2B5EF4-FFF2-40B4-BE49-F238E27FC236}">
                <a16:creationId xmlns:a16="http://schemas.microsoft.com/office/drawing/2014/main" id="{31D0BA25-0210-EAE2-565B-3B7F13A151D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2430" y="1025466"/>
            <a:ext cx="1621737" cy="931403"/>
          </a:xfrm>
          <a:prstGeom prst="rect">
            <a:avLst/>
          </a:prstGeom>
        </p:spPr>
      </p:pic>
      <p:pic>
        <p:nvPicPr>
          <p:cNvPr id="22" name="Image 21" descr="Une image contenant texte, Police, logo, Graphique&#10;&#10;Description générée automatiquement">
            <a:extLst>
              <a:ext uri="{FF2B5EF4-FFF2-40B4-BE49-F238E27FC236}">
                <a16:creationId xmlns:a16="http://schemas.microsoft.com/office/drawing/2014/main" id="{15FB7EBE-205E-1620-BDBD-CD03B39B6CD7}"/>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8607" t="16535" r="10061" b="10370"/>
          <a:stretch/>
        </p:blipFill>
        <p:spPr>
          <a:xfrm>
            <a:off x="7321320" y="4934805"/>
            <a:ext cx="1466850" cy="552288"/>
          </a:xfrm>
          <a:prstGeom prst="rect">
            <a:avLst/>
          </a:prstGeom>
        </p:spPr>
      </p:pic>
      <p:pic>
        <p:nvPicPr>
          <p:cNvPr id="17" name="Image 16" descr="Une image contenant Graphique, capture d’écran, Caractère coloré, vert&#10;&#10;Le contenu généré par l’IA peut être incorrect.">
            <a:extLst>
              <a:ext uri="{FF2B5EF4-FFF2-40B4-BE49-F238E27FC236}">
                <a16:creationId xmlns:a16="http://schemas.microsoft.com/office/drawing/2014/main" id="{3D4DB4D9-685C-8D13-0893-9B970DEC695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69405" y="3420523"/>
            <a:ext cx="1436045" cy="811678"/>
          </a:xfrm>
          <a:prstGeom prst="rect">
            <a:avLst/>
          </a:prstGeom>
        </p:spPr>
      </p:pic>
      <p:pic>
        <p:nvPicPr>
          <p:cNvPr id="24" name="Image 23" descr="Une image contenant Graphique, clipart, graphisme, dessin humoristique&#10;&#10;Le contenu généré par l’IA peut être incorrect.">
            <a:extLst>
              <a:ext uri="{FF2B5EF4-FFF2-40B4-BE49-F238E27FC236}">
                <a16:creationId xmlns:a16="http://schemas.microsoft.com/office/drawing/2014/main" id="{6D62A743-6B5E-4B69-B449-412573998EA2}"/>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297220" y="3693380"/>
            <a:ext cx="1215236" cy="1215236"/>
          </a:xfrm>
          <a:prstGeom prst="rect">
            <a:avLst/>
          </a:prstGeom>
        </p:spPr>
      </p:pic>
      <p:pic>
        <p:nvPicPr>
          <p:cNvPr id="10" name="Image 9">
            <a:extLst>
              <a:ext uri="{FF2B5EF4-FFF2-40B4-BE49-F238E27FC236}">
                <a16:creationId xmlns:a16="http://schemas.microsoft.com/office/drawing/2014/main" id="{B78FFF1A-AF79-1692-F609-F4AC2EAB62F4}"/>
              </a:ext>
            </a:extLst>
          </p:cNvPr>
          <p:cNvPicPr>
            <a:picLocks noChangeAspect="1"/>
          </p:cNvPicPr>
          <p:nvPr/>
        </p:nvPicPr>
        <p:blipFill>
          <a:blip r:embed="rId36"/>
          <a:stretch>
            <a:fillRect/>
          </a:stretch>
        </p:blipFill>
        <p:spPr>
          <a:xfrm>
            <a:off x="1985164" y="831353"/>
            <a:ext cx="1621737" cy="714159"/>
          </a:xfrm>
          <a:prstGeom prst="rect">
            <a:avLst/>
          </a:prstGeom>
        </p:spPr>
      </p:pic>
      <p:pic>
        <p:nvPicPr>
          <p:cNvPr id="25" name="Image 24" descr="Une image contenant texte, Police, logo, capture d’écran&#10;&#10;Le contenu généré par l’IA peut être incorrect.">
            <a:extLst>
              <a:ext uri="{FF2B5EF4-FFF2-40B4-BE49-F238E27FC236}">
                <a16:creationId xmlns:a16="http://schemas.microsoft.com/office/drawing/2014/main" id="{2A37C0E3-5F3D-D9D0-2258-90340726DEE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667698" y="6264455"/>
            <a:ext cx="1846891" cy="507895"/>
          </a:xfrm>
          <a:prstGeom prst="rect">
            <a:avLst/>
          </a:prstGeom>
        </p:spPr>
      </p:pic>
      <p:pic>
        <p:nvPicPr>
          <p:cNvPr id="12" name="Image 11">
            <a:extLst>
              <a:ext uri="{FF2B5EF4-FFF2-40B4-BE49-F238E27FC236}">
                <a16:creationId xmlns:a16="http://schemas.microsoft.com/office/drawing/2014/main" id="{60F5C99D-5069-C826-373D-69321117D68A}"/>
              </a:ext>
            </a:extLst>
          </p:cNvPr>
          <p:cNvPicPr>
            <a:picLocks noChangeAspect="1"/>
          </p:cNvPicPr>
          <p:nvPr/>
        </p:nvPicPr>
        <p:blipFill>
          <a:blip r:embed="rId38"/>
          <a:stretch>
            <a:fillRect/>
          </a:stretch>
        </p:blipFill>
        <p:spPr>
          <a:xfrm>
            <a:off x="7029830" y="5618724"/>
            <a:ext cx="1843230" cy="279008"/>
          </a:xfrm>
          <a:prstGeom prst="rect">
            <a:avLst/>
          </a:prstGeom>
        </p:spPr>
      </p:pic>
    </p:spTree>
    <p:extLst>
      <p:ext uri="{BB962C8B-B14F-4D97-AF65-F5344CB8AC3E}">
        <p14:creationId xmlns:p14="http://schemas.microsoft.com/office/powerpoint/2010/main" val="41070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90F7C96-45A3-4DC5-B27E-4A60768B10EC}"/>
              </a:ext>
            </a:extLst>
          </p:cNvPr>
          <p:cNvPicPr>
            <a:picLocks noChangeAspect="1"/>
          </p:cNvPicPr>
          <p:nvPr/>
        </p:nvPicPr>
        <p:blipFill rotWithShape="1">
          <a:blip r:embed="rId3"/>
          <a:srcRect t="15846" b="24241"/>
          <a:stretch/>
        </p:blipFill>
        <p:spPr>
          <a:xfrm>
            <a:off x="-19816" y="5397632"/>
            <a:ext cx="1928929" cy="1155681"/>
          </a:xfrm>
          <a:prstGeom prst="rect">
            <a:avLst/>
          </a:prstGeom>
        </p:spPr>
      </p:pic>
      <p:pic>
        <p:nvPicPr>
          <p:cNvPr id="16" name="Image 15">
            <a:extLst>
              <a:ext uri="{FF2B5EF4-FFF2-40B4-BE49-F238E27FC236}">
                <a16:creationId xmlns:a16="http://schemas.microsoft.com/office/drawing/2014/main" id="{6DBB7F4E-114B-4D4F-AFE5-104919A91ECC}"/>
              </a:ext>
            </a:extLst>
          </p:cNvPr>
          <p:cNvPicPr>
            <a:picLocks noChangeAspect="1"/>
          </p:cNvPicPr>
          <p:nvPr/>
        </p:nvPicPr>
        <p:blipFill>
          <a:blip r:embed="rId4"/>
          <a:stretch>
            <a:fillRect/>
          </a:stretch>
        </p:blipFill>
        <p:spPr>
          <a:xfrm>
            <a:off x="5745890" y="4097147"/>
            <a:ext cx="1085850" cy="1085850"/>
          </a:xfrm>
          <a:prstGeom prst="rect">
            <a:avLst/>
          </a:prstGeom>
        </p:spPr>
      </p:pic>
      <p:pic>
        <p:nvPicPr>
          <p:cNvPr id="6" name="Image 5"/>
          <p:cNvPicPr>
            <a:picLocks noChangeAspect="1"/>
          </p:cNvPicPr>
          <p:nvPr/>
        </p:nvPicPr>
        <p:blipFill>
          <a:blip r:embed="rId5"/>
          <a:stretch>
            <a:fillRect/>
          </a:stretch>
        </p:blipFill>
        <p:spPr>
          <a:xfrm>
            <a:off x="3270606" y="-155776"/>
            <a:ext cx="1971228" cy="1340435"/>
          </a:xfrm>
          <a:prstGeom prst="ellipse">
            <a:avLst/>
          </a:prstGeom>
          <a:ln>
            <a:noFill/>
          </a:ln>
          <a:effectLst>
            <a:softEdge rad="112500"/>
          </a:effectLst>
        </p:spPr>
      </p:pic>
      <p:pic>
        <p:nvPicPr>
          <p:cNvPr id="52227"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5855" y="3724713"/>
            <a:ext cx="1295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91960" y="3904133"/>
            <a:ext cx="1314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4808" y="4380848"/>
            <a:ext cx="1311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273" y="6191961"/>
            <a:ext cx="22971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Image 4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45061" y="2302710"/>
            <a:ext cx="2108081" cy="4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age 5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29701" y="3383628"/>
            <a:ext cx="952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5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9282" y="4404825"/>
            <a:ext cx="947131" cy="73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ag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39993" y="3137932"/>
            <a:ext cx="106203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age 7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93565" y="2853996"/>
            <a:ext cx="15605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age 9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33438" y="2918429"/>
            <a:ext cx="1619325" cy="53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age 9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894181" y="4377746"/>
            <a:ext cx="9572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76200" y="2961112"/>
            <a:ext cx="1428571" cy="742857"/>
          </a:xfrm>
          <a:prstGeom prst="rect">
            <a:avLst/>
          </a:prstGeom>
        </p:spPr>
      </p:pic>
      <p:pic>
        <p:nvPicPr>
          <p:cNvPr id="5" name="Image 4"/>
          <p:cNvPicPr>
            <a:picLocks noChangeAspect="1"/>
          </p:cNvPicPr>
          <p:nvPr/>
        </p:nvPicPr>
        <p:blipFill>
          <a:blip r:embed="rId18"/>
          <a:stretch>
            <a:fillRect/>
          </a:stretch>
        </p:blipFill>
        <p:spPr>
          <a:xfrm>
            <a:off x="257282" y="1988749"/>
            <a:ext cx="1804743" cy="563471"/>
          </a:xfrm>
          <a:prstGeom prst="rect">
            <a:avLst/>
          </a:prstGeom>
        </p:spPr>
      </p:pic>
      <p:pic>
        <p:nvPicPr>
          <p:cNvPr id="7" name="Image 6"/>
          <p:cNvPicPr>
            <a:picLocks noChangeAspect="1"/>
          </p:cNvPicPr>
          <p:nvPr/>
        </p:nvPicPr>
        <p:blipFill>
          <a:blip r:embed="rId19"/>
          <a:stretch>
            <a:fillRect/>
          </a:stretch>
        </p:blipFill>
        <p:spPr>
          <a:xfrm>
            <a:off x="1721158" y="4611260"/>
            <a:ext cx="1170533" cy="883997"/>
          </a:xfrm>
          <a:prstGeom prst="rect">
            <a:avLst/>
          </a:prstGeom>
        </p:spPr>
      </p:pic>
      <p:pic>
        <p:nvPicPr>
          <p:cNvPr id="9" name="Image 8"/>
          <p:cNvPicPr>
            <a:picLocks noChangeAspect="1"/>
          </p:cNvPicPr>
          <p:nvPr/>
        </p:nvPicPr>
        <p:blipFill>
          <a:blip r:embed="rId20"/>
          <a:stretch>
            <a:fillRect/>
          </a:stretch>
        </p:blipFill>
        <p:spPr>
          <a:xfrm>
            <a:off x="2958534" y="922517"/>
            <a:ext cx="2944519" cy="537492"/>
          </a:xfrm>
          <a:prstGeom prst="rect">
            <a:avLst/>
          </a:prstGeom>
        </p:spPr>
      </p:pic>
      <p:pic>
        <p:nvPicPr>
          <p:cNvPr id="10" name="Image 9"/>
          <p:cNvPicPr>
            <a:picLocks noChangeAspect="1"/>
          </p:cNvPicPr>
          <p:nvPr/>
        </p:nvPicPr>
        <p:blipFill>
          <a:blip r:embed="rId21"/>
          <a:stretch>
            <a:fillRect/>
          </a:stretch>
        </p:blipFill>
        <p:spPr>
          <a:xfrm>
            <a:off x="4087299" y="1626658"/>
            <a:ext cx="1975275" cy="597460"/>
          </a:xfrm>
          <a:prstGeom prst="rect">
            <a:avLst/>
          </a:prstGeom>
        </p:spPr>
      </p:pic>
      <p:pic>
        <p:nvPicPr>
          <p:cNvPr id="8" name="Image 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38989" y="968031"/>
            <a:ext cx="2008188" cy="863589"/>
          </a:xfrm>
          <a:prstGeom prst="rect">
            <a:avLst/>
          </a:prstGeom>
        </p:spPr>
      </p:pic>
      <p:pic>
        <p:nvPicPr>
          <p:cNvPr id="1026" name="Picture 2" descr="http://www.reseau-mesure.com/wp-content/uploads/2018/03/ANAEL_Logo-HQ-PNG.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55266" y="2204924"/>
            <a:ext cx="1919629" cy="78363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24"/>
          <a:stretch>
            <a:fillRect/>
          </a:stretch>
        </p:blipFill>
        <p:spPr>
          <a:xfrm>
            <a:off x="5333352" y="249239"/>
            <a:ext cx="1705758" cy="452026"/>
          </a:xfrm>
          <a:prstGeom prst="rect">
            <a:avLst/>
          </a:prstGeom>
        </p:spPr>
      </p:pic>
      <p:pic>
        <p:nvPicPr>
          <p:cNvPr id="26" name="Image 2"/>
          <p:cNvPicPr>
            <a:picLocks noChangeAspect="1"/>
          </p:cNvPicPr>
          <p:nvPr/>
        </p:nvPicPr>
        <p:blipFill rotWithShape="1">
          <a:blip r:embed="rId25">
            <a:extLst>
              <a:ext uri="{28A0092B-C50C-407E-A947-70E740481C1C}">
                <a14:useLocalDpi xmlns:a14="http://schemas.microsoft.com/office/drawing/2010/main" val="0"/>
              </a:ext>
            </a:extLst>
          </a:blip>
          <a:srcRect l="11327" r="10821"/>
          <a:stretch/>
        </p:blipFill>
        <p:spPr bwMode="auto">
          <a:xfrm>
            <a:off x="6077398" y="3305450"/>
            <a:ext cx="1402998" cy="101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26"/>
          <a:stretch>
            <a:fillRect/>
          </a:stretch>
        </p:blipFill>
        <p:spPr>
          <a:xfrm>
            <a:off x="4549069" y="5261873"/>
            <a:ext cx="1882357" cy="468637"/>
          </a:xfrm>
          <a:prstGeom prst="rect">
            <a:avLst/>
          </a:prstGeom>
        </p:spPr>
      </p:pic>
      <p:pic>
        <p:nvPicPr>
          <p:cNvPr id="14" name="Image 13"/>
          <p:cNvPicPr>
            <a:picLocks noChangeAspect="1"/>
          </p:cNvPicPr>
          <p:nvPr/>
        </p:nvPicPr>
        <p:blipFill>
          <a:blip r:embed="rId27"/>
          <a:stretch>
            <a:fillRect/>
          </a:stretch>
        </p:blipFill>
        <p:spPr>
          <a:xfrm>
            <a:off x="7223367" y="6040703"/>
            <a:ext cx="1535063" cy="270217"/>
          </a:xfrm>
          <a:prstGeom prst="rect">
            <a:avLst/>
          </a:prstGeom>
        </p:spPr>
      </p:pic>
      <p:pic>
        <p:nvPicPr>
          <p:cNvPr id="13" name="Image 12">
            <a:extLst>
              <a:ext uri="{FF2B5EF4-FFF2-40B4-BE49-F238E27FC236}">
                <a16:creationId xmlns:a16="http://schemas.microsoft.com/office/drawing/2014/main" id="{340558CC-CDCE-4E1D-B07B-0BDE856A7D37}"/>
              </a:ext>
            </a:extLst>
          </p:cNvPr>
          <p:cNvPicPr>
            <a:picLocks noChangeAspect="1"/>
          </p:cNvPicPr>
          <p:nvPr/>
        </p:nvPicPr>
        <p:blipFill>
          <a:blip r:embed="rId28"/>
          <a:stretch>
            <a:fillRect/>
          </a:stretch>
        </p:blipFill>
        <p:spPr>
          <a:xfrm>
            <a:off x="4631966" y="6063809"/>
            <a:ext cx="1882357" cy="413548"/>
          </a:xfrm>
          <a:prstGeom prst="rect">
            <a:avLst/>
          </a:prstGeom>
        </p:spPr>
      </p:pic>
      <p:pic>
        <p:nvPicPr>
          <p:cNvPr id="18" name="Image 17" descr="Une image contenant dessin&#10;&#10;Description générée automatiquement">
            <a:extLst>
              <a:ext uri="{FF2B5EF4-FFF2-40B4-BE49-F238E27FC236}">
                <a16:creationId xmlns:a16="http://schemas.microsoft.com/office/drawing/2014/main" id="{265D1F6F-A96C-4055-995D-AB758597BA6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412448" y="1893733"/>
            <a:ext cx="1403323" cy="1403323"/>
          </a:xfrm>
          <a:prstGeom prst="rect">
            <a:avLst/>
          </a:prstGeom>
        </p:spPr>
      </p:pic>
      <p:pic>
        <p:nvPicPr>
          <p:cNvPr id="17" name="Image 16">
            <a:extLst>
              <a:ext uri="{FF2B5EF4-FFF2-40B4-BE49-F238E27FC236}">
                <a16:creationId xmlns:a16="http://schemas.microsoft.com/office/drawing/2014/main" id="{C812BA19-9E12-4861-8028-0077A41EF872}"/>
              </a:ext>
            </a:extLst>
          </p:cNvPr>
          <p:cNvPicPr>
            <a:picLocks noChangeAspect="1"/>
          </p:cNvPicPr>
          <p:nvPr/>
        </p:nvPicPr>
        <p:blipFill>
          <a:blip r:embed="rId30"/>
          <a:stretch>
            <a:fillRect/>
          </a:stretch>
        </p:blipFill>
        <p:spPr>
          <a:xfrm>
            <a:off x="410763" y="795838"/>
            <a:ext cx="1931025" cy="1008019"/>
          </a:xfrm>
          <a:prstGeom prst="rect">
            <a:avLst/>
          </a:prstGeom>
        </p:spPr>
      </p:pic>
      <p:pic>
        <p:nvPicPr>
          <p:cNvPr id="21" name="Image 20">
            <a:extLst>
              <a:ext uri="{FF2B5EF4-FFF2-40B4-BE49-F238E27FC236}">
                <a16:creationId xmlns:a16="http://schemas.microsoft.com/office/drawing/2014/main" id="{3D4A610C-1769-F4EC-822C-46620EEA7CF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152788" y="1648132"/>
            <a:ext cx="1737511" cy="286537"/>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C6228628-2D2B-1BE3-0CE0-0A40A6EA27E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442720" y="5495257"/>
            <a:ext cx="1971644" cy="470506"/>
          </a:xfrm>
          <a:prstGeom prst="rect">
            <a:avLst/>
          </a:prstGeom>
        </p:spPr>
      </p:pic>
      <p:pic>
        <p:nvPicPr>
          <p:cNvPr id="15" name="Image 14">
            <a:extLst>
              <a:ext uri="{FF2B5EF4-FFF2-40B4-BE49-F238E27FC236}">
                <a16:creationId xmlns:a16="http://schemas.microsoft.com/office/drawing/2014/main" id="{D8836A3D-6198-637E-3683-89628DF252CD}"/>
              </a:ext>
            </a:extLst>
          </p:cNvPr>
          <p:cNvPicPr>
            <a:picLocks noChangeAspect="1"/>
          </p:cNvPicPr>
          <p:nvPr/>
        </p:nvPicPr>
        <p:blipFill>
          <a:blip r:embed="rId33"/>
          <a:stretch>
            <a:fillRect/>
          </a:stretch>
        </p:blipFill>
        <p:spPr>
          <a:xfrm>
            <a:off x="215287" y="304687"/>
            <a:ext cx="2885714" cy="514286"/>
          </a:xfrm>
          <a:prstGeom prst="rect">
            <a:avLst/>
          </a:prstGeom>
        </p:spPr>
      </p:pic>
      <p:pic>
        <p:nvPicPr>
          <p:cNvPr id="23" name="Image 22" descr="Une image contenant créativité, art&#10;&#10;Description générée automatiquement avec une confiance moyenne">
            <a:extLst>
              <a:ext uri="{FF2B5EF4-FFF2-40B4-BE49-F238E27FC236}">
                <a16:creationId xmlns:a16="http://schemas.microsoft.com/office/drawing/2014/main" id="{18A40E90-8565-C681-05B8-81807B0FCA4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805814" y="1360972"/>
            <a:ext cx="877035" cy="768964"/>
          </a:xfrm>
          <a:prstGeom prst="rect">
            <a:avLst/>
          </a:prstGeom>
        </p:spPr>
      </p:pic>
      <p:pic>
        <p:nvPicPr>
          <p:cNvPr id="12" name="Image 11" descr="Une image contenant Police, logo, symbole, Bleu électrique&#10;&#10;Le contenu généré par l’IA peut être incorrect.">
            <a:extLst>
              <a:ext uri="{FF2B5EF4-FFF2-40B4-BE49-F238E27FC236}">
                <a16:creationId xmlns:a16="http://schemas.microsoft.com/office/drawing/2014/main" id="{8BBFDFC6-0161-8780-4948-559CD1292FD9}"/>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13103" y="5086464"/>
            <a:ext cx="1170533" cy="624284"/>
          </a:xfrm>
          <a:prstGeom prst="rect">
            <a:avLst/>
          </a:prstGeom>
        </p:spPr>
      </p:pic>
    </p:spTree>
    <p:extLst>
      <p:ext uri="{BB962C8B-B14F-4D97-AF65-F5344CB8AC3E}">
        <p14:creationId xmlns:p14="http://schemas.microsoft.com/office/powerpoint/2010/main" val="953332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sures-solutions-expo.fr/templates/yootheme/cache/imc-9a21d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870" y="5323745"/>
            <a:ext cx="17145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Police, conception&#10;&#10;Le contenu généré par l’IA peut être incorrect.">
            <a:extLst>
              <a:ext uri="{FF2B5EF4-FFF2-40B4-BE49-F238E27FC236}">
                <a16:creationId xmlns:a16="http://schemas.microsoft.com/office/drawing/2014/main" id="{A4836653-A69E-C8CD-26A7-4F1E41233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25" y="2148682"/>
            <a:ext cx="1877022" cy="2222789"/>
          </a:xfrm>
          <a:prstGeom prst="rect">
            <a:avLst/>
          </a:prstGeom>
        </p:spPr>
      </p:pic>
      <p:pic>
        <p:nvPicPr>
          <p:cNvPr id="21" name="Image 20" descr="Une image contenant conception&#10;&#10;Description générée automatiquement">
            <a:extLst>
              <a:ext uri="{FF2B5EF4-FFF2-40B4-BE49-F238E27FC236}">
                <a16:creationId xmlns:a16="http://schemas.microsoft.com/office/drawing/2014/main" id="{7BC033FA-FFD7-7AE2-3B3A-56928D4E0606}"/>
              </a:ext>
            </a:extLst>
          </p:cNvPr>
          <p:cNvPicPr>
            <a:picLocks noChangeAspect="1"/>
          </p:cNvPicPr>
          <p:nvPr/>
        </p:nvPicPr>
        <p:blipFill rotWithShape="1">
          <a:blip r:embed="rId5">
            <a:extLst>
              <a:ext uri="{28A0092B-C50C-407E-A947-70E740481C1C}">
                <a14:useLocalDpi xmlns:a14="http://schemas.microsoft.com/office/drawing/2010/main" val="0"/>
              </a:ext>
            </a:extLst>
          </a:blip>
          <a:srcRect t="34554" b="33196"/>
          <a:stretch/>
        </p:blipFill>
        <p:spPr>
          <a:xfrm>
            <a:off x="582205" y="3075921"/>
            <a:ext cx="2171700" cy="583634"/>
          </a:xfrm>
          <a:prstGeom prst="rect">
            <a:avLst/>
          </a:prstGeom>
        </p:spPr>
      </p:pic>
      <p:pic>
        <p:nvPicPr>
          <p:cNvPr id="17" name="Image 16"/>
          <p:cNvPicPr>
            <a:picLocks noChangeAspect="1"/>
          </p:cNvPicPr>
          <p:nvPr/>
        </p:nvPicPr>
        <p:blipFill>
          <a:blip r:embed="rId6"/>
          <a:stretch>
            <a:fillRect/>
          </a:stretch>
        </p:blipFill>
        <p:spPr>
          <a:xfrm>
            <a:off x="4257049" y="100158"/>
            <a:ext cx="2032646" cy="668906"/>
          </a:xfrm>
          <a:prstGeom prst="rect">
            <a:avLst/>
          </a:prstGeom>
        </p:spPr>
      </p:pic>
      <p:pic>
        <p:nvPicPr>
          <p:cNvPr id="4" name="Image 3"/>
          <p:cNvPicPr>
            <a:picLocks noChangeAspect="1"/>
          </p:cNvPicPr>
          <p:nvPr/>
        </p:nvPicPr>
        <p:blipFill>
          <a:blip r:embed="rId7"/>
          <a:stretch>
            <a:fillRect/>
          </a:stretch>
        </p:blipFill>
        <p:spPr>
          <a:xfrm>
            <a:off x="1348919" y="406153"/>
            <a:ext cx="1900820" cy="1900820"/>
          </a:xfrm>
          <a:prstGeom prst="rect">
            <a:avLst/>
          </a:prstGeom>
        </p:spPr>
      </p:pic>
      <p:pic>
        <p:nvPicPr>
          <p:cNvPr id="54285" name="Image 7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3448" y="4153003"/>
            <a:ext cx="1572043" cy="72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8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24225" y="4260735"/>
            <a:ext cx="1455316" cy="5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age 9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49714" y="3460320"/>
            <a:ext cx="1107335" cy="53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Image 10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1447" y="5041534"/>
            <a:ext cx="1316797" cy="48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Image 1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037383" y="3808824"/>
            <a:ext cx="2010720" cy="38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pic>
        <p:nvPicPr>
          <p:cNvPr id="54307" name="Imag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9300" y="4170965"/>
            <a:ext cx="1649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Résultat de recherche d'images pour &quot;gometrologi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14"/>
          <a:stretch>
            <a:fillRect/>
          </a:stretch>
        </p:blipFill>
        <p:spPr>
          <a:xfrm>
            <a:off x="5139581" y="2215540"/>
            <a:ext cx="1548825" cy="528123"/>
          </a:xfrm>
          <a:prstGeom prst="rect">
            <a:avLst/>
          </a:prstGeom>
        </p:spPr>
      </p:pic>
      <p:pic>
        <p:nvPicPr>
          <p:cNvPr id="6" name="Image 5"/>
          <p:cNvPicPr>
            <a:picLocks noChangeAspect="1"/>
          </p:cNvPicPr>
          <p:nvPr/>
        </p:nvPicPr>
        <p:blipFill rotWithShape="1">
          <a:blip r:embed="rId15">
            <a:extLst>
              <a:ext uri="{28A0092B-C50C-407E-A947-70E740481C1C}">
                <a14:useLocalDpi xmlns:a14="http://schemas.microsoft.com/office/drawing/2010/main" val="0"/>
              </a:ext>
            </a:extLst>
          </a:blip>
          <a:srcRect r="60237"/>
          <a:stretch/>
        </p:blipFill>
        <p:spPr>
          <a:xfrm>
            <a:off x="5192991" y="5007426"/>
            <a:ext cx="1660121" cy="542218"/>
          </a:xfrm>
          <a:prstGeom prst="rect">
            <a:avLst/>
          </a:prstGeom>
        </p:spPr>
      </p:pic>
      <p:pic>
        <p:nvPicPr>
          <p:cNvPr id="32" name="Imag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0553" y="4175546"/>
            <a:ext cx="1309356" cy="654678"/>
          </a:xfrm>
          <a:prstGeom prst="rect">
            <a:avLst/>
          </a:prstGeom>
        </p:spPr>
      </p:pic>
      <p:pic>
        <p:nvPicPr>
          <p:cNvPr id="8" name="Image 7"/>
          <p:cNvPicPr>
            <a:picLocks noChangeAspect="1"/>
          </p:cNvPicPr>
          <p:nvPr/>
        </p:nvPicPr>
        <p:blipFill>
          <a:blip r:embed="rId17"/>
          <a:stretch>
            <a:fillRect/>
          </a:stretch>
        </p:blipFill>
        <p:spPr>
          <a:xfrm>
            <a:off x="759900" y="1633616"/>
            <a:ext cx="1780186" cy="987638"/>
          </a:xfrm>
          <a:prstGeom prst="rect">
            <a:avLst/>
          </a:prstGeom>
        </p:spPr>
      </p:pic>
      <p:pic>
        <p:nvPicPr>
          <p:cNvPr id="9" name="Image 8"/>
          <p:cNvPicPr>
            <a:picLocks noChangeAspect="1"/>
          </p:cNvPicPr>
          <p:nvPr/>
        </p:nvPicPr>
        <p:blipFill>
          <a:blip r:embed="rId18"/>
          <a:stretch>
            <a:fillRect/>
          </a:stretch>
        </p:blipFill>
        <p:spPr>
          <a:xfrm>
            <a:off x="4450826" y="1190322"/>
            <a:ext cx="1463167" cy="701101"/>
          </a:xfrm>
          <a:prstGeom prst="rect">
            <a:avLst/>
          </a:prstGeom>
        </p:spPr>
      </p:pic>
      <p:pic>
        <p:nvPicPr>
          <p:cNvPr id="13" name="Image 1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23051" y="1498599"/>
            <a:ext cx="2168525" cy="402582"/>
          </a:xfrm>
          <a:prstGeom prst="rect">
            <a:avLst/>
          </a:prstGeom>
        </p:spPr>
      </p:pic>
      <p:pic>
        <p:nvPicPr>
          <p:cNvPr id="33" name="Image 32" descr="DOERLER Mesures"/>
          <p:cNvPicPr/>
          <p:nvPr/>
        </p:nvPicPr>
        <p:blipFill>
          <a:blip r:embed="rId20">
            <a:extLst>
              <a:ext uri="{28A0092B-C50C-407E-A947-70E740481C1C}">
                <a14:useLocalDpi xmlns:a14="http://schemas.microsoft.com/office/drawing/2010/main" val="0"/>
              </a:ext>
            </a:extLst>
          </a:blip>
          <a:srcRect/>
          <a:stretch>
            <a:fillRect/>
          </a:stretch>
        </p:blipFill>
        <p:spPr bwMode="auto">
          <a:xfrm>
            <a:off x="3982449" y="159655"/>
            <a:ext cx="1020866" cy="720559"/>
          </a:xfrm>
          <a:prstGeom prst="rect">
            <a:avLst/>
          </a:prstGeom>
          <a:noFill/>
          <a:ln>
            <a:noFill/>
          </a:ln>
        </p:spPr>
      </p:pic>
      <p:pic>
        <p:nvPicPr>
          <p:cNvPr id="2050" name="Picture 2" descr="C:\Users\Comptable\Desktop\logo correge.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87619" y="2001234"/>
            <a:ext cx="1955705" cy="71550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21447" y="378229"/>
            <a:ext cx="1194787" cy="1194787"/>
          </a:xfrm>
          <a:prstGeom prst="rect">
            <a:avLst/>
          </a:prstGeom>
        </p:spPr>
      </p:pic>
      <p:pic>
        <p:nvPicPr>
          <p:cNvPr id="12" name="Image 11"/>
          <p:cNvPicPr>
            <a:picLocks noChangeAspect="1"/>
          </p:cNvPicPr>
          <p:nvPr/>
        </p:nvPicPr>
        <p:blipFill>
          <a:blip r:embed="rId23"/>
          <a:stretch>
            <a:fillRect/>
          </a:stretch>
        </p:blipFill>
        <p:spPr>
          <a:xfrm>
            <a:off x="4311644" y="6018544"/>
            <a:ext cx="2236078" cy="609839"/>
          </a:xfrm>
          <a:prstGeom prst="rect">
            <a:avLst/>
          </a:prstGeom>
        </p:spPr>
      </p:pic>
      <p:pic>
        <p:nvPicPr>
          <p:cNvPr id="19" name="Image 18" descr="Une image contenant dessin&#10;&#10;Description générée automatiquement">
            <a:extLst>
              <a:ext uri="{FF2B5EF4-FFF2-40B4-BE49-F238E27FC236}">
                <a16:creationId xmlns:a16="http://schemas.microsoft.com/office/drawing/2014/main" id="{C2C4F30D-2C28-49CC-BF7B-351DC50DA7A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220" y="2519855"/>
            <a:ext cx="2192069" cy="623710"/>
          </a:xfrm>
          <a:prstGeom prst="rect">
            <a:avLst/>
          </a:prstGeom>
        </p:spPr>
      </p:pic>
      <p:pic>
        <p:nvPicPr>
          <p:cNvPr id="16" name="Image 15">
            <a:extLst>
              <a:ext uri="{FF2B5EF4-FFF2-40B4-BE49-F238E27FC236}">
                <a16:creationId xmlns:a16="http://schemas.microsoft.com/office/drawing/2014/main" id="{1B45BE6E-0458-2069-DF6C-D4A8898DF421}"/>
              </a:ext>
            </a:extLst>
          </p:cNvPr>
          <p:cNvPicPr>
            <a:picLocks noChangeAspect="1"/>
          </p:cNvPicPr>
          <p:nvPr/>
        </p:nvPicPr>
        <p:blipFill rotWithShape="1">
          <a:blip r:embed="rId25">
            <a:extLst>
              <a:ext uri="{28A0092B-C50C-407E-A947-70E740481C1C}">
                <a14:useLocalDpi xmlns:a14="http://schemas.microsoft.com/office/drawing/2010/main" val="0"/>
              </a:ext>
            </a:extLst>
          </a:blip>
          <a:srcRect l="17708" t="18403" r="15318" b="26616"/>
          <a:stretch/>
        </p:blipFill>
        <p:spPr>
          <a:xfrm>
            <a:off x="1922331" y="5041534"/>
            <a:ext cx="1131947" cy="929222"/>
          </a:xfrm>
          <a:prstGeom prst="rect">
            <a:avLst/>
          </a:prstGeom>
        </p:spPr>
      </p:pic>
      <p:pic>
        <p:nvPicPr>
          <p:cNvPr id="7" name="Image 6">
            <a:extLst>
              <a:ext uri="{FF2B5EF4-FFF2-40B4-BE49-F238E27FC236}">
                <a16:creationId xmlns:a16="http://schemas.microsoft.com/office/drawing/2014/main" id="{6B6DBB92-E1D3-EABE-F5CF-D6C0C37F4F64}"/>
              </a:ext>
            </a:extLst>
          </p:cNvPr>
          <p:cNvPicPr>
            <a:picLocks noChangeAspect="1"/>
          </p:cNvPicPr>
          <p:nvPr/>
        </p:nvPicPr>
        <p:blipFill>
          <a:blip r:embed="rId26"/>
          <a:stretch>
            <a:fillRect/>
          </a:stretch>
        </p:blipFill>
        <p:spPr>
          <a:xfrm>
            <a:off x="1660566" y="372405"/>
            <a:ext cx="1935554" cy="460846"/>
          </a:xfrm>
          <a:prstGeom prst="rect">
            <a:avLst/>
          </a:prstGeom>
        </p:spPr>
      </p:pic>
      <p:pic>
        <p:nvPicPr>
          <p:cNvPr id="18" name="Image 17" descr="Une image contenant texte, clipart, graphiques vectoriels&#10;&#10;Description générée automatiquement">
            <a:extLst>
              <a:ext uri="{FF2B5EF4-FFF2-40B4-BE49-F238E27FC236}">
                <a16:creationId xmlns:a16="http://schemas.microsoft.com/office/drawing/2014/main" id="{251921DF-5131-933D-FD57-64E874844FC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185492" y="5041534"/>
            <a:ext cx="1714501" cy="577332"/>
          </a:xfrm>
          <a:prstGeom prst="rect">
            <a:avLst/>
          </a:prstGeom>
        </p:spPr>
      </p:pic>
      <p:pic>
        <p:nvPicPr>
          <p:cNvPr id="20" name="Image 19" descr="Une image contenant logo&#10;&#10;Description générée automatiquement">
            <a:extLst>
              <a:ext uri="{FF2B5EF4-FFF2-40B4-BE49-F238E27FC236}">
                <a16:creationId xmlns:a16="http://schemas.microsoft.com/office/drawing/2014/main" id="{5156D0F7-8C5B-79ED-2BED-B5FFBE703AE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50689" y="5878462"/>
            <a:ext cx="1808103" cy="949254"/>
          </a:xfrm>
          <a:prstGeom prst="rect">
            <a:avLst/>
          </a:prstGeom>
        </p:spPr>
      </p:pic>
      <p:pic>
        <p:nvPicPr>
          <p:cNvPr id="22" name="Image 21" descr="Une image contenant Police, logo, Graphique, symbole&#10;&#10;Description générée automatiquement">
            <a:extLst>
              <a:ext uri="{FF2B5EF4-FFF2-40B4-BE49-F238E27FC236}">
                <a16:creationId xmlns:a16="http://schemas.microsoft.com/office/drawing/2014/main" id="{C3C0FEA2-BAA7-73A8-1415-B640865A97F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3202" y="3674421"/>
            <a:ext cx="1629381" cy="380189"/>
          </a:xfrm>
          <a:prstGeom prst="rect">
            <a:avLst/>
          </a:prstGeom>
        </p:spPr>
      </p:pic>
      <p:pic>
        <p:nvPicPr>
          <p:cNvPr id="23" name="Image 22">
            <a:extLst>
              <a:ext uri="{FF2B5EF4-FFF2-40B4-BE49-F238E27FC236}">
                <a16:creationId xmlns:a16="http://schemas.microsoft.com/office/drawing/2014/main" id="{6BA6AA2D-E92A-E84B-A9DB-D6B63A85447C}"/>
              </a:ext>
            </a:extLst>
          </p:cNvPr>
          <p:cNvPicPr>
            <a:picLocks noChangeAspect="1"/>
          </p:cNvPicPr>
          <p:nvPr/>
        </p:nvPicPr>
        <p:blipFill>
          <a:blip r:embed="rId30"/>
          <a:stretch>
            <a:fillRect/>
          </a:stretch>
        </p:blipFill>
        <p:spPr>
          <a:xfrm>
            <a:off x="7092051" y="5699245"/>
            <a:ext cx="1858072" cy="832929"/>
          </a:xfrm>
          <a:prstGeom prst="rect">
            <a:avLst/>
          </a:prstGeom>
        </p:spPr>
      </p:pic>
      <p:pic>
        <p:nvPicPr>
          <p:cNvPr id="24" name="Image 23" descr="Une image contenant texte, Police, logo, Graphique&#10;&#10;Description générée automatiquement">
            <a:extLst>
              <a:ext uri="{FF2B5EF4-FFF2-40B4-BE49-F238E27FC236}">
                <a16:creationId xmlns:a16="http://schemas.microsoft.com/office/drawing/2014/main" id="{6AC187A3-54E3-3A8C-8B87-369D5A0BBE2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92177" y="1958039"/>
            <a:ext cx="1960899" cy="598096"/>
          </a:xfrm>
          <a:prstGeom prst="rect">
            <a:avLst/>
          </a:prstGeom>
        </p:spPr>
      </p:pic>
      <p:pic>
        <p:nvPicPr>
          <p:cNvPr id="25" name="Image 24" descr="Une image contenant Police, Graphique, logo, capture d’écran&#10;&#10;Le contenu généré par l’IA peut être incorrect.">
            <a:extLst>
              <a:ext uri="{FF2B5EF4-FFF2-40B4-BE49-F238E27FC236}">
                <a16:creationId xmlns:a16="http://schemas.microsoft.com/office/drawing/2014/main" id="{C61559D9-B56E-43D2-3BC4-03CB6FCDC95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462497" y="2794463"/>
            <a:ext cx="1728775" cy="476039"/>
          </a:xfrm>
          <a:prstGeom prst="rect">
            <a:avLst/>
          </a:prstGeom>
        </p:spPr>
      </p:pic>
      <p:pic>
        <p:nvPicPr>
          <p:cNvPr id="10" name="Image 9">
            <a:extLst>
              <a:ext uri="{FF2B5EF4-FFF2-40B4-BE49-F238E27FC236}">
                <a16:creationId xmlns:a16="http://schemas.microsoft.com/office/drawing/2014/main" id="{021DAE00-B7CA-E620-1ECC-CEE1F501032D}"/>
              </a:ext>
            </a:extLst>
          </p:cNvPr>
          <p:cNvPicPr>
            <a:picLocks noChangeAspect="1"/>
          </p:cNvPicPr>
          <p:nvPr/>
        </p:nvPicPr>
        <p:blipFill>
          <a:blip r:embed="rId33"/>
          <a:stretch>
            <a:fillRect/>
          </a:stretch>
        </p:blipFill>
        <p:spPr>
          <a:xfrm>
            <a:off x="4853076" y="3312946"/>
            <a:ext cx="1728775" cy="623672"/>
          </a:xfrm>
          <a:prstGeom prst="rect">
            <a:avLst/>
          </a:prstGeom>
        </p:spPr>
      </p:pic>
      <p:pic>
        <p:nvPicPr>
          <p:cNvPr id="54274" name="Image 16"/>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628449" y="4717596"/>
            <a:ext cx="1194815" cy="46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25">
            <a:extLst>
              <a:ext uri="{FF2B5EF4-FFF2-40B4-BE49-F238E27FC236}">
                <a16:creationId xmlns:a16="http://schemas.microsoft.com/office/drawing/2014/main" id="{69EA18C4-6A63-46BE-5955-F03C5047E634}"/>
              </a:ext>
            </a:extLst>
          </p:cNvPr>
          <p:cNvPicPr>
            <a:picLocks noChangeAspect="1"/>
          </p:cNvPicPr>
          <p:nvPr/>
        </p:nvPicPr>
        <p:blipFill>
          <a:blip r:embed="rId35"/>
          <a:stretch>
            <a:fillRect/>
          </a:stretch>
        </p:blipFill>
        <p:spPr>
          <a:xfrm>
            <a:off x="2733925" y="5494400"/>
            <a:ext cx="1455316" cy="1455316"/>
          </a:xfrm>
          <a:prstGeom prst="rect">
            <a:avLst/>
          </a:prstGeom>
        </p:spPr>
      </p:pic>
      <p:pic>
        <p:nvPicPr>
          <p:cNvPr id="27" name="Image 26">
            <a:extLst>
              <a:ext uri="{FF2B5EF4-FFF2-40B4-BE49-F238E27FC236}">
                <a16:creationId xmlns:a16="http://schemas.microsoft.com/office/drawing/2014/main" id="{20675D8A-B8CF-2776-A5D1-CC4355A9D0A5}"/>
              </a:ext>
            </a:extLst>
          </p:cNvPr>
          <p:cNvPicPr>
            <a:picLocks noChangeAspect="1"/>
          </p:cNvPicPr>
          <p:nvPr/>
        </p:nvPicPr>
        <p:blipFill>
          <a:blip r:embed="rId36"/>
          <a:stretch>
            <a:fillRect/>
          </a:stretch>
        </p:blipFill>
        <p:spPr>
          <a:xfrm>
            <a:off x="3232631" y="1206437"/>
            <a:ext cx="1346669" cy="451143"/>
          </a:xfrm>
          <a:prstGeom prst="rect">
            <a:avLst/>
          </a:prstGeom>
        </p:spPr>
      </p:pic>
      <p:pic>
        <p:nvPicPr>
          <p:cNvPr id="54305" name="Image 1"/>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7879541" y="922126"/>
            <a:ext cx="11334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CC7D578C-F2E4-B9C4-C7CC-E9128FDCC7EF}"/>
              </a:ext>
            </a:extLst>
          </p:cNvPr>
          <p:cNvPicPr>
            <a:picLocks noChangeAspect="1"/>
          </p:cNvPicPr>
          <p:nvPr/>
        </p:nvPicPr>
        <p:blipFill>
          <a:blip r:embed="rId38"/>
          <a:stretch>
            <a:fillRect/>
          </a:stretch>
        </p:blipFill>
        <p:spPr>
          <a:xfrm>
            <a:off x="5717463" y="25323"/>
            <a:ext cx="1627773" cy="749873"/>
          </a:xfrm>
          <a:prstGeom prst="rect">
            <a:avLst/>
          </a:prstGeom>
        </p:spPr>
      </p:pic>
      <p:pic>
        <p:nvPicPr>
          <p:cNvPr id="14" name="Image 13"/>
          <p:cNvPicPr>
            <a:picLocks noChangeAspect="1"/>
          </p:cNvPicPr>
          <p:nvPr/>
        </p:nvPicPr>
        <p:blipFill>
          <a:blip r:embed="rId39"/>
          <a:stretch>
            <a:fillRect/>
          </a:stretch>
        </p:blipFill>
        <p:spPr>
          <a:xfrm>
            <a:off x="5736025" y="735070"/>
            <a:ext cx="1904762" cy="466667"/>
          </a:xfrm>
          <a:prstGeom prst="rect">
            <a:avLst/>
          </a:prstGeom>
        </p:spPr>
      </p:pic>
    </p:spTree>
    <p:extLst>
      <p:ext uri="{BB962C8B-B14F-4D97-AF65-F5344CB8AC3E}">
        <p14:creationId xmlns:p14="http://schemas.microsoft.com/office/powerpoint/2010/main" val="138661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38AC8D79-7F16-472A-A38A-0F86CDC0823C}"/>
              </a:ext>
            </a:extLst>
          </p:cNvPr>
          <p:cNvPicPr>
            <a:picLocks noChangeAspect="1"/>
          </p:cNvPicPr>
          <p:nvPr/>
        </p:nvPicPr>
        <p:blipFill rotWithShape="1">
          <a:blip r:embed="rId3"/>
          <a:srcRect t="25429"/>
          <a:stretch/>
        </p:blipFill>
        <p:spPr>
          <a:xfrm>
            <a:off x="291333" y="4938130"/>
            <a:ext cx="1842278" cy="1373801"/>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8" name="Imag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2" y="2867967"/>
            <a:ext cx="1314181" cy="483050"/>
          </a:xfrm>
          <a:prstGeom prst="rect">
            <a:avLst/>
          </a:prstGeom>
        </p:spPr>
      </p:pic>
      <p:pic>
        <p:nvPicPr>
          <p:cNvPr id="4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0046" y="2183969"/>
            <a:ext cx="1375742" cy="62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 4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8147" y="243105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018" y="3669276"/>
            <a:ext cx="806613" cy="8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6" y="3193844"/>
            <a:ext cx="1792458" cy="70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9"/>
          <a:stretch>
            <a:fillRect/>
          </a:stretch>
        </p:blipFill>
        <p:spPr>
          <a:xfrm>
            <a:off x="4970398" y="3403352"/>
            <a:ext cx="1664236" cy="964692"/>
          </a:xfrm>
          <a:prstGeom prst="rect">
            <a:avLst/>
          </a:prstGeom>
        </p:spPr>
      </p:pic>
      <p:pic>
        <p:nvPicPr>
          <p:cNvPr id="8" name="Image 7"/>
          <p:cNvPicPr>
            <a:picLocks noChangeAspect="1"/>
          </p:cNvPicPr>
          <p:nvPr/>
        </p:nvPicPr>
        <p:blipFill>
          <a:blip r:embed="rId10"/>
          <a:stretch>
            <a:fillRect/>
          </a:stretch>
        </p:blipFill>
        <p:spPr>
          <a:xfrm>
            <a:off x="5373289" y="4272523"/>
            <a:ext cx="1545301" cy="846601"/>
          </a:xfrm>
          <a:prstGeom prst="rect">
            <a:avLst/>
          </a:prstGeom>
        </p:spPr>
      </p:pic>
      <p:pic>
        <p:nvPicPr>
          <p:cNvPr id="11" name="Image 10"/>
          <p:cNvPicPr>
            <a:picLocks noChangeAspect="1"/>
          </p:cNvPicPr>
          <p:nvPr/>
        </p:nvPicPr>
        <p:blipFill>
          <a:blip r:embed="rId11"/>
          <a:stretch>
            <a:fillRect/>
          </a:stretch>
        </p:blipFill>
        <p:spPr>
          <a:xfrm>
            <a:off x="3325988" y="4579743"/>
            <a:ext cx="1838095" cy="495238"/>
          </a:xfrm>
          <a:prstGeom prst="rect">
            <a:avLst/>
          </a:prstGeom>
        </p:spPr>
      </p:pic>
      <p:pic>
        <p:nvPicPr>
          <p:cNvPr id="16" name="Image 15"/>
          <p:cNvPicPr>
            <a:picLocks noChangeAspect="1"/>
          </p:cNvPicPr>
          <p:nvPr/>
        </p:nvPicPr>
        <p:blipFill>
          <a:blip r:embed="rId12"/>
          <a:stretch>
            <a:fillRect/>
          </a:stretch>
        </p:blipFill>
        <p:spPr>
          <a:xfrm>
            <a:off x="3386822" y="1230319"/>
            <a:ext cx="1409525" cy="690380"/>
          </a:xfrm>
          <a:prstGeom prst="rect">
            <a:avLst/>
          </a:prstGeom>
        </p:spPr>
      </p:pic>
      <p:pic>
        <p:nvPicPr>
          <p:cNvPr id="9" name="Image 8"/>
          <p:cNvPicPr>
            <a:picLocks noChangeAspect="1"/>
          </p:cNvPicPr>
          <p:nvPr/>
        </p:nvPicPr>
        <p:blipFill>
          <a:blip r:embed="rId13"/>
          <a:stretch>
            <a:fillRect/>
          </a:stretch>
        </p:blipFill>
        <p:spPr>
          <a:xfrm>
            <a:off x="7000492" y="1089181"/>
            <a:ext cx="1664236" cy="696151"/>
          </a:xfrm>
          <a:prstGeom prst="rect">
            <a:avLst/>
          </a:prstGeom>
        </p:spPr>
      </p:pic>
      <p:pic>
        <p:nvPicPr>
          <p:cNvPr id="10" name="Image 9"/>
          <p:cNvPicPr>
            <a:picLocks noChangeAspect="1"/>
          </p:cNvPicPr>
          <p:nvPr/>
        </p:nvPicPr>
        <p:blipFill>
          <a:blip r:embed="rId14"/>
          <a:stretch>
            <a:fillRect/>
          </a:stretch>
        </p:blipFill>
        <p:spPr>
          <a:xfrm>
            <a:off x="3460240" y="581882"/>
            <a:ext cx="1375742" cy="421442"/>
          </a:xfrm>
          <a:prstGeom prst="rect">
            <a:avLst/>
          </a:prstGeom>
        </p:spPr>
      </p:pic>
      <p:pic>
        <p:nvPicPr>
          <p:cNvPr id="17" name="Image 16"/>
          <p:cNvPicPr>
            <a:picLocks noChangeAspect="1"/>
          </p:cNvPicPr>
          <p:nvPr/>
        </p:nvPicPr>
        <p:blipFill>
          <a:blip r:embed="rId15"/>
          <a:stretch>
            <a:fillRect/>
          </a:stretch>
        </p:blipFill>
        <p:spPr>
          <a:xfrm>
            <a:off x="7407145" y="4146803"/>
            <a:ext cx="1226924" cy="290185"/>
          </a:xfrm>
          <a:prstGeom prst="rect">
            <a:avLst/>
          </a:prstGeom>
        </p:spPr>
      </p:pic>
      <p:pic>
        <p:nvPicPr>
          <p:cNvPr id="18" name="Image 17"/>
          <p:cNvPicPr>
            <a:picLocks noChangeAspect="1"/>
          </p:cNvPicPr>
          <p:nvPr/>
        </p:nvPicPr>
        <p:blipFill>
          <a:blip r:embed="rId16"/>
          <a:stretch>
            <a:fillRect/>
          </a:stretch>
        </p:blipFill>
        <p:spPr>
          <a:xfrm>
            <a:off x="501189" y="1590866"/>
            <a:ext cx="1451282" cy="810256"/>
          </a:xfrm>
          <a:prstGeom prst="rect">
            <a:avLst/>
          </a:prstGeom>
        </p:spPr>
      </p:pic>
      <p:pic>
        <p:nvPicPr>
          <p:cNvPr id="21" name="Image 20"/>
          <p:cNvPicPr>
            <a:picLocks noChangeAspect="1"/>
          </p:cNvPicPr>
          <p:nvPr/>
        </p:nvPicPr>
        <p:blipFill>
          <a:blip r:embed="rId17"/>
          <a:stretch>
            <a:fillRect/>
          </a:stretch>
        </p:blipFill>
        <p:spPr>
          <a:xfrm>
            <a:off x="2499155" y="3044890"/>
            <a:ext cx="714375" cy="607219"/>
          </a:xfrm>
          <a:prstGeom prst="rect">
            <a:avLst/>
          </a:prstGeom>
        </p:spPr>
      </p:pic>
      <p:pic>
        <p:nvPicPr>
          <p:cNvPr id="14" name="Image 13">
            <a:extLst>
              <a:ext uri="{FF2B5EF4-FFF2-40B4-BE49-F238E27FC236}">
                <a16:creationId xmlns:a16="http://schemas.microsoft.com/office/drawing/2014/main" id="{BF63AEC0-2C3D-400D-815C-2DFADA54BC7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20046" y="5616876"/>
            <a:ext cx="1556973" cy="607219"/>
          </a:xfrm>
          <a:prstGeom prst="rect">
            <a:avLst/>
          </a:prstGeom>
        </p:spPr>
      </p:pic>
      <p:pic>
        <p:nvPicPr>
          <p:cNvPr id="1026" name="Picture 2" descr="C:\Users\Comptable\Desktop\dh kubler.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40221" y="5074981"/>
            <a:ext cx="2260271" cy="7052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omptable\Desktop\logo-haziel.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4388" y="3514831"/>
            <a:ext cx="938429" cy="91407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21"/>
          <a:stretch>
            <a:fillRect/>
          </a:stretch>
        </p:blipFill>
        <p:spPr>
          <a:xfrm>
            <a:off x="5329264" y="870001"/>
            <a:ext cx="1430220" cy="839583"/>
          </a:xfrm>
          <a:prstGeom prst="rect">
            <a:avLst/>
          </a:prstGeom>
        </p:spPr>
      </p:pic>
      <p:pic>
        <p:nvPicPr>
          <p:cNvPr id="24" name="Image 23"/>
          <p:cNvPicPr>
            <a:picLocks noChangeAspect="1"/>
          </p:cNvPicPr>
          <p:nvPr/>
        </p:nvPicPr>
        <p:blipFill>
          <a:blip r:embed="rId22"/>
          <a:stretch>
            <a:fillRect/>
          </a:stretch>
        </p:blipFill>
        <p:spPr>
          <a:xfrm>
            <a:off x="2735614" y="5137391"/>
            <a:ext cx="1180747" cy="506034"/>
          </a:xfrm>
          <a:prstGeom prst="rect">
            <a:avLst/>
          </a:prstGeom>
        </p:spPr>
      </p:pic>
      <p:pic>
        <p:nvPicPr>
          <p:cNvPr id="26" name="Image 25">
            <a:extLst>
              <a:ext uri="{FF2B5EF4-FFF2-40B4-BE49-F238E27FC236}">
                <a16:creationId xmlns:a16="http://schemas.microsoft.com/office/drawing/2014/main" id="{766B03BD-EAF9-4A74-9A6B-18D1590CFA44}"/>
              </a:ext>
            </a:extLst>
          </p:cNvPr>
          <p:cNvPicPr>
            <a:picLocks noChangeAspect="1"/>
          </p:cNvPicPr>
          <p:nvPr/>
        </p:nvPicPr>
        <p:blipFill rotWithShape="1">
          <a:blip r:embed="rId23">
            <a:extLst>
              <a:ext uri="{28A0092B-C50C-407E-A947-70E740481C1C}">
                <a14:useLocalDpi xmlns:a14="http://schemas.microsoft.com/office/drawing/2010/main" val="0"/>
              </a:ext>
            </a:extLst>
          </a:blip>
          <a:srcRect t="21457" r="319" b="16558"/>
          <a:stretch/>
        </p:blipFill>
        <p:spPr>
          <a:xfrm>
            <a:off x="7335886" y="4480981"/>
            <a:ext cx="1390008" cy="797873"/>
          </a:xfrm>
          <a:prstGeom prst="rect">
            <a:avLst/>
          </a:prstGeom>
        </p:spPr>
      </p:pic>
      <p:pic>
        <p:nvPicPr>
          <p:cNvPr id="2" name="Image 1">
            <a:extLst>
              <a:ext uri="{FF2B5EF4-FFF2-40B4-BE49-F238E27FC236}">
                <a16:creationId xmlns:a16="http://schemas.microsoft.com/office/drawing/2014/main" id="{77BEAB26-4424-4CF7-B67F-217778FF5169}"/>
              </a:ext>
            </a:extLst>
          </p:cNvPr>
          <p:cNvPicPr>
            <a:picLocks noChangeAspect="1"/>
          </p:cNvPicPr>
          <p:nvPr/>
        </p:nvPicPr>
        <p:blipFill>
          <a:blip r:embed="rId24"/>
          <a:stretch>
            <a:fillRect/>
          </a:stretch>
        </p:blipFill>
        <p:spPr>
          <a:xfrm>
            <a:off x="7000492" y="1948888"/>
            <a:ext cx="1693597" cy="663707"/>
          </a:xfrm>
          <a:prstGeom prst="rect">
            <a:avLst/>
          </a:prstGeom>
        </p:spPr>
      </p:pic>
      <p:pic>
        <p:nvPicPr>
          <p:cNvPr id="27" name="Image 26">
            <a:extLst>
              <a:ext uri="{FF2B5EF4-FFF2-40B4-BE49-F238E27FC236}">
                <a16:creationId xmlns:a16="http://schemas.microsoft.com/office/drawing/2014/main" id="{27D6BE48-EDD7-A542-DB12-627B2834F4F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84107" y="2489016"/>
            <a:ext cx="959952" cy="953359"/>
          </a:xfrm>
          <a:prstGeom prst="rect">
            <a:avLst/>
          </a:prstGeom>
        </p:spPr>
      </p:pic>
      <p:pic>
        <p:nvPicPr>
          <p:cNvPr id="13" name="Image 12">
            <a:extLst>
              <a:ext uri="{FF2B5EF4-FFF2-40B4-BE49-F238E27FC236}">
                <a16:creationId xmlns:a16="http://schemas.microsoft.com/office/drawing/2014/main" id="{CDEDF01B-896B-9FF6-2E01-B8FCDEE0181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91742" y="5813793"/>
            <a:ext cx="1493873" cy="622447"/>
          </a:xfrm>
          <a:prstGeom prst="rect">
            <a:avLst/>
          </a:prstGeom>
        </p:spPr>
      </p:pic>
      <p:pic>
        <p:nvPicPr>
          <p:cNvPr id="25" name="Image 24" descr="Une image contenant texte, clipart&#10;&#10;Description générée automatiquement">
            <a:extLst>
              <a:ext uri="{FF2B5EF4-FFF2-40B4-BE49-F238E27FC236}">
                <a16:creationId xmlns:a16="http://schemas.microsoft.com/office/drawing/2014/main" id="{F684C63B-1BC1-AE4B-0F62-7D2A3D1A91F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48631" y="192060"/>
            <a:ext cx="2048439" cy="553165"/>
          </a:xfrm>
          <a:prstGeom prst="rect">
            <a:avLst/>
          </a:prstGeom>
        </p:spPr>
      </p:pic>
      <p:pic>
        <p:nvPicPr>
          <p:cNvPr id="29" name="Image 28">
            <a:extLst>
              <a:ext uri="{FF2B5EF4-FFF2-40B4-BE49-F238E27FC236}">
                <a16:creationId xmlns:a16="http://schemas.microsoft.com/office/drawing/2014/main" id="{D330B07D-0EFE-65D5-4B9B-94A2B4BE0F56}"/>
              </a:ext>
            </a:extLst>
          </p:cNvPr>
          <p:cNvPicPr>
            <a:picLocks noChangeAspect="1"/>
          </p:cNvPicPr>
          <p:nvPr/>
        </p:nvPicPr>
        <p:blipFill rotWithShape="1">
          <a:blip r:embed="rId28">
            <a:extLst>
              <a:ext uri="{28A0092B-C50C-407E-A947-70E740481C1C}">
                <a14:useLocalDpi xmlns:a14="http://schemas.microsoft.com/office/drawing/2010/main" val="0"/>
              </a:ext>
            </a:extLst>
          </a:blip>
          <a:srcRect l="9442" t="29107" r="10127" b="32113"/>
          <a:stretch/>
        </p:blipFill>
        <p:spPr>
          <a:xfrm>
            <a:off x="5414159" y="6009258"/>
            <a:ext cx="2085541" cy="670362"/>
          </a:xfrm>
          <a:prstGeom prst="rect">
            <a:avLst/>
          </a:prstGeom>
        </p:spPr>
      </p:pic>
      <p:pic>
        <p:nvPicPr>
          <p:cNvPr id="31" name="Image 30">
            <a:extLst>
              <a:ext uri="{FF2B5EF4-FFF2-40B4-BE49-F238E27FC236}">
                <a16:creationId xmlns:a16="http://schemas.microsoft.com/office/drawing/2014/main" id="{D4610DC5-5000-C8C6-91D9-9FA5D17722B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624144" y="5183655"/>
            <a:ext cx="1352550" cy="1428750"/>
          </a:xfrm>
          <a:prstGeom prst="rect">
            <a:avLst/>
          </a:prstGeom>
        </p:spPr>
      </p:pic>
      <p:pic>
        <p:nvPicPr>
          <p:cNvPr id="15" name="Image 14" descr="Une image contenant texte, logo, Graphique, conception&#10;&#10;Description générée automatiquement">
            <a:extLst>
              <a:ext uri="{FF2B5EF4-FFF2-40B4-BE49-F238E27FC236}">
                <a16:creationId xmlns:a16="http://schemas.microsoft.com/office/drawing/2014/main" id="{E7EE5C67-41A7-7803-D26F-18A146AD05CC}"/>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737694" y="5242352"/>
            <a:ext cx="718753" cy="802145"/>
          </a:xfrm>
          <a:prstGeom prst="rect">
            <a:avLst/>
          </a:prstGeom>
        </p:spPr>
      </p:pic>
      <p:pic>
        <p:nvPicPr>
          <p:cNvPr id="32" name="Image 31" descr="Une image contenant texte, Police, cercle, Graphique&#10;&#10;Description générée automatiquement">
            <a:extLst>
              <a:ext uri="{FF2B5EF4-FFF2-40B4-BE49-F238E27FC236}">
                <a16:creationId xmlns:a16="http://schemas.microsoft.com/office/drawing/2014/main" id="{172AFCDE-41D8-CE82-9273-E842360E5AC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168556" y="1261981"/>
            <a:ext cx="749782" cy="749782"/>
          </a:xfrm>
          <a:prstGeom prst="rect">
            <a:avLst/>
          </a:prstGeom>
        </p:spPr>
      </p:pic>
      <p:pic>
        <p:nvPicPr>
          <p:cNvPr id="28" name="Image 27" descr="Une image contenant Police, texte, typographie, logo&#10;&#10;Description générée automatiquement">
            <a:extLst>
              <a:ext uri="{FF2B5EF4-FFF2-40B4-BE49-F238E27FC236}">
                <a16:creationId xmlns:a16="http://schemas.microsoft.com/office/drawing/2014/main" id="{59C22EF2-8948-69DB-C33D-8B45D613C08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54060" y="3782806"/>
            <a:ext cx="1519856" cy="410858"/>
          </a:xfrm>
          <a:prstGeom prst="rect">
            <a:avLst/>
          </a:prstGeom>
        </p:spPr>
      </p:pic>
      <p:pic>
        <p:nvPicPr>
          <p:cNvPr id="4" name="Image 3">
            <a:extLst>
              <a:ext uri="{FF2B5EF4-FFF2-40B4-BE49-F238E27FC236}">
                <a16:creationId xmlns:a16="http://schemas.microsoft.com/office/drawing/2014/main" id="{3BC124F3-2996-7230-E292-06A311134385}"/>
              </a:ext>
            </a:extLst>
          </p:cNvPr>
          <p:cNvPicPr>
            <a:picLocks noChangeAspect="1"/>
          </p:cNvPicPr>
          <p:nvPr/>
        </p:nvPicPr>
        <p:blipFill>
          <a:blip r:embed="rId33"/>
          <a:stretch>
            <a:fillRect/>
          </a:stretch>
        </p:blipFill>
        <p:spPr>
          <a:xfrm>
            <a:off x="1917701" y="307994"/>
            <a:ext cx="1285714" cy="638095"/>
          </a:xfrm>
          <a:prstGeom prst="rect">
            <a:avLst/>
          </a:prstGeom>
        </p:spPr>
      </p:pic>
      <p:pic>
        <p:nvPicPr>
          <p:cNvPr id="19" name="Image 18" descr="Une image contenant Graphique, graphisme, cercle, Police&#10;&#10;Le contenu généré par l’IA peut être incorrect.">
            <a:extLst>
              <a:ext uri="{FF2B5EF4-FFF2-40B4-BE49-F238E27FC236}">
                <a16:creationId xmlns:a16="http://schemas.microsoft.com/office/drawing/2014/main" id="{11563A40-86BF-F2F7-0A0F-3CF0C9E8287D}"/>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59602" y="257271"/>
            <a:ext cx="1285715" cy="1285715"/>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A51549F6-F375-5E81-7842-B59FBEB9CA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19701" y="6067415"/>
            <a:ext cx="1840923" cy="409351"/>
          </a:xfrm>
          <a:prstGeom prst="rect">
            <a:avLst/>
          </a:prstGeom>
        </p:spPr>
      </p:pic>
      <p:pic>
        <p:nvPicPr>
          <p:cNvPr id="5" name="Image 4">
            <a:extLst>
              <a:ext uri="{FF2B5EF4-FFF2-40B4-BE49-F238E27FC236}">
                <a16:creationId xmlns:a16="http://schemas.microsoft.com/office/drawing/2014/main" id="{62021249-6B97-6B50-111A-49889E5D591C}"/>
              </a:ext>
            </a:extLst>
          </p:cNvPr>
          <p:cNvPicPr>
            <a:picLocks noChangeAspect="1"/>
          </p:cNvPicPr>
          <p:nvPr/>
        </p:nvPicPr>
        <p:blipFill>
          <a:blip r:embed="rId36"/>
          <a:stretch>
            <a:fillRect/>
          </a:stretch>
        </p:blipFill>
        <p:spPr>
          <a:xfrm>
            <a:off x="1339485" y="4455057"/>
            <a:ext cx="1842278" cy="483073"/>
          </a:xfrm>
          <a:prstGeom prst="rect">
            <a:avLst/>
          </a:prstGeom>
        </p:spPr>
      </p:pic>
      <p:pic>
        <p:nvPicPr>
          <p:cNvPr id="23" name="Image 22">
            <a:extLst>
              <a:ext uri="{FF2B5EF4-FFF2-40B4-BE49-F238E27FC236}">
                <a16:creationId xmlns:a16="http://schemas.microsoft.com/office/drawing/2014/main" id="{7B5D020C-2A29-5380-3366-BDF613DE1B06}"/>
              </a:ext>
            </a:extLst>
          </p:cNvPr>
          <p:cNvPicPr>
            <a:picLocks noChangeAspect="1"/>
          </p:cNvPicPr>
          <p:nvPr/>
        </p:nvPicPr>
        <p:blipFill>
          <a:blip r:embed="rId37"/>
          <a:stretch>
            <a:fillRect/>
          </a:stretch>
        </p:blipFill>
        <p:spPr>
          <a:xfrm>
            <a:off x="4684511" y="1806042"/>
            <a:ext cx="2098275" cy="535636"/>
          </a:xfrm>
          <a:prstGeom prst="rect">
            <a:avLst/>
          </a:prstGeom>
        </p:spPr>
      </p:pic>
      <p:pic>
        <p:nvPicPr>
          <p:cNvPr id="30" name="Image 29">
            <a:extLst>
              <a:ext uri="{FF2B5EF4-FFF2-40B4-BE49-F238E27FC236}">
                <a16:creationId xmlns:a16="http://schemas.microsoft.com/office/drawing/2014/main" id="{27075E5C-DD9D-87EB-3DEA-F0B587A34D07}"/>
              </a:ext>
            </a:extLst>
          </p:cNvPr>
          <p:cNvPicPr>
            <a:picLocks noChangeAspect="1"/>
          </p:cNvPicPr>
          <p:nvPr/>
        </p:nvPicPr>
        <p:blipFill>
          <a:blip r:embed="rId38"/>
          <a:stretch>
            <a:fillRect/>
          </a:stretch>
        </p:blipFill>
        <p:spPr>
          <a:xfrm>
            <a:off x="7402135" y="2562210"/>
            <a:ext cx="1641034" cy="663707"/>
          </a:xfrm>
          <a:prstGeom prst="rect">
            <a:avLst/>
          </a:prstGeom>
        </p:spPr>
      </p:pic>
      <p:pic>
        <p:nvPicPr>
          <p:cNvPr id="39" name="Image 48"/>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5833552" y="2608517"/>
            <a:ext cx="1622895" cy="57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7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Police, logo, Graphique&#10;&#10;Le contenu généré par l’IA peut être incorrect.">
            <a:extLst>
              <a:ext uri="{FF2B5EF4-FFF2-40B4-BE49-F238E27FC236}">
                <a16:creationId xmlns:a16="http://schemas.microsoft.com/office/drawing/2014/main" id="{38D81477-7568-9F5E-CA18-872D1AC09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121" y="4207615"/>
            <a:ext cx="1235143" cy="1235143"/>
          </a:xfrm>
          <a:prstGeom prst="rect">
            <a:avLst/>
          </a:prstGeom>
        </p:spPr>
      </p:pic>
      <p:pic>
        <p:nvPicPr>
          <p:cNvPr id="23" name="Image 22">
            <a:extLst>
              <a:ext uri="{FF2B5EF4-FFF2-40B4-BE49-F238E27FC236}">
                <a16:creationId xmlns:a16="http://schemas.microsoft.com/office/drawing/2014/main" id="{90757346-E4C8-DA5C-1083-E34370CAB9EE}"/>
              </a:ext>
            </a:extLst>
          </p:cNvPr>
          <p:cNvPicPr>
            <a:picLocks noChangeAspect="1"/>
          </p:cNvPicPr>
          <p:nvPr/>
        </p:nvPicPr>
        <p:blipFill>
          <a:blip r:embed="rId4"/>
          <a:stretch>
            <a:fillRect/>
          </a:stretch>
        </p:blipFill>
        <p:spPr>
          <a:xfrm>
            <a:off x="2357022" y="2062465"/>
            <a:ext cx="2145978" cy="1505843"/>
          </a:xfrm>
          <a:prstGeom prst="rect">
            <a:avLst/>
          </a:prstGeom>
        </p:spPr>
      </p:pic>
      <p:pic>
        <p:nvPicPr>
          <p:cNvPr id="25" name="Image 24">
            <a:extLst>
              <a:ext uri="{FF2B5EF4-FFF2-40B4-BE49-F238E27FC236}">
                <a16:creationId xmlns:a16="http://schemas.microsoft.com/office/drawing/2014/main" id="{D6B15225-2553-4149-94C9-486D0401D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970" y="4919751"/>
            <a:ext cx="1911942" cy="1176579"/>
          </a:xfrm>
          <a:prstGeom prst="rect">
            <a:avLst/>
          </a:prstGeom>
        </p:spPr>
      </p:pic>
      <p:pic>
        <p:nvPicPr>
          <p:cNvPr id="33" name="Image 32" descr="Une image contenant Police, logo, Graphique, Bleu électrique&#10;&#10;Description générée automatiquement">
            <a:extLst>
              <a:ext uri="{FF2B5EF4-FFF2-40B4-BE49-F238E27FC236}">
                <a16:creationId xmlns:a16="http://schemas.microsoft.com/office/drawing/2014/main" id="{3907AB5E-D91E-CC0F-F79F-391A27217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655" y="3235026"/>
            <a:ext cx="1257476" cy="1257476"/>
          </a:xfrm>
          <a:prstGeom prst="rect">
            <a:avLst/>
          </a:prstGeom>
        </p:spPr>
      </p:pic>
      <p:pic>
        <p:nvPicPr>
          <p:cNvPr id="7" name="Image 6">
            <a:extLst>
              <a:ext uri="{FF2B5EF4-FFF2-40B4-BE49-F238E27FC236}">
                <a16:creationId xmlns:a16="http://schemas.microsoft.com/office/drawing/2014/main" id="{C0F5DB22-8ABD-9DA8-53EE-6B466FB0DA13}"/>
              </a:ext>
            </a:extLst>
          </p:cNvPr>
          <p:cNvPicPr>
            <a:picLocks noChangeAspect="1"/>
          </p:cNvPicPr>
          <p:nvPr/>
        </p:nvPicPr>
        <p:blipFill>
          <a:blip r:embed="rId7"/>
          <a:stretch>
            <a:fillRect/>
          </a:stretch>
        </p:blipFill>
        <p:spPr>
          <a:xfrm>
            <a:off x="2283618" y="4825187"/>
            <a:ext cx="1377442" cy="1377442"/>
          </a:xfrm>
          <a:prstGeom prst="rect">
            <a:avLst/>
          </a:prstGeom>
        </p:spPr>
      </p:pic>
      <p:sp>
        <p:nvSpPr>
          <p:cNvPr id="54296" name="AutoShape 31" descr="Résultat de recherche d'images pour &quot;fisher metrologie&quot;"/>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sp>
        <p:nvSpPr>
          <p:cNvPr id="3" name="AutoShape 4" descr="Afficher l'image d'origine"/>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2" descr="Résultat de recherche d'images pour &quot;b-mesure&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762" y="3006640"/>
            <a:ext cx="1642092" cy="711573"/>
          </a:xfrm>
          <a:prstGeom prst="rect">
            <a:avLst/>
          </a:prstGeom>
        </p:spPr>
      </p:pic>
      <p:pic>
        <p:nvPicPr>
          <p:cNvPr id="21" name="Image 20"/>
          <p:cNvPicPr>
            <a:picLocks noChangeAspect="1"/>
          </p:cNvPicPr>
          <p:nvPr/>
        </p:nvPicPr>
        <p:blipFill rotWithShape="1">
          <a:blip r:embed="rId9">
            <a:extLst>
              <a:ext uri="{28A0092B-C50C-407E-A947-70E740481C1C}">
                <a14:useLocalDpi xmlns:a14="http://schemas.microsoft.com/office/drawing/2010/main" val="0"/>
              </a:ext>
            </a:extLst>
          </a:blip>
          <a:srcRect b="22502"/>
          <a:stretch/>
        </p:blipFill>
        <p:spPr>
          <a:xfrm>
            <a:off x="4033730" y="703470"/>
            <a:ext cx="1620915" cy="907231"/>
          </a:xfrm>
          <a:prstGeom prst="rect">
            <a:avLst/>
          </a:prstGeom>
        </p:spPr>
      </p:pic>
      <p:pic>
        <p:nvPicPr>
          <p:cNvPr id="22" name="Imag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150" y="4033582"/>
            <a:ext cx="1898979" cy="458920"/>
          </a:xfrm>
          <a:prstGeom prst="rect">
            <a:avLst/>
          </a:prstGeom>
        </p:spPr>
      </p:pic>
      <p:pic>
        <p:nvPicPr>
          <p:cNvPr id="12" name="Image 11"/>
          <p:cNvPicPr>
            <a:picLocks noChangeAspect="1"/>
          </p:cNvPicPr>
          <p:nvPr/>
        </p:nvPicPr>
        <p:blipFill>
          <a:blip r:embed="rId11"/>
          <a:stretch>
            <a:fillRect/>
          </a:stretch>
        </p:blipFill>
        <p:spPr>
          <a:xfrm>
            <a:off x="885195" y="174802"/>
            <a:ext cx="1569087" cy="528668"/>
          </a:xfrm>
          <a:prstGeom prst="rect">
            <a:avLst/>
          </a:prstGeom>
        </p:spPr>
      </p:pic>
      <p:pic>
        <p:nvPicPr>
          <p:cNvPr id="29" name="Image 28"/>
          <p:cNvPicPr>
            <a:picLocks noChangeAspect="1"/>
          </p:cNvPicPr>
          <p:nvPr/>
        </p:nvPicPr>
        <p:blipFill>
          <a:blip r:embed="rId12"/>
          <a:stretch>
            <a:fillRect/>
          </a:stretch>
        </p:blipFill>
        <p:spPr>
          <a:xfrm>
            <a:off x="2595127" y="3421704"/>
            <a:ext cx="969349" cy="583812"/>
          </a:xfrm>
          <a:prstGeom prst="rect">
            <a:avLst/>
          </a:prstGeom>
        </p:spPr>
      </p:pic>
      <p:pic>
        <p:nvPicPr>
          <p:cNvPr id="34" name="Image 33"/>
          <p:cNvPicPr>
            <a:picLocks noChangeAspect="1"/>
          </p:cNvPicPr>
          <p:nvPr/>
        </p:nvPicPr>
        <p:blipFill>
          <a:blip r:embed="rId13"/>
          <a:stretch>
            <a:fillRect/>
          </a:stretch>
        </p:blipFill>
        <p:spPr>
          <a:xfrm>
            <a:off x="7815778" y="4359923"/>
            <a:ext cx="775229" cy="822499"/>
          </a:xfrm>
          <a:prstGeom prst="rect">
            <a:avLst/>
          </a:prstGeom>
        </p:spPr>
      </p:pic>
      <p:pic>
        <p:nvPicPr>
          <p:cNvPr id="38" name="Image 37"/>
          <p:cNvPicPr>
            <a:picLocks noChangeAspect="1"/>
          </p:cNvPicPr>
          <p:nvPr/>
        </p:nvPicPr>
        <p:blipFill>
          <a:blip r:embed="rId14"/>
          <a:stretch>
            <a:fillRect/>
          </a:stretch>
        </p:blipFill>
        <p:spPr>
          <a:xfrm>
            <a:off x="2023544" y="4547741"/>
            <a:ext cx="1795774" cy="509168"/>
          </a:xfrm>
          <a:prstGeom prst="rect">
            <a:avLst/>
          </a:prstGeom>
        </p:spPr>
      </p:pic>
      <p:pic>
        <p:nvPicPr>
          <p:cNvPr id="39" name="Image 38"/>
          <p:cNvPicPr>
            <a:picLocks noChangeAspect="1"/>
          </p:cNvPicPr>
          <p:nvPr/>
        </p:nvPicPr>
        <p:blipFill>
          <a:blip r:embed="rId15"/>
          <a:stretch>
            <a:fillRect/>
          </a:stretch>
        </p:blipFill>
        <p:spPr>
          <a:xfrm>
            <a:off x="3929226" y="3171886"/>
            <a:ext cx="1440197" cy="381083"/>
          </a:xfrm>
          <a:prstGeom prst="rect">
            <a:avLst/>
          </a:prstGeom>
        </p:spPr>
      </p:pic>
      <p:pic>
        <p:nvPicPr>
          <p:cNvPr id="40" name="Image 39"/>
          <p:cNvPicPr>
            <a:picLocks noChangeAspect="1"/>
          </p:cNvPicPr>
          <p:nvPr/>
        </p:nvPicPr>
        <p:blipFill>
          <a:blip r:embed="rId16"/>
          <a:stretch>
            <a:fillRect/>
          </a:stretch>
        </p:blipFill>
        <p:spPr>
          <a:xfrm>
            <a:off x="2413431" y="1532998"/>
            <a:ext cx="923720" cy="923720"/>
          </a:xfrm>
          <a:prstGeom prst="rect">
            <a:avLst/>
          </a:prstGeom>
        </p:spPr>
      </p:pic>
      <p:pic>
        <p:nvPicPr>
          <p:cNvPr id="2" name="Imag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8666" y="2681103"/>
            <a:ext cx="1653465" cy="462970"/>
          </a:xfrm>
          <a:prstGeom prst="rect">
            <a:avLst/>
          </a:prstGeom>
        </p:spPr>
      </p:pic>
      <p:pic>
        <p:nvPicPr>
          <p:cNvPr id="16" name="Image 15">
            <a:extLst>
              <a:ext uri="{FF2B5EF4-FFF2-40B4-BE49-F238E27FC236}">
                <a16:creationId xmlns:a16="http://schemas.microsoft.com/office/drawing/2014/main" id="{8CBFD7EC-9F2B-4A3F-B8E1-D86BD50A37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80061" y="3848521"/>
            <a:ext cx="1048096" cy="958896"/>
          </a:xfrm>
          <a:prstGeom prst="rect">
            <a:avLst/>
          </a:prstGeom>
        </p:spPr>
      </p:pic>
      <p:pic>
        <p:nvPicPr>
          <p:cNvPr id="11" name="Image 10"/>
          <p:cNvPicPr>
            <a:picLocks noChangeAspect="1"/>
          </p:cNvPicPr>
          <p:nvPr/>
        </p:nvPicPr>
        <p:blipFill>
          <a:blip r:embed="rId19"/>
          <a:stretch>
            <a:fillRect/>
          </a:stretch>
        </p:blipFill>
        <p:spPr>
          <a:xfrm>
            <a:off x="3781648" y="1782525"/>
            <a:ext cx="1693502" cy="728991"/>
          </a:xfrm>
          <a:prstGeom prst="rect">
            <a:avLst/>
          </a:prstGeom>
        </p:spPr>
      </p:pic>
      <p:pic>
        <p:nvPicPr>
          <p:cNvPr id="26" name="Image 25"/>
          <p:cNvPicPr>
            <a:picLocks noChangeAspect="1"/>
          </p:cNvPicPr>
          <p:nvPr/>
        </p:nvPicPr>
        <p:blipFill>
          <a:blip r:embed="rId20"/>
          <a:stretch>
            <a:fillRect/>
          </a:stretch>
        </p:blipFill>
        <p:spPr>
          <a:xfrm>
            <a:off x="4520502" y="275279"/>
            <a:ext cx="1466379" cy="463067"/>
          </a:xfrm>
          <a:prstGeom prst="rect">
            <a:avLst/>
          </a:prstGeom>
        </p:spPr>
      </p:pic>
      <p:pic>
        <p:nvPicPr>
          <p:cNvPr id="19" name="Image 18">
            <a:extLst>
              <a:ext uri="{FF2B5EF4-FFF2-40B4-BE49-F238E27FC236}">
                <a16:creationId xmlns:a16="http://schemas.microsoft.com/office/drawing/2014/main" id="{F99F1B32-41BB-4290-84AB-BE2C233ACA2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09718" y="1108036"/>
            <a:ext cx="1275082" cy="741629"/>
          </a:xfrm>
          <a:prstGeom prst="rect">
            <a:avLst/>
          </a:prstGeom>
        </p:spPr>
      </p:pic>
      <p:pic>
        <p:nvPicPr>
          <p:cNvPr id="28" name="Image 27">
            <a:extLst>
              <a:ext uri="{FF2B5EF4-FFF2-40B4-BE49-F238E27FC236}">
                <a16:creationId xmlns:a16="http://schemas.microsoft.com/office/drawing/2014/main" id="{1122BA5E-6306-45DE-B0CD-165C5CC5DCD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94933" y="5406441"/>
            <a:ext cx="1137198" cy="958896"/>
          </a:xfrm>
          <a:prstGeom prst="rect">
            <a:avLst/>
          </a:prstGeom>
        </p:spPr>
      </p:pic>
      <p:pic>
        <p:nvPicPr>
          <p:cNvPr id="31" name="Image 30">
            <a:extLst>
              <a:ext uri="{FF2B5EF4-FFF2-40B4-BE49-F238E27FC236}">
                <a16:creationId xmlns:a16="http://schemas.microsoft.com/office/drawing/2014/main" id="{F1340A51-207D-474A-BB95-45440C7B19F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722530" y="2267050"/>
            <a:ext cx="1489302" cy="667462"/>
          </a:xfrm>
          <a:prstGeom prst="rect">
            <a:avLst/>
          </a:prstGeom>
        </p:spPr>
      </p:pic>
      <p:pic>
        <p:nvPicPr>
          <p:cNvPr id="30" name="Image 29">
            <a:extLst>
              <a:ext uri="{FF2B5EF4-FFF2-40B4-BE49-F238E27FC236}">
                <a16:creationId xmlns:a16="http://schemas.microsoft.com/office/drawing/2014/main" id="{33F3A1A7-FBEA-46E6-A5AA-4A7B1B8E6366}"/>
              </a:ext>
            </a:extLst>
          </p:cNvPr>
          <p:cNvPicPr>
            <a:picLocks noChangeAspect="1"/>
          </p:cNvPicPr>
          <p:nvPr/>
        </p:nvPicPr>
        <p:blipFill>
          <a:blip r:embed="rId24"/>
          <a:stretch>
            <a:fillRect/>
          </a:stretch>
        </p:blipFill>
        <p:spPr>
          <a:xfrm>
            <a:off x="3929226" y="3808357"/>
            <a:ext cx="2024615" cy="548777"/>
          </a:xfrm>
          <a:prstGeom prst="rect">
            <a:avLst/>
          </a:prstGeom>
        </p:spPr>
      </p:pic>
      <p:pic>
        <p:nvPicPr>
          <p:cNvPr id="14" name="Image 13">
            <a:extLst>
              <a:ext uri="{FF2B5EF4-FFF2-40B4-BE49-F238E27FC236}">
                <a16:creationId xmlns:a16="http://schemas.microsoft.com/office/drawing/2014/main" id="{9CD4D7AE-2EF2-C5D1-29E1-71A92405D227}"/>
              </a:ext>
            </a:extLst>
          </p:cNvPr>
          <p:cNvPicPr>
            <a:picLocks noChangeAspect="1"/>
          </p:cNvPicPr>
          <p:nvPr/>
        </p:nvPicPr>
        <p:blipFill>
          <a:blip r:embed="rId25"/>
          <a:stretch>
            <a:fillRect/>
          </a:stretch>
        </p:blipFill>
        <p:spPr>
          <a:xfrm>
            <a:off x="2340888" y="6155578"/>
            <a:ext cx="2061463" cy="512969"/>
          </a:xfrm>
          <a:prstGeom prst="rect">
            <a:avLst/>
          </a:prstGeom>
        </p:spPr>
      </p:pic>
      <p:pic>
        <p:nvPicPr>
          <p:cNvPr id="42" name="Image 41">
            <a:extLst>
              <a:ext uri="{FF2B5EF4-FFF2-40B4-BE49-F238E27FC236}">
                <a16:creationId xmlns:a16="http://schemas.microsoft.com/office/drawing/2014/main" id="{493775B0-C74E-6E03-6015-3B4D510A4F6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755696" y="2938525"/>
            <a:ext cx="1422970" cy="687414"/>
          </a:xfrm>
          <a:prstGeom prst="rect">
            <a:avLst/>
          </a:prstGeom>
        </p:spPr>
      </p:pic>
      <p:pic>
        <p:nvPicPr>
          <p:cNvPr id="9" name="Image 8" descr="Une image contenant texte, logo, Police, cercle&#10;&#10;Description générée automatiquement">
            <a:extLst>
              <a:ext uri="{FF2B5EF4-FFF2-40B4-BE49-F238E27FC236}">
                <a16:creationId xmlns:a16="http://schemas.microsoft.com/office/drawing/2014/main" id="{409F3806-0766-C28B-81DF-13916EF80FA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1651" y="5885889"/>
            <a:ext cx="1202619" cy="814818"/>
          </a:xfrm>
          <a:prstGeom prst="rect">
            <a:avLst/>
          </a:prstGeom>
        </p:spPr>
      </p:pic>
      <p:pic>
        <p:nvPicPr>
          <p:cNvPr id="44" name="Image 43" descr="Une image contenant Police, Graphique, logo, graphisme&#10;&#10;Description générée automatiquement">
            <a:extLst>
              <a:ext uri="{FF2B5EF4-FFF2-40B4-BE49-F238E27FC236}">
                <a16:creationId xmlns:a16="http://schemas.microsoft.com/office/drawing/2014/main" id="{0635E5FF-7785-9274-0C3D-E5E7A21A347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9742" y="4702829"/>
            <a:ext cx="1284665" cy="298685"/>
          </a:xfrm>
          <a:prstGeom prst="rect">
            <a:avLst/>
          </a:prstGeom>
        </p:spPr>
      </p:pic>
      <p:pic>
        <p:nvPicPr>
          <p:cNvPr id="18" name="Image 17" descr="Une image contenant texte, Police, Graphique, logo&#10;&#10;Description générée automatiquement">
            <a:extLst>
              <a:ext uri="{FF2B5EF4-FFF2-40B4-BE49-F238E27FC236}">
                <a16:creationId xmlns:a16="http://schemas.microsoft.com/office/drawing/2014/main" id="{37C6935C-3A08-7FCD-C904-F994483D0F4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07975" y="1016402"/>
            <a:ext cx="1373603" cy="551016"/>
          </a:xfrm>
          <a:prstGeom prst="rect">
            <a:avLst/>
          </a:prstGeom>
        </p:spPr>
      </p:pic>
      <p:pic>
        <p:nvPicPr>
          <p:cNvPr id="37" name="Image 36" descr="Une image contenant texte, Police, Graphique, logo&#10;&#10;Description générée automatiquement">
            <a:extLst>
              <a:ext uri="{FF2B5EF4-FFF2-40B4-BE49-F238E27FC236}">
                <a16:creationId xmlns:a16="http://schemas.microsoft.com/office/drawing/2014/main" id="{60DCC4D2-DCF0-61F9-3479-12F7ABE21A0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10199" y="1611871"/>
            <a:ext cx="1915533" cy="897701"/>
          </a:xfrm>
          <a:prstGeom prst="rect">
            <a:avLst/>
          </a:prstGeom>
        </p:spPr>
      </p:pic>
      <p:pic>
        <p:nvPicPr>
          <p:cNvPr id="5" name="Image 4" descr="Une image contenant Police, texte, Graphique, graphisme&#10;&#10;Le contenu généré par l’IA peut être incorrect.">
            <a:extLst>
              <a:ext uri="{FF2B5EF4-FFF2-40B4-BE49-F238E27FC236}">
                <a16:creationId xmlns:a16="http://schemas.microsoft.com/office/drawing/2014/main" id="{B57EE9B1-BCA5-013E-ADA5-DF63B0580AD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280589" y="1109512"/>
            <a:ext cx="1726102" cy="388868"/>
          </a:xfrm>
          <a:prstGeom prst="rect">
            <a:avLst/>
          </a:prstGeom>
        </p:spPr>
      </p:pic>
      <p:pic>
        <p:nvPicPr>
          <p:cNvPr id="1026" name="Image 1">
            <a:extLst>
              <a:ext uri="{FF2B5EF4-FFF2-40B4-BE49-F238E27FC236}">
                <a16:creationId xmlns:a16="http://schemas.microsoft.com/office/drawing/2014/main" id="{4A7DFCF0-C923-5374-3EFC-FC5B951565B1}"/>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006691" y="5297676"/>
            <a:ext cx="1405032" cy="4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texte, Police, logo, Graphique&#10;&#10;Le contenu généré par l’IA peut être incorrect.">
            <a:extLst>
              <a:ext uri="{FF2B5EF4-FFF2-40B4-BE49-F238E27FC236}">
                <a16:creationId xmlns:a16="http://schemas.microsoft.com/office/drawing/2014/main" id="{1986C61D-DA1B-1558-86DF-489AC8B954F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703575" y="80291"/>
            <a:ext cx="1705105" cy="1035492"/>
          </a:xfrm>
          <a:prstGeom prst="rect">
            <a:avLst/>
          </a:prstGeom>
        </p:spPr>
      </p:pic>
      <p:pic>
        <p:nvPicPr>
          <p:cNvPr id="10" name="Image 9" descr="Une image contenant texte, logo, conception&#10;&#10;Le contenu généré par l’IA peut être incorrect.">
            <a:extLst>
              <a:ext uri="{FF2B5EF4-FFF2-40B4-BE49-F238E27FC236}">
                <a16:creationId xmlns:a16="http://schemas.microsoft.com/office/drawing/2014/main" id="{A93C5963-C236-D6FD-9E90-FC1D3C4F167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24146" y="6117403"/>
            <a:ext cx="1351077" cy="553941"/>
          </a:xfrm>
          <a:prstGeom prst="rect">
            <a:avLst/>
          </a:prstGeom>
        </p:spPr>
      </p:pic>
      <p:pic>
        <p:nvPicPr>
          <p:cNvPr id="15" name="Image 14" descr="Une image contenant texte, Police, Graphique, conception&#10;&#10;Le contenu généré par l’IA peut être incorrect.">
            <a:extLst>
              <a:ext uri="{FF2B5EF4-FFF2-40B4-BE49-F238E27FC236}">
                <a16:creationId xmlns:a16="http://schemas.microsoft.com/office/drawing/2014/main" id="{718D9A4F-1C9E-5B29-83F3-C56F7E1B7C8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33131" y="2071572"/>
            <a:ext cx="1459169" cy="719857"/>
          </a:xfrm>
          <a:prstGeom prst="rect">
            <a:avLst/>
          </a:prstGeom>
        </p:spPr>
      </p:pic>
      <p:pic>
        <p:nvPicPr>
          <p:cNvPr id="17" name="Image 16">
            <a:extLst>
              <a:ext uri="{FF2B5EF4-FFF2-40B4-BE49-F238E27FC236}">
                <a16:creationId xmlns:a16="http://schemas.microsoft.com/office/drawing/2014/main" id="{ABEDB7DD-71E5-4112-C3F2-DFB527D4CD6B}"/>
              </a:ext>
            </a:extLst>
          </p:cNvPr>
          <p:cNvPicPr>
            <a:picLocks noChangeAspect="1"/>
          </p:cNvPicPr>
          <p:nvPr/>
        </p:nvPicPr>
        <p:blipFill>
          <a:blip r:embed="rId36"/>
          <a:stretch>
            <a:fillRect/>
          </a:stretch>
        </p:blipFill>
        <p:spPr>
          <a:xfrm>
            <a:off x="6221113" y="6412062"/>
            <a:ext cx="2109399" cy="359695"/>
          </a:xfrm>
          <a:prstGeom prst="rect">
            <a:avLst/>
          </a:prstGeom>
        </p:spPr>
      </p:pic>
      <p:pic>
        <p:nvPicPr>
          <p:cNvPr id="24" name="Image 23" descr="Une image contenant texte, Police, Graphique, logo&#10;&#10;Le contenu généré par l’IA peut être incorrect.">
            <a:extLst>
              <a:ext uri="{FF2B5EF4-FFF2-40B4-BE49-F238E27FC236}">
                <a16:creationId xmlns:a16="http://schemas.microsoft.com/office/drawing/2014/main" id="{94782404-F9F5-B970-9659-0F16E4C04FE2}"/>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12775" y="5246076"/>
            <a:ext cx="1435278" cy="416198"/>
          </a:xfrm>
          <a:prstGeom prst="rect">
            <a:avLst/>
          </a:prstGeom>
        </p:spPr>
      </p:pic>
      <p:pic>
        <p:nvPicPr>
          <p:cNvPr id="4" name="Image 3">
            <a:extLst>
              <a:ext uri="{FF2B5EF4-FFF2-40B4-BE49-F238E27FC236}">
                <a16:creationId xmlns:a16="http://schemas.microsoft.com/office/drawing/2014/main" id="{D077EC19-2C14-B702-5814-5B20348CEAC5}"/>
              </a:ext>
            </a:extLst>
          </p:cNvPr>
          <p:cNvPicPr>
            <a:picLocks noChangeAspect="1"/>
          </p:cNvPicPr>
          <p:nvPr/>
        </p:nvPicPr>
        <p:blipFill>
          <a:blip r:embed="rId38"/>
          <a:stretch>
            <a:fillRect/>
          </a:stretch>
        </p:blipFill>
        <p:spPr>
          <a:xfrm>
            <a:off x="7128638" y="1025168"/>
            <a:ext cx="1755849" cy="728991"/>
          </a:xfrm>
          <a:prstGeom prst="rect">
            <a:avLst/>
          </a:prstGeom>
        </p:spPr>
      </p:pic>
    </p:spTree>
    <p:extLst>
      <p:ext uri="{BB962C8B-B14F-4D97-AF65-F5344CB8AC3E}">
        <p14:creationId xmlns:p14="http://schemas.microsoft.com/office/powerpoint/2010/main" val="952781474"/>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Thème Office">
      <a:majorFont>
        <a:latin typeface=""/>
        <a:ea typeface=""/>
        <a:cs typeface=""/>
      </a:majorFont>
      <a:minorFont>
        <a:latin typeface=""/>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0_Thème Offic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118d9e5-76cb-4e30-aaa6-7ecff1bb3809" xsi:nil="true"/>
    <lcf76f155ced4ddcb4097134ff3c332f xmlns="24f97056-d55a-4227-99b0-3e11d2e4deb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9E7878DB4F56409A04A4BD2661E7A4" ma:contentTypeVersion="18" ma:contentTypeDescription="Crée un document." ma:contentTypeScope="" ma:versionID="53f5e18fadbc58057454feabe119ff00">
  <xsd:schema xmlns:xsd="http://www.w3.org/2001/XMLSchema" xmlns:xs="http://www.w3.org/2001/XMLSchema" xmlns:p="http://schemas.microsoft.com/office/2006/metadata/properties" xmlns:ns2="24f97056-d55a-4227-99b0-3e11d2e4deb1" xmlns:ns3="0118d9e5-76cb-4e30-aaa6-7ecff1bb3809" targetNamespace="http://schemas.microsoft.com/office/2006/metadata/properties" ma:root="true" ma:fieldsID="1f70c4ba6b21151ff2c4c63e2f7192ae" ns2:_="" ns3:_="">
    <xsd:import namespace="24f97056-d55a-4227-99b0-3e11d2e4deb1"/>
    <xsd:import namespace="0118d9e5-76cb-4e30-aaa6-7ecff1bb38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97056-d55a-4227-99b0-3e11d2e4d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03dfcdf1-b284-470b-b83a-bf9550b3fc4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18d9e5-76cb-4e30-aaa6-7ecff1bb38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ffb18c-264c-4b18-a4b8-2d0b5dbd97a5}" ma:internalName="TaxCatchAll" ma:showField="CatchAllData" ma:web="0118d9e5-76cb-4e30-aaa6-7ecff1bb380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0A0F69-2824-4B4F-808F-C1C86C027ED7}">
  <ds:schemaRefs>
    <ds:schemaRef ds:uri="0118d9e5-76cb-4e30-aaa6-7ecff1bb3809"/>
    <ds:schemaRef ds:uri="http://purl.org/dc/elements/1.1/"/>
    <ds:schemaRef ds:uri="http://purl.org/dc/dcmitype/"/>
    <ds:schemaRef ds:uri="24f97056-d55a-4227-99b0-3e11d2e4deb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8CEEF02-027C-4AD5-83A3-F1A8774BA3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97056-d55a-4227-99b0-3e11d2e4deb1"/>
    <ds:schemaRef ds:uri="0118d9e5-76cb-4e30-aaa6-7ecff1bb38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7022F3-8D5D-428D-B1D7-6163FFD8F4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Template>
  <TotalTime>322</TotalTime>
  <Words>2373</Words>
  <Application>Microsoft Office PowerPoint</Application>
  <PresentationFormat>Affichage à l'écran (4:3)</PresentationFormat>
  <Paragraphs>356</Paragraphs>
  <Slides>37</Slides>
  <Notes>34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37</vt:i4>
      </vt:variant>
    </vt:vector>
  </HeadingPairs>
  <TitlesOfParts>
    <vt:vector size="45" baseType="lpstr">
      <vt:lpstr>Aptos</vt:lpstr>
      <vt:lpstr>arial</vt:lpstr>
      <vt:lpstr>arial</vt:lpstr>
      <vt:lpstr>Calibri</vt:lpstr>
      <vt:lpstr>Verdana</vt:lpstr>
      <vt:lpstr>Wingdings</vt:lpstr>
      <vt:lpstr>1_Thème Office</vt:lpstr>
      <vt:lpstr>Acrobat Document</vt:lpstr>
      <vt:lpstr>   Le Réseau Mesure  « Un réseau pour les adhérents  par les adhérents »      </vt:lpstr>
      <vt:lpstr>Les fondamentaux du Réseau Mesure</vt:lpstr>
      <vt:lpstr>Qui sommes nous ?</vt:lpstr>
      <vt:lpstr>Les adhérents </vt:lpstr>
      <vt:lpstr>Vous avez dit « mesure » ?</vt:lpstr>
      <vt:lpstr>Présentation PowerPoint</vt:lpstr>
      <vt:lpstr>Présentation PowerPoint</vt:lpstr>
      <vt:lpstr>Présentation PowerPoint</vt:lpstr>
      <vt:lpstr>Présentation PowerPoint</vt:lpstr>
      <vt:lpstr>Présentation PowerPoint</vt:lpstr>
      <vt:lpstr>Présentation PowerPoint</vt:lpstr>
      <vt:lpstr>La mise en œuvre de synergies créatrices de valeur</vt:lpstr>
      <vt:lpstr>Les groupes de travail </vt:lpstr>
      <vt:lpstr>Les groupes de travail </vt:lpstr>
      <vt:lpstr>Plan d’actions</vt:lpstr>
      <vt:lpstr>Une source d’économies supplémentaires pour les adhérents par le biais d’actions mutualisées pilotées par des groupes de travail dédiés</vt:lpstr>
      <vt:lpstr>Présentation PowerPoint</vt:lpstr>
      <vt:lpstr>Des réunions d’échanges d’expériences… </vt:lpstr>
      <vt:lpstr>Des Outils d'optimisation de gestion interne ... </vt:lpstr>
      <vt:lpstr>Présentation PowerPoint</vt:lpstr>
      <vt:lpstr>Présentation PowerPoint</vt:lpstr>
      <vt:lpstr>Des visites grands comptes et des rencontres thématiques telles que… </vt:lpstr>
      <vt:lpstr>Développement des innovations</vt:lpstr>
      <vt:lpstr>Le Réseau Mesure, un levier à l’export</vt:lpstr>
      <vt:lpstr>Présentation PowerPoint</vt:lpstr>
      <vt:lpstr>Présentation PowerPoint</vt:lpstr>
      <vt:lpstr>Présentation PowerPoint</vt:lpstr>
      <vt:lpstr>Recrutement et promotion des métiers de la mesure</vt:lpstr>
      <vt:lpstr>Les actions du Réseau Mesure</vt:lpstr>
      <vt:lpstr>Présentation PowerPoint</vt:lpstr>
      <vt:lpstr>Présentation PowerPoint</vt:lpstr>
      <vt:lpstr>Les actions du Réseau Mesure</vt:lpstr>
      <vt:lpstr>Salons</vt:lpstr>
      <vt:lpstr>La gouvernance du Réseau Mesure</vt:lpstr>
      <vt:lpstr>La gouvernance du Réseau Mesure</vt:lpstr>
      <vt:lpstr>Grille de cotisations 2025</vt:lpstr>
      <vt:lpstr>Vos contacts privilégiés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RMVO - User 1</dc:creator>
  <cp:lastModifiedBy>Estelle Duflot</cp:lastModifiedBy>
  <cp:revision>4</cp:revision>
  <cp:lastPrinted>2018-11-23T13:26:01Z</cp:lastPrinted>
  <dcterms:modified xsi:type="dcterms:W3CDTF">2025-12-11T11:32:22Z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1635600.00000000</vt:lpwstr>
  </property>
  <property fmtid="{D5CDD505-2E9C-101B-9397-08002B2CF9AE}" pid="3" name="ContentTypeId">
    <vt:lpwstr>0x010100DD9E7878DB4F56409A04A4BD2661E7A4</vt:lpwstr>
  </property>
  <property fmtid="{D5CDD505-2E9C-101B-9397-08002B2CF9AE}" pid="4" name="MediaServiceImageTags">
    <vt:lpwstr/>
  </property>
</Properties>
</file>