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2"/>
  </p:notesMasterIdLst>
  <p:handoutMasterIdLst>
    <p:handoutMasterId r:id="rId43"/>
  </p:handoutMasterIdLst>
  <p:sldIdLst>
    <p:sldId id="530" r:id="rId5"/>
    <p:sldId id="659" r:id="rId6"/>
    <p:sldId id="626" r:id="rId7"/>
    <p:sldId id="658" r:id="rId8"/>
    <p:sldId id="593" r:id="rId9"/>
    <p:sldId id="594" r:id="rId10"/>
    <p:sldId id="595" r:id="rId11"/>
    <p:sldId id="596" r:id="rId12"/>
    <p:sldId id="597" r:id="rId13"/>
    <p:sldId id="696" r:id="rId14"/>
    <p:sldId id="768" r:id="rId15"/>
    <p:sldId id="555" r:id="rId16"/>
    <p:sldId id="463" r:id="rId17"/>
    <p:sldId id="464" r:id="rId18"/>
    <p:sldId id="584" r:id="rId19"/>
    <p:sldId id="600" r:id="rId20"/>
    <p:sldId id="572" r:id="rId21"/>
    <p:sldId id="639" r:id="rId22"/>
    <p:sldId id="694" r:id="rId23"/>
    <p:sldId id="686" r:id="rId24"/>
    <p:sldId id="687" r:id="rId25"/>
    <p:sldId id="688" r:id="rId26"/>
    <p:sldId id="760" r:id="rId27"/>
    <p:sldId id="461" r:id="rId28"/>
    <p:sldId id="643" r:id="rId29"/>
    <p:sldId id="757" r:id="rId30"/>
    <p:sldId id="693" r:id="rId31"/>
    <p:sldId id="767" r:id="rId32"/>
    <p:sldId id="618" r:id="rId33"/>
    <p:sldId id="758" r:id="rId34"/>
    <p:sldId id="624" r:id="rId35"/>
    <p:sldId id="613" r:id="rId36"/>
    <p:sldId id="669" r:id="rId37"/>
    <p:sldId id="443" r:id="rId38"/>
    <p:sldId id="649" r:id="rId39"/>
    <p:sldId id="769" r:id="rId40"/>
    <p:sldId id="766" r:id="rId41"/>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D8D19-842F-437B-B3B0-E68E6068DC44}" v="47" dt="2026-03-04T14:24:36.576"/>
    <p1510:client id="{BAA1C600-1349-447A-B480-264570BA23FC}" v="10" dt="2026-03-03T17:35:43.4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 Dizengremel" userId="41394b2a-fc2a-478b-90ce-c02e8c513786" providerId="ADAL" clId="{BD9206C6-C3FE-4E54-BB34-4EDE4941B7B9}"/>
    <pc:docChg chg="custSel modSld">
      <pc:chgData name="Aurélie Dizengremel" userId="41394b2a-fc2a-478b-90ce-c02e8c513786" providerId="ADAL" clId="{BD9206C6-C3FE-4E54-BB34-4EDE4941B7B9}" dt="2026-03-04T14:24:36.576" v="76" actId="1076"/>
      <pc:docMkLst>
        <pc:docMk/>
      </pc:docMkLst>
      <pc:sldChg chg="addSp delSp modSp mod">
        <pc:chgData name="Aurélie Dizengremel" userId="41394b2a-fc2a-478b-90ce-c02e8c513786" providerId="ADAL" clId="{BD9206C6-C3FE-4E54-BB34-4EDE4941B7B9}" dt="2026-03-04T14:19:00.049" v="35" actId="1076"/>
        <pc:sldMkLst>
          <pc:docMk/>
          <pc:sldMk cId="4107079190" sldId="593"/>
        </pc:sldMkLst>
        <pc:picChg chg="del">
          <ac:chgData name="Aurélie Dizengremel" userId="41394b2a-fc2a-478b-90ce-c02e8c513786" providerId="ADAL" clId="{BD9206C6-C3FE-4E54-BB34-4EDE4941B7B9}" dt="2026-03-04T14:17:51.332" v="27" actId="478"/>
          <ac:picMkLst>
            <pc:docMk/>
            <pc:sldMk cId="4107079190" sldId="593"/>
            <ac:picMk id="19" creationId="{C2E39EE5-ABFA-4B17-AE68-A54BAC778F7A}"/>
          </ac:picMkLst>
        </pc:picChg>
        <pc:picChg chg="add mod">
          <ac:chgData name="Aurélie Dizengremel" userId="41394b2a-fc2a-478b-90ce-c02e8c513786" providerId="ADAL" clId="{BD9206C6-C3FE-4E54-BB34-4EDE4941B7B9}" dt="2026-03-04T14:19:00.049" v="35" actId="1076"/>
          <ac:picMkLst>
            <pc:docMk/>
            <pc:sldMk cId="4107079190" sldId="593"/>
            <ac:picMk id="27" creationId="{A8A89F39-C3E4-0AA4-5E5C-15CB57F3420E}"/>
          </ac:picMkLst>
        </pc:picChg>
      </pc:sldChg>
      <pc:sldChg chg="addSp delSp modSp mod">
        <pc:chgData name="Aurélie Dizengremel" userId="41394b2a-fc2a-478b-90ce-c02e8c513786" providerId="ADAL" clId="{BD9206C6-C3FE-4E54-BB34-4EDE4941B7B9}" dt="2026-03-04T14:24:36.576" v="76" actId="1076"/>
        <pc:sldMkLst>
          <pc:docMk/>
          <pc:sldMk cId="1386618221" sldId="595"/>
        </pc:sldMkLst>
        <pc:picChg chg="mod">
          <ac:chgData name="Aurélie Dizengremel" userId="41394b2a-fc2a-478b-90ce-c02e8c513786" providerId="ADAL" clId="{BD9206C6-C3FE-4E54-BB34-4EDE4941B7B9}" dt="2026-03-04T14:21:20.975" v="50" actId="1076"/>
          <ac:picMkLst>
            <pc:docMk/>
            <pc:sldMk cId="1386618221" sldId="595"/>
            <ac:picMk id="12" creationId="{00000000-0000-0000-0000-000000000000}"/>
          </ac:picMkLst>
        </pc:picChg>
        <pc:picChg chg="mod">
          <ac:chgData name="Aurélie Dizengremel" userId="41394b2a-fc2a-478b-90ce-c02e8c513786" providerId="ADAL" clId="{BD9206C6-C3FE-4E54-BB34-4EDE4941B7B9}" dt="2026-03-04T14:21:14.179" v="47" actId="1076"/>
          <ac:picMkLst>
            <pc:docMk/>
            <pc:sldMk cId="1386618221" sldId="595"/>
            <ac:picMk id="16" creationId="{1B45BE6E-0458-2069-DF6C-D4A8898DF421}"/>
          </ac:picMkLst>
        </pc:picChg>
        <pc:picChg chg="mod">
          <ac:chgData name="Aurélie Dizengremel" userId="41394b2a-fc2a-478b-90ce-c02e8c513786" providerId="ADAL" clId="{BD9206C6-C3FE-4E54-BB34-4EDE4941B7B9}" dt="2026-03-04T14:24:31.521" v="75" actId="1076"/>
          <ac:picMkLst>
            <pc:docMk/>
            <pc:sldMk cId="1386618221" sldId="595"/>
            <ac:picMk id="20" creationId="{5156D0F7-8C5B-79ED-2BED-B5FFBE703AEB}"/>
          </ac:picMkLst>
        </pc:picChg>
        <pc:picChg chg="mod">
          <ac:chgData name="Aurélie Dizengremel" userId="41394b2a-fc2a-478b-90ce-c02e8c513786" providerId="ADAL" clId="{BD9206C6-C3FE-4E54-BB34-4EDE4941B7B9}" dt="2026-03-04T14:21:09.162" v="46" actId="1076"/>
          <ac:picMkLst>
            <pc:docMk/>
            <pc:sldMk cId="1386618221" sldId="595"/>
            <ac:picMk id="26" creationId="{69EA18C4-6A63-46BE-5955-F03C5047E634}"/>
          </ac:picMkLst>
        </pc:picChg>
        <pc:picChg chg="add del mod">
          <ac:chgData name="Aurélie Dizengremel" userId="41394b2a-fc2a-478b-90ce-c02e8c513786" providerId="ADAL" clId="{BD9206C6-C3FE-4E54-BB34-4EDE4941B7B9}" dt="2026-03-04T14:21:43.392" v="55" actId="478"/>
          <ac:picMkLst>
            <pc:docMk/>
            <pc:sldMk cId="1386618221" sldId="595"/>
            <ac:picMk id="27" creationId="{B3BA1811-0869-2160-F777-600D60C87966}"/>
          </ac:picMkLst>
        </pc:picChg>
        <pc:picChg chg="add del mod">
          <ac:chgData name="Aurélie Dizengremel" userId="41394b2a-fc2a-478b-90ce-c02e8c513786" providerId="ADAL" clId="{BD9206C6-C3FE-4E54-BB34-4EDE4941B7B9}" dt="2026-03-04T14:21:42.183" v="54" actId="478"/>
          <ac:picMkLst>
            <pc:docMk/>
            <pc:sldMk cId="1386618221" sldId="595"/>
            <ac:picMk id="34" creationId="{550C59BF-61EB-1583-65E2-CDC853AD5D4B}"/>
          </ac:picMkLst>
        </pc:picChg>
        <pc:picChg chg="add mod">
          <ac:chgData name="Aurélie Dizengremel" userId="41394b2a-fc2a-478b-90ce-c02e8c513786" providerId="ADAL" clId="{BD9206C6-C3FE-4E54-BB34-4EDE4941B7B9}" dt="2026-03-04T14:24:36.576" v="76" actId="1076"/>
          <ac:picMkLst>
            <pc:docMk/>
            <pc:sldMk cId="1386618221" sldId="595"/>
            <ac:picMk id="36" creationId="{AA3AFED5-AE06-F8B3-06D3-41E06C3313B9}"/>
          </ac:picMkLst>
        </pc:picChg>
        <pc:picChg chg="add mod">
          <ac:chgData name="Aurélie Dizengremel" userId="41394b2a-fc2a-478b-90ce-c02e8c513786" providerId="ADAL" clId="{BD9206C6-C3FE-4E54-BB34-4EDE4941B7B9}" dt="2026-03-04T14:23:10.975" v="67" actId="1076"/>
          <ac:picMkLst>
            <pc:docMk/>
            <pc:sldMk cId="1386618221" sldId="595"/>
            <ac:picMk id="38" creationId="{5EC76979-1695-6368-FAEB-7744548FE3E4}"/>
          </ac:picMkLst>
        </pc:picChg>
        <pc:picChg chg="mod">
          <ac:chgData name="Aurélie Dizengremel" userId="41394b2a-fc2a-478b-90ce-c02e8c513786" providerId="ADAL" clId="{BD9206C6-C3FE-4E54-BB34-4EDE4941B7B9}" dt="2026-03-04T14:21:23.897" v="51" actId="1076"/>
          <ac:picMkLst>
            <pc:docMk/>
            <pc:sldMk cId="1386618221" sldId="595"/>
            <ac:picMk id="1026" creationId="{00000000-0000-0000-0000-000000000000}"/>
          </ac:picMkLst>
        </pc:picChg>
        <pc:picChg chg="mod">
          <ac:chgData name="Aurélie Dizengremel" userId="41394b2a-fc2a-478b-90ce-c02e8c513786" providerId="ADAL" clId="{BD9206C6-C3FE-4E54-BB34-4EDE4941B7B9}" dt="2026-03-04T14:23:04.249" v="66" actId="1076"/>
          <ac:picMkLst>
            <pc:docMk/>
            <pc:sldMk cId="1386618221" sldId="595"/>
            <ac:picMk id="54292" creationId="{00000000-0000-0000-0000-000000000000}"/>
          </ac:picMkLst>
        </pc:picChg>
      </pc:sldChg>
      <pc:sldChg chg="addSp delSp modSp mod">
        <pc:chgData name="Aurélie Dizengremel" userId="41394b2a-fc2a-478b-90ce-c02e8c513786" providerId="ADAL" clId="{BD9206C6-C3FE-4E54-BB34-4EDE4941B7B9}" dt="2026-02-12T12:26:42.047" v="26" actId="1076"/>
        <pc:sldMkLst>
          <pc:docMk/>
          <pc:sldMk cId="1760519347" sldId="696"/>
        </pc:sldMkLst>
        <pc:picChg chg="add mod">
          <ac:chgData name="Aurélie Dizengremel" userId="41394b2a-fc2a-478b-90ce-c02e8c513786" providerId="ADAL" clId="{BD9206C6-C3FE-4E54-BB34-4EDE4941B7B9}" dt="2026-02-12T12:26:42.047" v="26" actId="1076"/>
          <ac:picMkLst>
            <pc:docMk/>
            <pc:sldMk cId="1760519347" sldId="696"/>
            <ac:picMk id="14" creationId="{940DEDF0-225D-71EB-7678-CE758327A36F}"/>
          </ac:picMkLst>
        </pc:picChg>
      </pc:sldChg>
    </pc:docChg>
  </pc:docChgLst>
  <pc:docChgLst>
    <pc:chgData name="Estelle Duflot" userId="6ae9ad62-488c-4736-9309-38920e73896a" providerId="ADAL" clId="{5D921872-3FDC-4DFB-9F8A-EE7310B31770}"/>
    <pc:docChg chg="undo custSel addSld delSld modSld">
      <pc:chgData name="Estelle Duflot" userId="6ae9ad62-488c-4736-9309-38920e73896a" providerId="ADAL" clId="{5D921872-3FDC-4DFB-9F8A-EE7310B31770}" dt="2026-03-03T17:35:50.216" v="331" actId="20577"/>
      <pc:docMkLst>
        <pc:docMk/>
      </pc:docMkLst>
      <pc:sldChg chg="addSp modSp mod">
        <pc:chgData name="Estelle Duflot" userId="6ae9ad62-488c-4736-9309-38920e73896a" providerId="ADAL" clId="{5D921872-3FDC-4DFB-9F8A-EE7310B31770}" dt="2026-03-02T15:22:03.931" v="297" actId="167"/>
        <pc:sldMkLst>
          <pc:docMk/>
          <pc:sldMk cId="4107079190" sldId="593"/>
        </pc:sldMkLst>
        <pc:graphicFrameChg chg="mod ord">
          <ac:chgData name="Estelle Duflot" userId="6ae9ad62-488c-4736-9309-38920e73896a" providerId="ADAL" clId="{5D921872-3FDC-4DFB-9F8A-EE7310B31770}" dt="2026-03-02T15:22:03.931" v="297" actId="167"/>
          <ac:graphicFrameMkLst>
            <pc:docMk/>
            <pc:sldMk cId="4107079190" sldId="593"/>
            <ac:graphicFrameMk id="8" creationId="{A6693C92-D601-F705-6A22-3434C5F10891}"/>
          </ac:graphicFrameMkLst>
        </pc:graphicFrameChg>
        <pc:picChg chg="mod">
          <ac:chgData name="Estelle Duflot" userId="6ae9ad62-488c-4736-9309-38920e73896a" providerId="ADAL" clId="{5D921872-3FDC-4DFB-9F8A-EE7310B31770}" dt="2026-03-02T15:21:06.378" v="287" actId="1076"/>
          <ac:picMkLst>
            <pc:docMk/>
            <pc:sldMk cId="4107079190" sldId="593"/>
            <ac:picMk id="4" creationId="{00000000-0000-0000-0000-000000000000}"/>
          </ac:picMkLst>
        </pc:picChg>
        <pc:picChg chg="mod">
          <ac:chgData name="Estelle Duflot" userId="6ae9ad62-488c-4736-9309-38920e73896a" providerId="ADAL" clId="{5D921872-3FDC-4DFB-9F8A-EE7310B31770}" dt="2026-03-02T15:21:02.141" v="285" actId="1076"/>
          <ac:picMkLst>
            <pc:docMk/>
            <pc:sldMk cId="4107079190" sldId="593"/>
            <ac:picMk id="9" creationId="{00000000-0000-0000-0000-000000000000}"/>
          </ac:picMkLst>
        </pc:picChg>
        <pc:picChg chg="add mod">
          <ac:chgData name="Estelle Duflot" userId="6ae9ad62-488c-4736-9309-38920e73896a" providerId="ADAL" clId="{5D921872-3FDC-4DFB-9F8A-EE7310B31770}" dt="2026-03-02T15:22:01.186" v="296" actId="1076"/>
          <ac:picMkLst>
            <pc:docMk/>
            <pc:sldMk cId="4107079190" sldId="593"/>
            <ac:picMk id="26" creationId="{36B07016-8A3C-2BD5-D334-3C6E0604B476}"/>
          </ac:picMkLst>
        </pc:picChg>
        <pc:picChg chg="add mod ord">
          <ac:chgData name="Estelle Duflot" userId="6ae9ad62-488c-4736-9309-38920e73896a" providerId="ADAL" clId="{5D921872-3FDC-4DFB-9F8A-EE7310B31770}" dt="2026-03-02T15:21:56.279" v="294" actId="167"/>
          <ac:picMkLst>
            <pc:docMk/>
            <pc:sldMk cId="4107079190" sldId="593"/>
            <ac:picMk id="28" creationId="{4DD4727B-84D9-BF9D-D929-1C8EC2F7F812}"/>
          </ac:picMkLst>
        </pc:picChg>
        <pc:picChg chg="mod">
          <ac:chgData name="Estelle Duflot" userId="6ae9ad62-488c-4736-9309-38920e73896a" providerId="ADAL" clId="{5D921872-3FDC-4DFB-9F8A-EE7310B31770}" dt="2026-03-02T15:20:49.677" v="283" actId="1076"/>
          <ac:picMkLst>
            <pc:docMk/>
            <pc:sldMk cId="4107079190" sldId="593"/>
            <ac:picMk id="51215" creationId="{00000000-0000-0000-0000-000000000000}"/>
          </ac:picMkLst>
        </pc:picChg>
        <pc:picChg chg="mod">
          <ac:chgData name="Estelle Duflot" userId="6ae9ad62-488c-4736-9309-38920e73896a" providerId="ADAL" clId="{5D921872-3FDC-4DFB-9F8A-EE7310B31770}" dt="2026-03-02T15:21:04.115" v="286" actId="1076"/>
          <ac:picMkLst>
            <pc:docMk/>
            <pc:sldMk cId="4107079190" sldId="593"/>
            <ac:picMk id="51218" creationId="{00000000-0000-0000-0000-000000000000}"/>
          </ac:picMkLst>
        </pc:picChg>
      </pc:sldChg>
      <pc:sldChg chg="addSp modSp add del mod">
        <pc:chgData name="Estelle Duflot" userId="6ae9ad62-488c-4736-9309-38920e73896a" providerId="ADAL" clId="{5D921872-3FDC-4DFB-9F8A-EE7310B31770}" dt="2026-02-05T22:00:00.434" v="273" actId="1076"/>
        <pc:sldMkLst>
          <pc:docMk/>
          <pc:sldMk cId="953332374" sldId="594"/>
        </pc:sldMkLst>
        <pc:picChg chg="mod">
          <ac:chgData name="Estelle Duflot" userId="6ae9ad62-488c-4736-9309-38920e73896a" providerId="ADAL" clId="{5D921872-3FDC-4DFB-9F8A-EE7310B31770}" dt="2026-02-05T22:00:00.434" v="273" actId="1076"/>
          <ac:picMkLst>
            <pc:docMk/>
            <pc:sldMk cId="953332374" sldId="594"/>
            <ac:picMk id="16" creationId="{6DBB7F4E-114B-4D4F-AFE5-104919A91ECC}"/>
          </ac:picMkLst>
        </pc:picChg>
        <pc:picChg chg="add mod">
          <ac:chgData name="Estelle Duflot" userId="6ae9ad62-488c-4736-9309-38920e73896a" providerId="ADAL" clId="{5D921872-3FDC-4DFB-9F8A-EE7310B31770}" dt="2026-02-05T21:59:54.295" v="272" actId="1076"/>
          <ac:picMkLst>
            <pc:docMk/>
            <pc:sldMk cId="953332374" sldId="594"/>
            <ac:picMk id="22" creationId="{91C265EE-6C04-7085-B287-61A7CFAE6B42}"/>
          </ac:picMkLst>
        </pc:picChg>
        <pc:picChg chg="mod">
          <ac:chgData name="Estelle Duflot" userId="6ae9ad62-488c-4736-9309-38920e73896a" providerId="ADAL" clId="{5D921872-3FDC-4DFB-9F8A-EE7310B31770}" dt="2026-02-05T21:59:15.025" v="261" actId="1076"/>
          <ac:picMkLst>
            <pc:docMk/>
            <pc:sldMk cId="953332374" sldId="594"/>
            <ac:picMk id="26" creationId="{00000000-0000-0000-0000-000000000000}"/>
          </ac:picMkLst>
        </pc:picChg>
        <pc:picChg chg="mod">
          <ac:chgData name="Estelle Duflot" userId="6ae9ad62-488c-4736-9309-38920e73896a" providerId="ADAL" clId="{5D921872-3FDC-4DFB-9F8A-EE7310B31770}" dt="2026-02-05T21:57:34.260" v="258" actId="1076"/>
          <ac:picMkLst>
            <pc:docMk/>
            <pc:sldMk cId="953332374" sldId="594"/>
            <ac:picMk id="52228" creationId="{00000000-0000-0000-0000-000000000000}"/>
          </ac:picMkLst>
        </pc:picChg>
        <pc:picChg chg="mod">
          <ac:chgData name="Estelle Duflot" userId="6ae9ad62-488c-4736-9309-38920e73896a" providerId="ADAL" clId="{5D921872-3FDC-4DFB-9F8A-EE7310B31770}" dt="2026-02-05T21:59:49.371" v="269" actId="1076"/>
          <ac:picMkLst>
            <pc:docMk/>
            <pc:sldMk cId="953332374" sldId="594"/>
            <ac:picMk id="52244" creationId="{00000000-0000-0000-0000-000000000000}"/>
          </ac:picMkLst>
        </pc:picChg>
      </pc:sldChg>
      <pc:sldChg chg="addSp delSp modSp add del mod">
        <pc:chgData name="Estelle Duflot" userId="6ae9ad62-488c-4736-9309-38920e73896a" providerId="ADAL" clId="{5D921872-3FDC-4DFB-9F8A-EE7310B31770}" dt="2026-03-02T15:41:47.184" v="308" actId="1076"/>
        <pc:sldMkLst>
          <pc:docMk/>
          <pc:sldMk cId="1386618221" sldId="595"/>
        </pc:sldMkLst>
        <pc:picChg chg="mod">
          <ac:chgData name="Estelle Duflot" userId="6ae9ad62-488c-4736-9309-38920e73896a" providerId="ADAL" clId="{5D921872-3FDC-4DFB-9F8A-EE7310B31770}" dt="2026-02-17T15:45:25.408" v="276" actId="1076"/>
          <ac:picMkLst>
            <pc:docMk/>
            <pc:sldMk cId="1386618221" sldId="595"/>
            <ac:picMk id="12" creationId="{00000000-0000-0000-0000-000000000000}"/>
          </ac:picMkLst>
        </pc:picChg>
        <pc:picChg chg="mod">
          <ac:chgData name="Estelle Duflot" userId="6ae9ad62-488c-4736-9309-38920e73896a" providerId="ADAL" clId="{5D921872-3FDC-4DFB-9F8A-EE7310B31770}" dt="2026-03-02T15:41:44.882" v="307" actId="1076"/>
          <ac:picMkLst>
            <pc:docMk/>
            <pc:sldMk cId="1386618221" sldId="595"/>
            <ac:picMk id="17" creationId="{00000000-0000-0000-0000-000000000000}"/>
          </ac:picMkLst>
        </pc:picChg>
        <pc:picChg chg="mod">
          <ac:chgData name="Estelle Duflot" userId="6ae9ad62-488c-4736-9309-38920e73896a" providerId="ADAL" clId="{5D921872-3FDC-4DFB-9F8A-EE7310B31770}" dt="2026-03-02T15:41:47.184" v="308" actId="1076"/>
          <ac:picMkLst>
            <pc:docMk/>
            <pc:sldMk cId="1386618221" sldId="595"/>
            <ac:picMk id="28" creationId="{CC7D578C-F2E4-B9C4-C7CC-E9128FDCC7EF}"/>
          </ac:picMkLst>
        </pc:picChg>
        <pc:picChg chg="mod">
          <ac:chgData name="Estelle Duflot" userId="6ae9ad62-488c-4736-9309-38920e73896a" providerId="ADAL" clId="{5D921872-3FDC-4DFB-9F8A-EE7310B31770}" dt="2026-02-17T15:45:27.087" v="277" actId="1076"/>
          <ac:picMkLst>
            <pc:docMk/>
            <pc:sldMk cId="1386618221" sldId="595"/>
            <ac:picMk id="1026" creationId="{00000000-0000-0000-0000-000000000000}"/>
          </ac:picMkLst>
        </pc:picChg>
      </pc:sldChg>
      <pc:sldChg chg="addSp modSp add del mod">
        <pc:chgData name="Estelle Duflot" userId="6ae9ad62-488c-4736-9309-38920e73896a" providerId="ADAL" clId="{5D921872-3FDC-4DFB-9F8A-EE7310B31770}" dt="2026-02-05T21:58:05.767" v="260" actId="1076"/>
        <pc:sldMkLst>
          <pc:docMk/>
          <pc:sldMk cId="144672131" sldId="596"/>
        </pc:sldMkLst>
        <pc:picChg chg="mod">
          <ac:chgData name="Estelle Duflot" userId="6ae9ad62-488c-4736-9309-38920e73896a" providerId="ADAL" clId="{5D921872-3FDC-4DFB-9F8A-EE7310B31770}" dt="2026-02-05T21:56:41.936" v="257" actId="1076"/>
          <ac:picMkLst>
            <pc:docMk/>
            <pc:sldMk cId="144672131" sldId="596"/>
            <ac:picMk id="11" creationId="{00000000-0000-0000-0000-000000000000}"/>
          </ac:picMkLst>
        </pc:picChg>
        <pc:picChg chg="mod">
          <ac:chgData name="Estelle Duflot" userId="6ae9ad62-488c-4736-9309-38920e73896a" providerId="ADAL" clId="{5D921872-3FDC-4DFB-9F8A-EE7310B31770}" dt="2026-02-05T21:55:54.952" v="253" actId="1076"/>
          <ac:picMkLst>
            <pc:docMk/>
            <pc:sldMk cId="144672131" sldId="596"/>
            <ac:picMk id="13" creationId="{CDEDF01B-896B-9FF6-2E01-B8FCDEE01819}"/>
          </ac:picMkLst>
        </pc:picChg>
        <pc:picChg chg="add mod">
          <ac:chgData name="Estelle Duflot" userId="6ae9ad62-488c-4736-9309-38920e73896a" providerId="ADAL" clId="{5D921872-3FDC-4DFB-9F8A-EE7310B31770}" dt="2026-02-05T21:56:39.634" v="256" actId="1076"/>
          <ac:picMkLst>
            <pc:docMk/>
            <pc:sldMk cId="144672131" sldId="596"/>
            <ac:picMk id="23" creationId="{47B4298E-D859-576B-2C47-19B641EEEAF7}"/>
          </ac:picMkLst>
        </pc:picChg>
        <pc:picChg chg="mod">
          <ac:chgData name="Estelle Duflot" userId="6ae9ad62-488c-4736-9309-38920e73896a" providerId="ADAL" clId="{5D921872-3FDC-4DFB-9F8A-EE7310B31770}" dt="2026-02-05T21:58:05.767" v="260" actId="1076"/>
          <ac:picMkLst>
            <pc:docMk/>
            <pc:sldMk cId="144672131" sldId="596"/>
            <ac:picMk id="1026" creationId="{00000000-0000-0000-0000-000000000000}"/>
          </ac:picMkLst>
        </pc:picChg>
      </pc:sldChg>
      <pc:sldChg chg="addSp delSp modSp mod">
        <pc:chgData name="Estelle Duflot" userId="6ae9ad62-488c-4736-9309-38920e73896a" providerId="ADAL" clId="{5D921872-3FDC-4DFB-9F8A-EE7310B31770}" dt="2026-03-03T17:35:50.216" v="331" actId="20577"/>
        <pc:sldMkLst>
          <pc:docMk/>
          <pc:sldMk cId="1881192184" sldId="658"/>
        </pc:sldMkLst>
        <pc:spChg chg="mod">
          <ac:chgData name="Estelle Duflot" userId="6ae9ad62-488c-4736-9309-38920e73896a" providerId="ADAL" clId="{5D921872-3FDC-4DFB-9F8A-EE7310B31770}" dt="2026-03-03T17:35:50.216" v="331" actId="20577"/>
          <ac:spMkLst>
            <pc:docMk/>
            <pc:sldMk cId="1881192184" sldId="658"/>
            <ac:spMk id="12292" creationId="{00000000-0000-0000-0000-000000000000}"/>
          </ac:spMkLst>
        </pc:spChg>
        <pc:graphicFrameChg chg="add mod">
          <ac:chgData name="Estelle Duflot" userId="6ae9ad62-488c-4736-9309-38920e73896a" providerId="ADAL" clId="{5D921872-3FDC-4DFB-9F8A-EE7310B31770}" dt="2026-03-03T17:35:43.416" v="330"/>
          <ac:graphicFrameMkLst>
            <pc:docMk/>
            <pc:sldMk cId="1881192184" sldId="658"/>
            <ac:graphicFrameMk id="3" creationId="{91924AAC-D27A-0DD0-5382-DCF83D5B5A90}"/>
          </ac:graphicFrameMkLst>
        </pc:graphicFrameChg>
        <pc:graphicFrameChg chg="del">
          <ac:chgData name="Estelle Duflot" userId="6ae9ad62-488c-4736-9309-38920e73896a" providerId="ADAL" clId="{5D921872-3FDC-4DFB-9F8A-EE7310B31770}" dt="2026-03-03T17:35:20.363" v="322" actId="478"/>
          <ac:graphicFrameMkLst>
            <pc:docMk/>
            <pc:sldMk cId="1881192184" sldId="658"/>
            <ac:graphicFrameMk id="5" creationId="{91924AAC-D27A-0DD0-5382-DCF83D5B5A90}"/>
          </ac:graphicFrameMkLst>
        </pc:graphicFrameChg>
        <pc:picChg chg="add">
          <ac:chgData name="Estelle Duflot" userId="6ae9ad62-488c-4736-9309-38920e73896a" providerId="ADAL" clId="{5D921872-3FDC-4DFB-9F8A-EE7310B31770}" dt="2026-03-03T17:35:22.464" v="323"/>
          <ac:picMkLst>
            <pc:docMk/>
            <pc:sldMk cId="1881192184" sldId="658"/>
            <ac:picMk id="2" creationId="{CA59B1A6-94E1-D6B8-1FEE-DFB15802D6BA}"/>
          </ac:picMkLst>
        </pc:picChg>
      </pc:sldChg>
      <pc:sldChg chg="addSp delSp modSp mod">
        <pc:chgData name="Estelle Duflot" userId="6ae9ad62-488c-4736-9309-38920e73896a" providerId="ADAL" clId="{5D921872-3FDC-4DFB-9F8A-EE7310B31770}" dt="2026-03-03T16:22:10.147" v="321" actId="1076"/>
        <pc:sldMkLst>
          <pc:docMk/>
          <pc:sldMk cId="1760519347" sldId="696"/>
        </pc:sldMkLst>
        <pc:picChg chg="del">
          <ac:chgData name="Estelle Duflot" userId="6ae9ad62-488c-4736-9309-38920e73896a" providerId="ADAL" clId="{5D921872-3FDC-4DFB-9F8A-EE7310B31770}" dt="2026-03-02T15:41:59.915" v="309" actId="478"/>
          <ac:picMkLst>
            <pc:docMk/>
            <pc:sldMk cId="1760519347" sldId="696"/>
            <ac:picMk id="5" creationId="{31930036-D1A9-4BA4-8880-36B854871B2C}"/>
          </ac:picMkLst>
        </pc:picChg>
        <pc:picChg chg="add mod">
          <ac:chgData name="Estelle Duflot" userId="6ae9ad62-488c-4736-9309-38920e73896a" providerId="ADAL" clId="{5D921872-3FDC-4DFB-9F8A-EE7310B31770}" dt="2026-03-03T16:22:00.340" v="320" actId="1076"/>
          <ac:picMkLst>
            <pc:docMk/>
            <pc:sldMk cId="1760519347" sldId="696"/>
            <ac:picMk id="5" creationId="{F70FC395-A58A-6F2E-B91B-B2621C9F069E}"/>
          </ac:picMkLst>
        </pc:picChg>
        <pc:picChg chg="mod">
          <ac:chgData name="Estelle Duflot" userId="6ae9ad62-488c-4736-9309-38920e73896a" providerId="ADAL" clId="{5D921872-3FDC-4DFB-9F8A-EE7310B31770}" dt="2026-03-03T16:22:10.147" v="321" actId="1076"/>
          <ac:picMkLst>
            <pc:docMk/>
            <pc:sldMk cId="1760519347" sldId="696"/>
            <ac:picMk id="6" creationId="{BFBBCE53-17C4-4B5D-BCBE-A23C327D73D4}"/>
          </ac:picMkLst>
        </pc:picChg>
        <pc:picChg chg="mod">
          <ac:chgData name="Estelle Duflot" userId="6ae9ad62-488c-4736-9309-38920e73896a" providerId="ADAL" clId="{5D921872-3FDC-4DFB-9F8A-EE7310B31770}" dt="2026-03-03T16:21:58.472" v="319" actId="1076"/>
          <ac:picMkLst>
            <pc:docMk/>
            <pc:sldMk cId="1760519347" sldId="696"/>
            <ac:picMk id="14" creationId="{940DEDF0-225D-71EB-7678-CE758327A36F}"/>
          </ac:picMkLst>
        </pc:picChg>
        <pc:picChg chg="mod">
          <ac:chgData name="Estelle Duflot" userId="6ae9ad62-488c-4736-9309-38920e73896a" providerId="ADAL" clId="{5D921872-3FDC-4DFB-9F8A-EE7310B31770}" dt="2026-03-02T15:42:52.172" v="313" actId="1076"/>
          <ac:picMkLst>
            <pc:docMk/>
            <pc:sldMk cId="1760519347" sldId="696"/>
            <ac:picMk id="23" creationId="{E4CE5C31-AC3F-4CB7-8E99-C11331B653A6}"/>
          </ac:picMkLst>
        </pc:picChg>
        <pc:picChg chg="mod">
          <ac:chgData name="Estelle Duflot" userId="6ae9ad62-488c-4736-9309-38920e73896a" providerId="ADAL" clId="{5D921872-3FDC-4DFB-9F8A-EE7310B31770}" dt="2026-03-02T15:42:55.860" v="315" actId="1076"/>
          <ac:picMkLst>
            <pc:docMk/>
            <pc:sldMk cId="1760519347" sldId="696"/>
            <ac:picMk id="25" creationId="{78CE7AE1-4A6C-4347-A180-EAB8EB13C0D0}"/>
          </ac:picMkLst>
        </pc:picChg>
        <pc:picChg chg="mod">
          <ac:chgData name="Estelle Duflot" userId="6ae9ad62-488c-4736-9309-38920e73896a" providerId="ADAL" clId="{5D921872-3FDC-4DFB-9F8A-EE7310B31770}" dt="2026-03-02T15:42:54.406" v="314" actId="1076"/>
          <ac:picMkLst>
            <pc:docMk/>
            <pc:sldMk cId="1760519347" sldId="696"/>
            <ac:picMk id="29" creationId="{7EACAD23-4A53-99B2-3B73-FA9C1ECFE1F6}"/>
          </ac:picMkLst>
        </pc:picChg>
      </pc:sldChg>
      <pc:sldChg chg="addSp modSp mod">
        <pc:chgData name="Estelle Duflot" userId="6ae9ad62-488c-4736-9309-38920e73896a" providerId="ADAL" clId="{5D921872-3FDC-4DFB-9F8A-EE7310B31770}" dt="2026-03-02T15:40:16.795" v="305" actId="1076"/>
        <pc:sldMkLst>
          <pc:docMk/>
          <pc:sldMk cId="3272343828" sldId="768"/>
        </pc:sldMkLst>
        <pc:picChg chg="mod">
          <ac:chgData name="Estelle Duflot" userId="6ae9ad62-488c-4736-9309-38920e73896a" providerId="ADAL" clId="{5D921872-3FDC-4DFB-9F8A-EE7310B31770}" dt="2026-03-02T15:40:12.815" v="302" actId="1076"/>
          <ac:picMkLst>
            <pc:docMk/>
            <pc:sldMk cId="3272343828" sldId="768"/>
            <ac:picMk id="2" creationId="{28EE084B-166E-4F2D-1709-8198C55BE1B3}"/>
          </ac:picMkLst>
        </pc:picChg>
        <pc:picChg chg="add mod">
          <ac:chgData name="Estelle Duflot" userId="6ae9ad62-488c-4736-9309-38920e73896a" providerId="ADAL" clId="{5D921872-3FDC-4DFB-9F8A-EE7310B31770}" dt="2026-03-02T15:40:16.795" v="305" actId="1076"/>
          <ac:picMkLst>
            <pc:docMk/>
            <pc:sldMk cId="3272343828" sldId="768"/>
            <ac:picMk id="6" creationId="{EBD6638D-3888-BCEA-10C0-C7BB4A8ED28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92_7020B6F8.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92_7020B6F8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9527583291659"/>
          <c:y val="4.7588478191818384E-2"/>
          <c:w val="0.48122555555555557"/>
          <c:h val="0.6015319444444444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5114645723946662E-3"/>
          <c:y val="0.72411923031914005"/>
          <c:w val="0.97757698924156122"/>
          <c:h val="0.26714523741857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21-4791-8414-5EDA2281FC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221-4791-8414-5EDA2281FC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21-4791-8414-5EDA2281FC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21-4791-8414-5EDA2281FC13}"/>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21-4791-8414-5EDA2281FC13}"/>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21-4791-8414-5EDA2281FC13}"/>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21-4791-8414-5EDA2281FC13}"/>
                </c:ext>
              </c:extLst>
            </c:dLbl>
            <c:dLbl>
              <c:idx val="3"/>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21-4791-8414-5EDA2281FC1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Graphique!$I$22:$L$22</c:f>
              <c:strCache>
                <c:ptCount val="4"/>
                <c:pt idx="0">
                  <c:v>TPE&lt;10</c:v>
                </c:pt>
                <c:pt idx="1">
                  <c:v>10&lt;PME&lt;50</c:v>
                </c:pt>
                <c:pt idx="2">
                  <c:v>50&lt;PME&lt;250</c:v>
                </c:pt>
                <c:pt idx="3">
                  <c:v>ETI&gt;250</c:v>
                </c:pt>
              </c:strCache>
            </c:strRef>
          </c:cat>
          <c:val>
            <c:numRef>
              <c:f>Graphique!$I$23:$L$23</c:f>
              <c:numCache>
                <c:formatCode>0%</c:formatCode>
                <c:ptCount val="4"/>
                <c:pt idx="0">
                  <c:v>0.54132231404958675</c:v>
                </c:pt>
                <c:pt idx="1">
                  <c:v>0.37603305785123969</c:v>
                </c:pt>
                <c:pt idx="2">
                  <c:v>6.6115702479338845E-2</c:v>
                </c:pt>
                <c:pt idx="3">
                  <c:v>1.6528925619834711E-2</c:v>
                </c:pt>
              </c:numCache>
            </c:numRef>
          </c:val>
          <c:extLst>
            <c:ext xmlns:c16="http://schemas.microsoft.com/office/drawing/2014/chart" uri="{C3380CC4-5D6E-409C-BE32-E72D297353CC}">
              <c16:uniqueId val="{00000008-D221-4791-8414-5EDA2281FC1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961778108909436"/>
          <c:y val="0.30835097225750013"/>
          <c:w val="0.2277278303175066"/>
          <c:h val="0.428893125201455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cdr:x>
      <cdr:y>0.07871</cdr:y>
    </cdr:from>
    <cdr:to>
      <cdr:x>0.90272</cdr:x>
      <cdr:y>0.9744</cdr:y>
    </cdr:to>
    <cdr:pic>
      <cdr:nvPicPr>
        <cdr:cNvPr id="2" name="Espace réservé du contenu 5">
          <a:extLst xmlns:a="http://schemas.openxmlformats.org/drawingml/2006/main">
            <a:ext uri="{FF2B5EF4-FFF2-40B4-BE49-F238E27FC236}">
              <a16:creationId xmlns:a16="http://schemas.microsoft.com/office/drawing/2014/main" id="{D04EC5FC-9055-B97D-46B2-47318BD14288}"/>
            </a:ext>
          </a:extLst>
        </cdr:cNvPr>
        <cdr:cNvPicPr>
          <a:picLocks xmlns:a="http://schemas.openxmlformats.org/drawingml/2006/main" noGrp="1"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bwMode="auto">
        <a:xfrm xmlns:a="http://schemas.openxmlformats.org/drawingml/2006/main">
          <a:off x="-454343" y="356848"/>
          <a:ext cx="5205475" cy="4060968"/>
        </a:xfrm>
        <a:prstGeom xmlns:a="http://schemas.openxmlformats.org/drawingml/2006/main" prst="rect">
          <a:avLst/>
        </a:prstGeom>
        <a:noFill xmlns:a="http://schemas.openxmlformats.org/drawingml/2006/main"/>
        <a:ln xmlns:a="http://schemas.openxmlformats.org/drawingml/2006/main">
          <a:noFill/>
        </a:ln>
        <a:scene3d xmlns:a="http://schemas.openxmlformats.org/drawingml/2006/main">
          <a:camera prst="orthographicFront"/>
          <a:lightRig rig="threePt" dir="t"/>
        </a:scene3d>
        <a:sp3d xmlns:a="http://schemas.openxmlformats.org/drawingml/2006/main" contourW="12700">
          <a:contourClr>
            <a:schemeClr val="bg1"/>
          </a:contourClr>
        </a:sp3d>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04/03/2026</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04/03/2026</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10</a:t>
            </a:fld>
            <a:endParaRPr lang="fr-FR" altLang="fr-FR"/>
          </a:p>
        </p:txBody>
      </p:sp>
    </p:spTree>
    <p:extLst>
      <p:ext uri="{BB962C8B-B14F-4D97-AF65-F5344CB8AC3E}">
        <p14:creationId xmlns:p14="http://schemas.microsoft.com/office/powerpoint/2010/main" val="342244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15</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16</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17</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23</a:t>
            </a:fld>
            <a:endParaRPr lang="fr-FR" altLang="fr-FR"/>
          </a:p>
        </p:txBody>
      </p:sp>
    </p:spTree>
    <p:extLst>
      <p:ext uri="{BB962C8B-B14F-4D97-AF65-F5344CB8AC3E}">
        <p14:creationId xmlns:p14="http://schemas.microsoft.com/office/powerpoint/2010/main" val="30064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FFDF099-9F68-4FBA-9E93-1E75609B33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23E6E496-66C6-436B-9EBA-D1213C4F2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17H30 – ESTELLE</a:t>
            </a:r>
          </a:p>
          <a:p>
            <a:endParaRPr lang="fr-FR" altLang="fr-FR"/>
          </a:p>
        </p:txBody>
      </p:sp>
      <p:sp>
        <p:nvSpPr>
          <p:cNvPr id="82948" name="Espace réservé du numéro de diapositive 3">
            <a:extLst>
              <a:ext uri="{FF2B5EF4-FFF2-40B4-BE49-F238E27FC236}">
                <a16:creationId xmlns:a16="http://schemas.microsoft.com/office/drawing/2014/main" id="{FEBE6178-DA5B-4F77-B85D-4655256C08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C2F28E-7F5E-4E06-8447-77275B4C253F}"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29</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127716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137159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35</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37</a:t>
            </a:fld>
            <a:endParaRPr lang="fr-FR" altLang="fr-FR"/>
          </a:p>
        </p:txBody>
      </p:sp>
    </p:spTree>
    <p:extLst>
      <p:ext uri="{BB962C8B-B14F-4D97-AF65-F5344CB8AC3E}">
        <p14:creationId xmlns:p14="http://schemas.microsoft.com/office/powerpoint/2010/main" val="4037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a:t>Cliquez pour modifier le style du titre</a:t>
            </a:r>
            <a:endParaRPr lang="fr-BE"/>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a:t>Cliquez pour modifier le style du titre</a:t>
            </a:r>
            <a:endParaRPr lang="fr-BE"/>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206.png"/><Relationship Id="rId18" Type="http://schemas.openxmlformats.org/officeDocument/2006/relationships/image" Target="../media/image211.jpeg"/><Relationship Id="rId26" Type="http://schemas.openxmlformats.org/officeDocument/2006/relationships/image" Target="../media/image219.png"/><Relationship Id="rId39" Type="http://schemas.openxmlformats.org/officeDocument/2006/relationships/image" Target="../media/image232.png"/><Relationship Id="rId21" Type="http://schemas.openxmlformats.org/officeDocument/2006/relationships/image" Target="../media/image214.jpeg"/><Relationship Id="rId34" Type="http://schemas.openxmlformats.org/officeDocument/2006/relationships/image" Target="../media/image227.png"/><Relationship Id="rId7" Type="http://schemas.openxmlformats.org/officeDocument/2006/relationships/image" Target="../media/image200.png"/><Relationship Id="rId12" Type="http://schemas.openxmlformats.org/officeDocument/2006/relationships/image" Target="../media/image205.png"/><Relationship Id="rId17" Type="http://schemas.openxmlformats.org/officeDocument/2006/relationships/image" Target="../media/image210.png"/><Relationship Id="rId25" Type="http://schemas.openxmlformats.org/officeDocument/2006/relationships/image" Target="../media/image218.jpeg"/><Relationship Id="rId33" Type="http://schemas.openxmlformats.org/officeDocument/2006/relationships/image" Target="../media/image226.png"/><Relationship Id="rId38" Type="http://schemas.openxmlformats.org/officeDocument/2006/relationships/image" Target="../media/image231.png"/><Relationship Id="rId2" Type="http://schemas.openxmlformats.org/officeDocument/2006/relationships/notesSlide" Target="../notesSlides/notesSlide10.xml"/><Relationship Id="rId16" Type="http://schemas.openxmlformats.org/officeDocument/2006/relationships/image" Target="../media/image209.png"/><Relationship Id="rId20" Type="http://schemas.openxmlformats.org/officeDocument/2006/relationships/image" Target="../media/image213.jpeg"/><Relationship Id="rId29"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204.png"/><Relationship Id="rId24" Type="http://schemas.openxmlformats.org/officeDocument/2006/relationships/image" Target="../media/image217.png"/><Relationship Id="rId32" Type="http://schemas.openxmlformats.org/officeDocument/2006/relationships/image" Target="../media/image225.jpeg"/><Relationship Id="rId37" Type="http://schemas.openxmlformats.org/officeDocument/2006/relationships/image" Target="../media/image230.png"/><Relationship Id="rId40" Type="http://schemas.openxmlformats.org/officeDocument/2006/relationships/image" Target="../media/image233.png"/><Relationship Id="rId5" Type="http://schemas.openxmlformats.org/officeDocument/2006/relationships/image" Target="../media/image198.png"/><Relationship Id="rId15" Type="http://schemas.openxmlformats.org/officeDocument/2006/relationships/image" Target="../media/image208.png"/><Relationship Id="rId23" Type="http://schemas.openxmlformats.org/officeDocument/2006/relationships/image" Target="../media/image216.png"/><Relationship Id="rId28" Type="http://schemas.openxmlformats.org/officeDocument/2006/relationships/image" Target="../media/image221.jpeg"/><Relationship Id="rId36" Type="http://schemas.openxmlformats.org/officeDocument/2006/relationships/image" Target="../media/image229.png"/><Relationship Id="rId10" Type="http://schemas.openxmlformats.org/officeDocument/2006/relationships/image" Target="../media/image203.png"/><Relationship Id="rId19" Type="http://schemas.openxmlformats.org/officeDocument/2006/relationships/image" Target="../media/image212.png"/><Relationship Id="rId31" Type="http://schemas.openxmlformats.org/officeDocument/2006/relationships/image" Target="../media/image224.pn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image" Target="../media/image207.png"/><Relationship Id="rId22" Type="http://schemas.openxmlformats.org/officeDocument/2006/relationships/image" Target="../media/image215.png"/><Relationship Id="rId27" Type="http://schemas.openxmlformats.org/officeDocument/2006/relationships/image" Target="../media/image220.png"/><Relationship Id="rId30" Type="http://schemas.openxmlformats.org/officeDocument/2006/relationships/image" Target="../media/image223.png"/><Relationship Id="rId35" Type="http://schemas.openxmlformats.org/officeDocument/2006/relationships/image" Target="../media/image228.png"/><Relationship Id="rId8" Type="http://schemas.openxmlformats.org/officeDocument/2006/relationships/image" Target="../media/image201.png"/><Relationship Id="rId3" Type="http://schemas.openxmlformats.org/officeDocument/2006/relationships/image" Target="../media/image196.png"/></Relationships>
</file>

<file path=ppt/slides/_rels/slide11.xml.rels><?xml version="1.0" encoding="UTF-8" standalone="yes"?>
<Relationships xmlns="http://schemas.openxmlformats.org/package/2006/relationships"><Relationship Id="rId13" Type="http://schemas.openxmlformats.org/officeDocument/2006/relationships/image" Target="../media/image245.png"/><Relationship Id="rId18" Type="http://schemas.openxmlformats.org/officeDocument/2006/relationships/image" Target="../media/image250.png"/><Relationship Id="rId26" Type="http://schemas.openxmlformats.org/officeDocument/2006/relationships/image" Target="../media/image258.png"/><Relationship Id="rId39" Type="http://schemas.openxmlformats.org/officeDocument/2006/relationships/image" Target="../media/image271.jpeg"/><Relationship Id="rId21" Type="http://schemas.openxmlformats.org/officeDocument/2006/relationships/image" Target="../media/image253.png"/><Relationship Id="rId34" Type="http://schemas.openxmlformats.org/officeDocument/2006/relationships/image" Target="../media/image266.jpeg"/><Relationship Id="rId7" Type="http://schemas.openxmlformats.org/officeDocument/2006/relationships/image" Target="../media/image239.png"/><Relationship Id="rId12" Type="http://schemas.openxmlformats.org/officeDocument/2006/relationships/image" Target="../media/image244.png"/><Relationship Id="rId17" Type="http://schemas.openxmlformats.org/officeDocument/2006/relationships/image" Target="../media/image249.png"/><Relationship Id="rId25" Type="http://schemas.openxmlformats.org/officeDocument/2006/relationships/image" Target="../media/image257.jpeg"/><Relationship Id="rId33" Type="http://schemas.openxmlformats.org/officeDocument/2006/relationships/image" Target="../media/image265.png"/><Relationship Id="rId38" Type="http://schemas.openxmlformats.org/officeDocument/2006/relationships/image" Target="../media/image270.jpeg"/><Relationship Id="rId2" Type="http://schemas.openxmlformats.org/officeDocument/2006/relationships/image" Target="../media/image234.jpeg"/><Relationship Id="rId16" Type="http://schemas.openxmlformats.org/officeDocument/2006/relationships/image" Target="../media/image248.png"/><Relationship Id="rId20" Type="http://schemas.openxmlformats.org/officeDocument/2006/relationships/image" Target="../media/image252.png"/><Relationship Id="rId29"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238.png"/><Relationship Id="rId11" Type="http://schemas.openxmlformats.org/officeDocument/2006/relationships/image" Target="../media/image243.png"/><Relationship Id="rId24" Type="http://schemas.openxmlformats.org/officeDocument/2006/relationships/image" Target="../media/image256.jpeg"/><Relationship Id="rId32" Type="http://schemas.openxmlformats.org/officeDocument/2006/relationships/image" Target="../media/image264.png"/><Relationship Id="rId37" Type="http://schemas.openxmlformats.org/officeDocument/2006/relationships/image" Target="../media/image269.png"/><Relationship Id="rId40" Type="http://schemas.openxmlformats.org/officeDocument/2006/relationships/image" Target="../media/image272.png"/><Relationship Id="rId5" Type="http://schemas.openxmlformats.org/officeDocument/2006/relationships/image" Target="../media/image237.png"/><Relationship Id="rId15" Type="http://schemas.openxmlformats.org/officeDocument/2006/relationships/image" Target="../media/image247.png"/><Relationship Id="rId23" Type="http://schemas.openxmlformats.org/officeDocument/2006/relationships/image" Target="../media/image255.png"/><Relationship Id="rId28" Type="http://schemas.openxmlformats.org/officeDocument/2006/relationships/image" Target="../media/image260.png"/><Relationship Id="rId36" Type="http://schemas.openxmlformats.org/officeDocument/2006/relationships/image" Target="../media/image268.png"/><Relationship Id="rId10" Type="http://schemas.openxmlformats.org/officeDocument/2006/relationships/image" Target="../media/image242.png"/><Relationship Id="rId19" Type="http://schemas.openxmlformats.org/officeDocument/2006/relationships/image" Target="../media/image251.png"/><Relationship Id="rId31" Type="http://schemas.openxmlformats.org/officeDocument/2006/relationships/image" Target="../media/image263.jpeg"/><Relationship Id="rId4" Type="http://schemas.openxmlformats.org/officeDocument/2006/relationships/image" Target="../media/image236.jpeg"/><Relationship Id="rId9" Type="http://schemas.openxmlformats.org/officeDocument/2006/relationships/image" Target="../media/image241.png"/><Relationship Id="rId14" Type="http://schemas.openxmlformats.org/officeDocument/2006/relationships/image" Target="../media/image246.png"/><Relationship Id="rId22" Type="http://schemas.openxmlformats.org/officeDocument/2006/relationships/image" Target="../media/image254.png"/><Relationship Id="rId27" Type="http://schemas.openxmlformats.org/officeDocument/2006/relationships/image" Target="../media/image259.png"/><Relationship Id="rId30" Type="http://schemas.openxmlformats.org/officeDocument/2006/relationships/image" Target="../media/image262.png"/><Relationship Id="rId35" Type="http://schemas.openxmlformats.org/officeDocument/2006/relationships/image" Target="../media/image267.png"/><Relationship Id="rId8" Type="http://schemas.openxmlformats.org/officeDocument/2006/relationships/image" Target="../media/image240.png"/><Relationship Id="rId3" Type="http://schemas.openxmlformats.org/officeDocument/2006/relationships/image" Target="../media/image23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7.jpeg"/><Relationship Id="rId3" Type="http://schemas.openxmlformats.org/officeDocument/2006/relationships/image" Target="../media/image9.png"/><Relationship Id="rId7" Type="http://schemas.openxmlformats.org/officeDocument/2006/relationships/image" Target="../media/image27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jpeg"/><Relationship Id="rId4" Type="http://schemas.openxmlformats.org/officeDocument/2006/relationships/image" Target="../media/image27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2.png"/><Relationship Id="rId7" Type="http://schemas.openxmlformats.org/officeDocument/2006/relationships/image" Target="../media/image28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jpeg"/><Relationship Id="rId10" Type="http://schemas.openxmlformats.org/officeDocument/2006/relationships/image" Target="../media/image288.jpeg"/><Relationship Id="rId4" Type="http://schemas.openxmlformats.org/officeDocument/2006/relationships/hyperlink" Target="https://www.reseau-mesure.com/achats-mutualises/" TargetMode="External"/><Relationship Id="rId9" Type="http://schemas.openxmlformats.org/officeDocument/2006/relationships/image" Target="../media/image28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9.png"/><Relationship Id="rId4" Type="http://schemas.openxmlformats.org/officeDocument/2006/relationships/hyperlink" Target="https://www.reseau-mesure.com/opportunites-marches-et-entrepris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2.png"/></Relationships>
</file>

<file path=ppt/slides/_rels/slide22.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png"/><Relationship Id="rId3" Type="http://schemas.openxmlformats.org/officeDocument/2006/relationships/image" Target="../media/image293.jpeg"/><Relationship Id="rId7" Type="http://schemas.openxmlformats.org/officeDocument/2006/relationships/image" Target="../media/image296.png"/><Relationship Id="rId12" Type="http://schemas.openxmlformats.org/officeDocument/2006/relationships/image" Target="../media/image30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5.png"/><Relationship Id="rId11" Type="http://schemas.openxmlformats.org/officeDocument/2006/relationships/image" Target="../media/image300.png"/><Relationship Id="rId5" Type="http://schemas.openxmlformats.org/officeDocument/2006/relationships/image" Target="../media/image9.png"/><Relationship Id="rId10" Type="http://schemas.openxmlformats.org/officeDocument/2006/relationships/image" Target="../media/image299.png"/><Relationship Id="rId4" Type="http://schemas.openxmlformats.org/officeDocument/2006/relationships/image" Target="../media/image294.png"/><Relationship Id="rId9" Type="http://schemas.openxmlformats.org/officeDocument/2006/relationships/image" Target="../media/image298.png"/><Relationship Id="rId14" Type="http://schemas.openxmlformats.org/officeDocument/2006/relationships/image" Target="../media/image30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4.png"/><Relationship Id="rId7" Type="http://schemas.openxmlformats.org/officeDocument/2006/relationships/image" Target="../media/image30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5.png"/><Relationship Id="rId5" Type="http://schemas.openxmlformats.org/officeDocument/2006/relationships/hyperlink" Target="https://www.reseau-mesure.com/international/" TargetMode="External"/><Relationship Id="rId4" Type="http://schemas.openxmlformats.org/officeDocument/2006/relationships/image" Target="../media/image9.png"/><Relationship Id="rId9" Type="http://schemas.openxmlformats.org/officeDocument/2006/relationships/image" Target="../media/image308.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u-mesure.com/la-formation-20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9.png"/></Relationships>
</file>

<file path=ppt/slides/_rels/slide26.xml.rels><?xml version="1.0" encoding="UTF-8" standalone="yes"?>
<Relationships xmlns="http://schemas.openxmlformats.org/package/2006/relationships"><Relationship Id="rId3" Type="http://schemas.openxmlformats.org/officeDocument/2006/relationships/hyperlink" Target="https://cutt.ly/qyGwQv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hyperlink" Target="https://cif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u-mesure.com/metiers-et-formations-de-la-mesure/" TargetMode="External"/><Relationship Id="rId2" Type="http://schemas.openxmlformats.org/officeDocument/2006/relationships/hyperlink" Target="https://www.reseau-mesure.com/offres/" TargetMode="Externa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www.reseau-mesure.com/partenaire/?pid=56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2.jpeg"/><Relationship Id="rId4" Type="http://schemas.openxmlformats.org/officeDocument/2006/relationships/hyperlink" Target="https://www.reseau-mesure.com/commun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u-mesure.com/salo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reseau-mesure.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mesures-solutions-expo.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jpeg"/><Relationship Id="rId39" Type="http://schemas.openxmlformats.org/officeDocument/2006/relationships/image" Target="../media/image45.jpeg"/><Relationship Id="rId21" Type="http://schemas.openxmlformats.org/officeDocument/2006/relationships/image" Target="../media/image28.png"/><Relationship Id="rId34" Type="http://schemas.openxmlformats.org/officeDocument/2006/relationships/image" Target="../media/image40.pn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8.jpe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jpeg"/><Relationship Id="rId36" Type="http://schemas.openxmlformats.org/officeDocument/2006/relationships/image" Target="../media/image42.jpeg"/><Relationship Id="rId10" Type="http://schemas.openxmlformats.org/officeDocument/2006/relationships/image" Target="../media/image17.png"/><Relationship Id="rId19" Type="http://schemas.openxmlformats.org/officeDocument/2006/relationships/image" Target="../media/image26.jpeg"/><Relationship Id="rId31" Type="http://schemas.openxmlformats.org/officeDocument/2006/relationships/image" Target="../media/image37.emf"/><Relationship Id="rId4" Type="http://schemas.openxmlformats.org/officeDocument/2006/relationships/image" Target="../media/image11.emf"/><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oleObject" Target="../embeddings/oleObject2.bin"/><Relationship Id="rId35" Type="http://schemas.openxmlformats.org/officeDocument/2006/relationships/image" Target="../media/image41.png"/><Relationship Id="rId8" Type="http://schemas.openxmlformats.org/officeDocument/2006/relationships/image" Target="../media/image15.png"/><Relationship Id="rId3"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34" Type="http://schemas.openxmlformats.org/officeDocument/2006/relationships/image" Target="../media/image78.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6.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49.png"/><Relationship Id="rId15" Type="http://schemas.openxmlformats.org/officeDocument/2006/relationships/image" Target="../media/image59.jpe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8" Type="http://schemas.openxmlformats.org/officeDocument/2006/relationships/image" Target="../media/image52.jpeg"/></Relationships>
</file>

<file path=ppt/slides/_rels/slide7.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96.jpe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jpe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jpeg"/><Relationship Id="rId2" Type="http://schemas.openxmlformats.org/officeDocument/2006/relationships/notesSlide" Target="../notesSlides/notesSlide7.xml"/><Relationship Id="rId16" Type="http://schemas.openxmlformats.org/officeDocument/2006/relationships/image" Target="../media/image94.png"/><Relationship Id="rId20" Type="http://schemas.openxmlformats.org/officeDocument/2006/relationships/image" Target="../media/image98.gif"/><Relationship Id="rId29"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jpeg"/><Relationship Id="rId24" Type="http://schemas.openxmlformats.org/officeDocument/2006/relationships/image" Target="../media/image102.jpeg"/><Relationship Id="rId32" Type="http://schemas.openxmlformats.org/officeDocument/2006/relationships/image" Target="../media/image110.png"/><Relationship Id="rId37" Type="http://schemas.openxmlformats.org/officeDocument/2006/relationships/image" Target="../media/image115.png"/><Relationship Id="rId40" Type="http://schemas.openxmlformats.org/officeDocument/2006/relationships/image" Target="../media/image118.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jpeg"/><Relationship Id="rId28" Type="http://schemas.openxmlformats.org/officeDocument/2006/relationships/image" Target="../media/image106.png"/><Relationship Id="rId36"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jpe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8" Type="http://schemas.openxmlformats.org/officeDocument/2006/relationships/image" Target="../media/image86.jpeg"/><Relationship Id="rId3" Type="http://schemas.openxmlformats.org/officeDocument/2006/relationships/image" Target="../media/image81.jpeg"/></Relationships>
</file>

<file path=ppt/slides/_rels/slide8.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jpeg"/><Relationship Id="rId26" Type="http://schemas.openxmlformats.org/officeDocument/2006/relationships/image" Target="../media/image142.png"/><Relationship Id="rId39" Type="http://schemas.openxmlformats.org/officeDocument/2006/relationships/image" Target="../media/image155.png"/><Relationship Id="rId21" Type="http://schemas.openxmlformats.org/officeDocument/2006/relationships/image" Target="../media/image137.png"/><Relationship Id="rId34" Type="http://schemas.openxmlformats.org/officeDocument/2006/relationships/image" Target="../media/image150.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38" Type="http://schemas.openxmlformats.org/officeDocument/2006/relationships/image" Target="../media/image154.png"/><Relationship Id="rId2" Type="http://schemas.openxmlformats.org/officeDocument/2006/relationships/notesSlide" Target="../notesSlides/notesSlide8.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png"/><Relationship Id="rId24" Type="http://schemas.openxmlformats.org/officeDocument/2006/relationships/image" Target="../media/image140.png"/><Relationship Id="rId32" Type="http://schemas.openxmlformats.org/officeDocument/2006/relationships/image" Target="../media/image148.jpeg"/><Relationship Id="rId37" Type="http://schemas.openxmlformats.org/officeDocument/2006/relationships/image" Target="../media/image153.png"/><Relationship Id="rId40" Type="http://schemas.openxmlformats.org/officeDocument/2006/relationships/image" Target="../media/image156.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jpeg"/><Relationship Id="rId36" Type="http://schemas.openxmlformats.org/officeDocument/2006/relationships/image" Target="../media/image152.jpeg"/><Relationship Id="rId10" Type="http://schemas.openxmlformats.org/officeDocument/2006/relationships/image" Target="../media/image126.png"/><Relationship Id="rId19" Type="http://schemas.openxmlformats.org/officeDocument/2006/relationships/image" Target="../media/image135.jpeg"/><Relationship Id="rId31" Type="http://schemas.openxmlformats.org/officeDocument/2006/relationships/image" Target="../media/image147.jpe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jpeg"/><Relationship Id="rId30" Type="http://schemas.openxmlformats.org/officeDocument/2006/relationships/image" Target="../media/image146.png"/><Relationship Id="rId35" Type="http://schemas.openxmlformats.org/officeDocument/2006/relationships/image" Target="../media/image151.png"/><Relationship Id="rId8" Type="http://schemas.openxmlformats.org/officeDocument/2006/relationships/image" Target="../media/image124.png"/><Relationship Id="rId3" Type="http://schemas.openxmlformats.org/officeDocument/2006/relationships/image" Target="../media/image119.png"/></Relationships>
</file>

<file path=ppt/slides/_rels/slide9.xml.rels><?xml version="1.0" encoding="UTF-8" standalone="yes"?>
<Relationships xmlns="http://schemas.openxmlformats.org/package/2006/relationships"><Relationship Id="rId13" Type="http://schemas.openxmlformats.org/officeDocument/2006/relationships/image" Target="../media/image167.png"/><Relationship Id="rId18" Type="http://schemas.openxmlformats.org/officeDocument/2006/relationships/image" Target="../media/image172.jpeg"/><Relationship Id="rId26" Type="http://schemas.openxmlformats.org/officeDocument/2006/relationships/image" Target="../media/image180.png"/><Relationship Id="rId39" Type="http://schemas.openxmlformats.org/officeDocument/2006/relationships/image" Target="../media/image193.png"/><Relationship Id="rId21" Type="http://schemas.openxmlformats.org/officeDocument/2006/relationships/image" Target="../media/image175.jpeg"/><Relationship Id="rId34" Type="http://schemas.openxmlformats.org/officeDocument/2006/relationships/image" Target="../media/image188.jpeg"/><Relationship Id="rId7" Type="http://schemas.openxmlformats.org/officeDocument/2006/relationships/image" Target="../media/image161.png"/><Relationship Id="rId2" Type="http://schemas.openxmlformats.org/officeDocument/2006/relationships/notesSlide" Target="../notesSlides/notesSlide9.xml"/><Relationship Id="rId16" Type="http://schemas.openxmlformats.org/officeDocument/2006/relationships/image" Target="../media/image170.png"/><Relationship Id="rId20" Type="http://schemas.openxmlformats.org/officeDocument/2006/relationships/image" Target="../media/image174.png"/><Relationship Id="rId29" Type="http://schemas.openxmlformats.org/officeDocument/2006/relationships/image" Target="../media/image183.jpeg"/><Relationship Id="rId41"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24" Type="http://schemas.openxmlformats.org/officeDocument/2006/relationships/image" Target="../media/image178.png"/><Relationship Id="rId32" Type="http://schemas.openxmlformats.org/officeDocument/2006/relationships/image" Target="../media/image186.jpeg"/><Relationship Id="rId37" Type="http://schemas.openxmlformats.org/officeDocument/2006/relationships/image" Target="../media/image191.png"/><Relationship Id="rId40" Type="http://schemas.openxmlformats.org/officeDocument/2006/relationships/image" Target="../media/image194.png"/><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7.png"/><Relationship Id="rId28" Type="http://schemas.openxmlformats.org/officeDocument/2006/relationships/image" Target="../media/image182.png"/><Relationship Id="rId36" Type="http://schemas.openxmlformats.org/officeDocument/2006/relationships/image" Target="../media/image190.jpeg"/><Relationship Id="rId10" Type="http://schemas.openxmlformats.org/officeDocument/2006/relationships/image" Target="../media/image164.jpeg"/><Relationship Id="rId19" Type="http://schemas.openxmlformats.org/officeDocument/2006/relationships/image" Target="../media/image173.png"/><Relationship Id="rId31" Type="http://schemas.openxmlformats.org/officeDocument/2006/relationships/image" Target="../media/image185.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jpeg"/><Relationship Id="rId27" Type="http://schemas.openxmlformats.org/officeDocument/2006/relationships/image" Target="../media/image181.jpeg"/><Relationship Id="rId30" Type="http://schemas.openxmlformats.org/officeDocument/2006/relationships/image" Target="../media/image184.png"/><Relationship Id="rId35" Type="http://schemas.openxmlformats.org/officeDocument/2006/relationships/image" Target="../media/image189.png"/><Relationship Id="rId8" Type="http://schemas.openxmlformats.org/officeDocument/2006/relationships/image" Target="../media/image162.jpeg"/><Relationship Id="rId3" Type="http://schemas.openxmlformats.org/officeDocument/2006/relationships/image" Target="../media/image157.jpeg"/><Relationship Id="rId12" Type="http://schemas.openxmlformats.org/officeDocument/2006/relationships/image" Target="../media/image166.png"/><Relationship Id="rId17" Type="http://schemas.openxmlformats.org/officeDocument/2006/relationships/image" Target="../media/image171.png"/><Relationship Id="rId25" Type="http://schemas.openxmlformats.org/officeDocument/2006/relationships/image" Target="../media/image179.png"/><Relationship Id="rId33" Type="http://schemas.openxmlformats.org/officeDocument/2006/relationships/image" Target="../media/image187.jpeg"/><Relationship Id="rId38" Type="http://schemas.openxmlformats.org/officeDocument/2006/relationships/image" Target="../media/image1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377086" y="2431542"/>
            <a:ext cx="4766914" cy="1994915"/>
          </a:xfrm>
        </p:spPr>
        <p:txBody>
          <a:bodyPr/>
          <a:lstStyle/>
          <a:p>
            <a:pPr eaLnBrk="1" hangingPunct="1"/>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rgbClr val="132D4D"/>
                </a:solidFill>
                <a:latin typeface="Calibri" panose="020F0502020204030204" pitchFamily="34" charset="0"/>
              </a:rPr>
              <a:t>Le Réseau Mesure</a:t>
            </a: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chemeClr val="accent6">
                    <a:lumMod val="75000"/>
                  </a:schemeClr>
                </a:solidFill>
                <a:latin typeface="Calibri" panose="020F0502020204030204" pitchFamily="34" charset="0"/>
              </a:rPr>
              <a:t>« U</a:t>
            </a:r>
            <a:r>
              <a:rPr lang="fr-FR" altLang="fr-FR" sz="3800">
                <a:solidFill>
                  <a:schemeClr val="accent6">
                    <a:lumMod val="75000"/>
                  </a:schemeClr>
                </a:solidFill>
                <a:latin typeface="Calibri" panose="020F0502020204030204" pitchFamily="34" charset="0"/>
              </a:rPr>
              <a:t>n réseau pour les adhérents </a:t>
            </a:r>
            <a:br>
              <a:rPr lang="fr-FR" altLang="fr-FR" sz="3800">
                <a:solidFill>
                  <a:schemeClr val="accent6">
                    <a:lumMod val="75000"/>
                  </a:schemeClr>
                </a:solidFill>
                <a:latin typeface="Calibri" panose="020F0502020204030204" pitchFamily="34" charset="0"/>
              </a:rPr>
            </a:br>
            <a:r>
              <a:rPr lang="fr-FR" altLang="fr-FR" sz="3800">
                <a:solidFill>
                  <a:schemeClr val="accent6">
                    <a:lumMod val="75000"/>
                  </a:schemeClr>
                </a:solidFill>
                <a:latin typeface="Calibri" panose="020F0502020204030204" pitchFamily="34" charset="0"/>
              </a:rPr>
              <a:t>par les adhérents »</a:t>
            </a:r>
            <a:br>
              <a:rPr lang="fr-FR" altLang="fr-FR" sz="3800">
                <a:solidFill>
                  <a:schemeClr val="accent6">
                    <a:lumMod val="75000"/>
                  </a:schemeClr>
                </a:solidFill>
                <a:latin typeface="Calibri" panose="020F0502020204030204" pitchFamily="34" charset="0"/>
              </a:rPr>
            </a:br>
            <a:br>
              <a:rPr lang="fr-FR" altLang="fr-FR" sz="3800">
                <a:solidFill>
                  <a:schemeClr val="accent6">
                    <a:lumMod val="75000"/>
                  </a:schemeClr>
                </a:solidFill>
                <a:latin typeface="Calibri" panose="020F0502020204030204" pitchFamily="34" charset="0"/>
              </a:rPr>
            </a:br>
            <a:br>
              <a:rPr lang="fr-FR" sz="4000">
                <a:solidFill>
                  <a:srgbClr val="7B0B13"/>
                </a:solidFill>
                <a:latin typeface="Calibri" pitchFamily="34" charset="0"/>
              </a:rPr>
            </a:br>
            <a:br>
              <a:rPr lang="fr-FR" sz="4000">
                <a:solidFill>
                  <a:srgbClr val="7B0B13"/>
                </a:solidFill>
                <a:latin typeface="Calibri" pitchFamily="34" charset="0"/>
              </a:rPr>
            </a:br>
            <a:br>
              <a:rPr lang="fr-FR" sz="3200"/>
            </a:br>
            <a:br>
              <a:rPr lang="fr-FR" altLang="fr-FR">
                <a:solidFill>
                  <a:srgbClr val="17375E"/>
                </a:solidFill>
                <a:latin typeface="Calibri" panose="020F0502020204030204" pitchFamily="34" charset="0"/>
              </a:rPr>
            </a:br>
            <a:endParaRPr lang="fr-FR" altLang="fr-FR" sz="2800" i="1">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descr="Une image contenant texte, Police, logo, Graphique&#10;&#10;Le contenu généré par l’IA peut être incorrect.">
            <a:extLst>
              <a:ext uri="{FF2B5EF4-FFF2-40B4-BE49-F238E27FC236}">
                <a16:creationId xmlns:a16="http://schemas.microsoft.com/office/drawing/2014/main" id="{C79A3032-9318-EE51-F817-08C328B93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413" y="1970478"/>
            <a:ext cx="1894463" cy="807717"/>
          </a:xfrm>
          <a:prstGeom prst="rect">
            <a:avLst/>
          </a:prstGeom>
        </p:spPr>
      </p:pic>
      <p:pic>
        <p:nvPicPr>
          <p:cNvPr id="18" name="Image 17">
            <a:extLst>
              <a:ext uri="{FF2B5EF4-FFF2-40B4-BE49-F238E27FC236}">
                <a16:creationId xmlns:a16="http://schemas.microsoft.com/office/drawing/2014/main" id="{5895F0B3-63FF-0523-6DBD-2BE64F0C9BDA}"/>
              </a:ext>
            </a:extLst>
          </p:cNvPr>
          <p:cNvPicPr>
            <a:picLocks noChangeAspect="1"/>
          </p:cNvPicPr>
          <p:nvPr/>
        </p:nvPicPr>
        <p:blipFill>
          <a:blip r:embed="rId4"/>
          <a:stretch>
            <a:fillRect/>
          </a:stretch>
        </p:blipFill>
        <p:spPr>
          <a:xfrm>
            <a:off x="3086073" y="330779"/>
            <a:ext cx="1619250" cy="1619250"/>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5"/>
          <a:stretch>
            <a:fillRect/>
          </a:stretch>
        </p:blipFill>
        <p:spPr>
          <a:xfrm>
            <a:off x="194885" y="3359216"/>
            <a:ext cx="1786102" cy="607739"/>
          </a:xfrm>
          <a:prstGeom prst="rect">
            <a:avLst/>
          </a:prstGeom>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876" y="2112335"/>
            <a:ext cx="2310663" cy="129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7"/>
          <a:stretch>
            <a:fillRect/>
          </a:stretch>
        </p:blipFill>
        <p:spPr>
          <a:xfrm>
            <a:off x="6427293" y="3108599"/>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8"/>
          <a:stretch>
            <a:fillRect/>
          </a:stretch>
        </p:blipFill>
        <p:spPr>
          <a:xfrm>
            <a:off x="6546352" y="6184710"/>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9"/>
          <a:stretch>
            <a:fillRect/>
          </a:stretch>
        </p:blipFill>
        <p:spPr>
          <a:xfrm>
            <a:off x="2959034" y="2282143"/>
            <a:ext cx="1020562" cy="1067288"/>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0"/>
          <a:stretch>
            <a:fillRect/>
          </a:stretch>
        </p:blipFill>
        <p:spPr>
          <a:xfrm>
            <a:off x="4619224" y="4736974"/>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1"/>
          <a:stretch>
            <a:fillRect/>
          </a:stretch>
        </p:blipFill>
        <p:spPr>
          <a:xfrm>
            <a:off x="2934742" y="62881"/>
            <a:ext cx="2029703" cy="639356"/>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12"/>
          <a:stretch>
            <a:fillRect/>
          </a:stretch>
        </p:blipFill>
        <p:spPr>
          <a:xfrm>
            <a:off x="238026" y="6236280"/>
            <a:ext cx="2137420" cy="22977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13"/>
          <a:stretch>
            <a:fillRect/>
          </a:stretch>
        </p:blipFill>
        <p:spPr>
          <a:xfrm>
            <a:off x="190002" y="429311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14"/>
          <a:stretch>
            <a:fillRect/>
          </a:stretch>
        </p:blipFill>
        <p:spPr>
          <a:xfrm>
            <a:off x="402562" y="5224095"/>
            <a:ext cx="1172842" cy="53161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15"/>
          <a:stretch>
            <a:fillRect/>
          </a:stretch>
        </p:blipFill>
        <p:spPr>
          <a:xfrm>
            <a:off x="3691494" y="1361661"/>
            <a:ext cx="794305" cy="673857"/>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3593" y="3548163"/>
            <a:ext cx="1107087" cy="918882"/>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78CE7AE1-4A6C-4347-A180-EAB8EB13C0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83449" y="1085792"/>
            <a:ext cx="1419683" cy="756756"/>
          </a:xfrm>
          <a:prstGeom prst="rect">
            <a:avLst/>
          </a:prstGeom>
        </p:spPr>
      </p:pic>
      <p:pic>
        <p:nvPicPr>
          <p:cNvPr id="2050" name="Picture 2" descr="PRECITEC FRANCE | LinkedIn">
            <a:extLst>
              <a:ext uri="{FF2B5EF4-FFF2-40B4-BE49-F238E27FC236}">
                <a16:creationId xmlns:a16="http://schemas.microsoft.com/office/drawing/2014/main" id="{1D2125DC-D735-4685-A958-7E0589CFCDD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128" y="204103"/>
            <a:ext cx="973375" cy="973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505AD2CB-D943-41F6-8167-0D904224D59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25371" y="1316315"/>
            <a:ext cx="860368" cy="973376"/>
          </a:xfrm>
          <a:prstGeom prst="rect">
            <a:avLst/>
          </a:prstGeom>
        </p:spPr>
      </p:pic>
      <p:pic>
        <p:nvPicPr>
          <p:cNvPr id="29" name="Image 28">
            <a:extLst>
              <a:ext uri="{FF2B5EF4-FFF2-40B4-BE49-F238E27FC236}">
                <a16:creationId xmlns:a16="http://schemas.microsoft.com/office/drawing/2014/main" id="{7EACAD23-4A53-99B2-3B73-FA9C1ECFE1F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78426" y="1052012"/>
            <a:ext cx="1133056" cy="820117"/>
          </a:xfrm>
          <a:prstGeom prst="rect">
            <a:avLst/>
          </a:prstGeom>
        </p:spPr>
      </p:pic>
      <p:pic>
        <p:nvPicPr>
          <p:cNvPr id="21" name="Image 20">
            <a:extLst>
              <a:ext uri="{FF2B5EF4-FFF2-40B4-BE49-F238E27FC236}">
                <a16:creationId xmlns:a16="http://schemas.microsoft.com/office/drawing/2014/main" id="{1332FC6A-D73D-95FB-EB61-136F96A9574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97807" y="164888"/>
            <a:ext cx="780247" cy="736337"/>
          </a:xfrm>
          <a:prstGeom prst="rect">
            <a:avLst/>
          </a:prstGeom>
        </p:spPr>
      </p:pic>
      <p:pic>
        <p:nvPicPr>
          <p:cNvPr id="33" name="Image 32">
            <a:extLst>
              <a:ext uri="{FF2B5EF4-FFF2-40B4-BE49-F238E27FC236}">
                <a16:creationId xmlns:a16="http://schemas.microsoft.com/office/drawing/2014/main" id="{8268E226-547A-BFB1-60DB-28EAAE7DF1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85302" y="1889371"/>
            <a:ext cx="1779514" cy="373698"/>
          </a:xfrm>
          <a:prstGeom prst="rect">
            <a:avLst/>
          </a:prstGeom>
        </p:spPr>
      </p:pic>
      <p:pic>
        <p:nvPicPr>
          <p:cNvPr id="4" name="Image 3">
            <a:extLst>
              <a:ext uri="{FF2B5EF4-FFF2-40B4-BE49-F238E27FC236}">
                <a16:creationId xmlns:a16="http://schemas.microsoft.com/office/drawing/2014/main" id="{AC797102-34C5-D670-5796-91AB4AAD09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05323" y="3285408"/>
            <a:ext cx="959002" cy="564351"/>
          </a:xfrm>
          <a:prstGeom prst="rect">
            <a:avLst/>
          </a:prstGeom>
        </p:spPr>
      </p:pic>
      <p:pic>
        <p:nvPicPr>
          <p:cNvPr id="19" name="Image 18" descr="Une image contenant symbole, logo, Police, Emblème&#10;&#10;Description générée automatiquement">
            <a:extLst>
              <a:ext uri="{FF2B5EF4-FFF2-40B4-BE49-F238E27FC236}">
                <a16:creationId xmlns:a16="http://schemas.microsoft.com/office/drawing/2014/main" id="{DCBC6C1A-51BF-B639-E4B5-29AD127DB6C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65224" y="5684824"/>
            <a:ext cx="1312832" cy="999772"/>
          </a:xfrm>
          <a:prstGeom prst="rect">
            <a:avLst/>
          </a:prstGeom>
        </p:spPr>
      </p:pic>
      <p:pic>
        <p:nvPicPr>
          <p:cNvPr id="34" name="Image 33" descr="Une image contenant Police, Graphique, capture d’écran, logo&#10;&#10;Description générée automatiquement">
            <a:extLst>
              <a:ext uri="{FF2B5EF4-FFF2-40B4-BE49-F238E27FC236}">
                <a16:creationId xmlns:a16="http://schemas.microsoft.com/office/drawing/2014/main" id="{7C648B8D-847C-3BA2-FEFA-59BC7DF0745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15401" y="4146103"/>
            <a:ext cx="850586" cy="850586"/>
          </a:xfrm>
          <a:prstGeom prst="rect">
            <a:avLst/>
          </a:prstGeom>
        </p:spPr>
      </p:pic>
      <p:pic>
        <p:nvPicPr>
          <p:cNvPr id="7" name="Image 6">
            <a:extLst>
              <a:ext uri="{FF2B5EF4-FFF2-40B4-BE49-F238E27FC236}">
                <a16:creationId xmlns:a16="http://schemas.microsoft.com/office/drawing/2014/main" id="{E6E4E3EB-8230-E165-E9F4-DEA044D8F0DF}"/>
              </a:ext>
            </a:extLst>
          </p:cNvPr>
          <p:cNvPicPr>
            <a:picLocks noChangeAspect="1"/>
          </p:cNvPicPr>
          <p:nvPr/>
        </p:nvPicPr>
        <p:blipFill>
          <a:blip r:embed="rId26"/>
          <a:stretch>
            <a:fillRect/>
          </a:stretch>
        </p:blipFill>
        <p:spPr>
          <a:xfrm>
            <a:off x="190002" y="1165895"/>
            <a:ext cx="1603100" cy="564902"/>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27"/>
          <a:stretch>
            <a:fillRect/>
          </a:stretch>
        </p:blipFill>
        <p:spPr>
          <a:xfrm>
            <a:off x="1756720" y="244845"/>
            <a:ext cx="973375" cy="973375"/>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1130F492-F547-F2A5-62A8-C0DB92CE4A4B}"/>
              </a:ext>
            </a:extLst>
          </p:cNvPr>
          <p:cNvPicPr>
            <a:picLocks noChangeAspect="1"/>
          </p:cNvPicPr>
          <p:nvPr/>
        </p:nvPicPr>
        <p:blipFill rotWithShape="1">
          <a:blip r:embed="rId28">
            <a:extLst>
              <a:ext uri="{28A0092B-C50C-407E-A947-70E740481C1C}">
                <a14:useLocalDpi xmlns:a14="http://schemas.microsoft.com/office/drawing/2010/main" val="0"/>
              </a:ext>
            </a:extLst>
          </a:blip>
          <a:srcRect l="5498" t="21533" r="7063" b="30014"/>
          <a:stretch/>
        </p:blipFill>
        <p:spPr>
          <a:xfrm>
            <a:off x="234618" y="1797962"/>
            <a:ext cx="1988637" cy="418471"/>
          </a:xfrm>
          <a:prstGeom prst="rect">
            <a:avLst/>
          </a:prstGeom>
        </p:spPr>
      </p:pic>
      <p:pic>
        <p:nvPicPr>
          <p:cNvPr id="45" name="Image 44" descr="Une image contenant texte, Police, capture d’écran, Graphique&#10;&#10;Description générée automatiquement">
            <a:extLst>
              <a:ext uri="{FF2B5EF4-FFF2-40B4-BE49-F238E27FC236}">
                <a16:creationId xmlns:a16="http://schemas.microsoft.com/office/drawing/2014/main" id="{7D080477-4332-0141-E2C3-9A66EA26E1B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2680" y="5181653"/>
            <a:ext cx="1952257" cy="432690"/>
          </a:xfrm>
          <a:prstGeom prst="rect">
            <a:avLst/>
          </a:prstGeom>
        </p:spPr>
      </p:pic>
      <p:pic>
        <p:nvPicPr>
          <p:cNvPr id="27" name="Image 26" descr="Une image contenant Police, Graphique, logo, texte&#10;&#10;Description générée automatiquement">
            <a:extLst>
              <a:ext uri="{FF2B5EF4-FFF2-40B4-BE49-F238E27FC236}">
                <a16:creationId xmlns:a16="http://schemas.microsoft.com/office/drawing/2014/main" id="{344AC424-3D34-B423-EDF2-6B94DD2469E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775526" y="4010007"/>
            <a:ext cx="1276350" cy="619125"/>
          </a:xfrm>
          <a:prstGeom prst="rect">
            <a:avLst/>
          </a:prstGeom>
        </p:spPr>
      </p:pic>
      <p:pic>
        <p:nvPicPr>
          <p:cNvPr id="3" name="Image 2">
            <a:extLst>
              <a:ext uri="{FF2B5EF4-FFF2-40B4-BE49-F238E27FC236}">
                <a16:creationId xmlns:a16="http://schemas.microsoft.com/office/drawing/2014/main" id="{BD0394DD-90E1-A73B-4161-45D95B1F7309}"/>
              </a:ext>
            </a:extLst>
          </p:cNvPr>
          <p:cNvPicPr>
            <a:picLocks noChangeAspect="1"/>
          </p:cNvPicPr>
          <p:nvPr/>
        </p:nvPicPr>
        <p:blipFill>
          <a:blip r:embed="rId31"/>
          <a:stretch>
            <a:fillRect/>
          </a:stretch>
        </p:blipFill>
        <p:spPr>
          <a:xfrm>
            <a:off x="429687" y="2500644"/>
            <a:ext cx="2085714" cy="647619"/>
          </a:xfrm>
          <a:prstGeom prst="rect">
            <a:avLst/>
          </a:prstGeom>
        </p:spPr>
      </p:pic>
      <p:pic>
        <p:nvPicPr>
          <p:cNvPr id="17" name="Image 16" descr="Une image contenant texte, Police, logo, Graphique&#10;&#10;Le contenu généré par l’IA peut être incorrect.">
            <a:extLst>
              <a:ext uri="{FF2B5EF4-FFF2-40B4-BE49-F238E27FC236}">
                <a16:creationId xmlns:a16="http://schemas.microsoft.com/office/drawing/2014/main" id="{BABD7048-A58A-877D-AD8A-49FA2D94673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054876" y="5181652"/>
            <a:ext cx="1523826" cy="654769"/>
          </a:xfrm>
          <a:prstGeom prst="rect">
            <a:avLst/>
          </a:prstGeom>
        </p:spPr>
      </p:pic>
      <p:pic>
        <p:nvPicPr>
          <p:cNvPr id="12" name="Image 11" descr="Une image contenant Police, capture d’écran, Graphique, texte&#10;&#10;Le contenu généré par l’IA peut être incorrect.">
            <a:extLst>
              <a:ext uri="{FF2B5EF4-FFF2-40B4-BE49-F238E27FC236}">
                <a16:creationId xmlns:a16="http://schemas.microsoft.com/office/drawing/2014/main" id="{D0070A35-DCDC-91CB-6358-04A7BC321A4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20471" y="6019935"/>
            <a:ext cx="1726152" cy="432689"/>
          </a:xfrm>
          <a:prstGeom prst="rect">
            <a:avLst/>
          </a:prstGeom>
        </p:spPr>
      </p:pic>
      <p:pic>
        <p:nvPicPr>
          <p:cNvPr id="2" name="Image 1">
            <a:extLst>
              <a:ext uri="{FF2B5EF4-FFF2-40B4-BE49-F238E27FC236}">
                <a16:creationId xmlns:a16="http://schemas.microsoft.com/office/drawing/2014/main" id="{F5A97D37-0F40-7C65-69C5-4A319C8998EE}"/>
              </a:ext>
            </a:extLst>
          </p:cNvPr>
          <p:cNvPicPr>
            <a:picLocks noChangeAspect="1"/>
          </p:cNvPicPr>
          <p:nvPr/>
        </p:nvPicPr>
        <p:blipFill>
          <a:blip r:embed="rId34"/>
          <a:stretch>
            <a:fillRect/>
          </a:stretch>
        </p:blipFill>
        <p:spPr>
          <a:xfrm>
            <a:off x="4877161" y="127042"/>
            <a:ext cx="905349" cy="720002"/>
          </a:xfrm>
          <a:prstGeom prst="rect">
            <a:avLst/>
          </a:prstGeom>
        </p:spPr>
      </p:pic>
      <p:pic>
        <p:nvPicPr>
          <p:cNvPr id="30" name="Image 29" descr="Une image contenant texte, Police, logo, Graphique&#10;&#10;Le contenu généré par l’IA peut être incorrect.">
            <a:extLst>
              <a:ext uri="{FF2B5EF4-FFF2-40B4-BE49-F238E27FC236}">
                <a16:creationId xmlns:a16="http://schemas.microsoft.com/office/drawing/2014/main" id="{AF3C092A-EE8A-C2D6-1C4F-6B463CF57F90}"/>
              </a:ext>
            </a:extLst>
          </p:cNvPr>
          <p:cNvPicPr>
            <a:picLocks noChangeAspect="1"/>
          </p:cNvPicPr>
          <p:nvPr/>
        </p:nvPicPr>
        <p:blipFill>
          <a:blip r:embed="rId35" cstate="print">
            <a:extLst>
              <a:ext uri="{28A0092B-C50C-407E-A947-70E740481C1C}">
                <a14:useLocalDpi xmlns:a14="http://schemas.microsoft.com/office/drawing/2010/main" val="0"/>
              </a:ext>
            </a:extLst>
          </a:blip>
          <a:srcRect l="6964" t="10383" r="6554"/>
          <a:stretch>
            <a:fillRect/>
          </a:stretch>
        </p:blipFill>
        <p:spPr>
          <a:xfrm>
            <a:off x="7807908" y="4569871"/>
            <a:ext cx="1163286" cy="936943"/>
          </a:xfrm>
          <a:prstGeom prst="rect">
            <a:avLst/>
          </a:prstGeom>
        </p:spPr>
      </p:pic>
      <p:pic>
        <p:nvPicPr>
          <p:cNvPr id="35" name="Image 34" descr="Une image contenant texte, Police, Graphique, graphisme&#10;&#10;Le contenu généré par l’IA peut être incorrect.">
            <a:extLst>
              <a:ext uri="{FF2B5EF4-FFF2-40B4-BE49-F238E27FC236}">
                <a16:creationId xmlns:a16="http://schemas.microsoft.com/office/drawing/2014/main" id="{B0EB8553-AC44-9D25-0894-1A20C0F5F53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143397" y="2669639"/>
            <a:ext cx="2073727" cy="519558"/>
          </a:xfrm>
          <a:prstGeom prst="rect">
            <a:avLst/>
          </a:prstGeom>
        </p:spPr>
      </p:pic>
      <p:pic>
        <p:nvPicPr>
          <p:cNvPr id="20" name="Image 19">
            <a:extLst>
              <a:ext uri="{FF2B5EF4-FFF2-40B4-BE49-F238E27FC236}">
                <a16:creationId xmlns:a16="http://schemas.microsoft.com/office/drawing/2014/main" id="{46401647-F548-FCCA-7D0B-0FCFFCF25314}"/>
              </a:ext>
            </a:extLst>
          </p:cNvPr>
          <p:cNvPicPr>
            <a:picLocks noChangeAspect="1"/>
          </p:cNvPicPr>
          <p:nvPr/>
        </p:nvPicPr>
        <p:blipFill>
          <a:blip r:embed="rId37"/>
          <a:stretch>
            <a:fillRect/>
          </a:stretch>
        </p:blipFill>
        <p:spPr>
          <a:xfrm>
            <a:off x="7962350" y="2618309"/>
            <a:ext cx="1016858" cy="810691"/>
          </a:xfrm>
          <a:prstGeom prst="rect">
            <a:avLst/>
          </a:prstGeom>
        </p:spPr>
      </p:pic>
      <p:pic>
        <p:nvPicPr>
          <p:cNvPr id="37" name="Image 36" descr="Une image contenant logo, Police, Graphique, symbole&#10;&#10;Le contenu généré par l’IA peut être incorrect.">
            <a:extLst>
              <a:ext uri="{FF2B5EF4-FFF2-40B4-BE49-F238E27FC236}">
                <a16:creationId xmlns:a16="http://schemas.microsoft.com/office/drawing/2014/main" id="{DD129DA4-A056-258C-206C-060B43AD0D3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536163" y="3896177"/>
            <a:ext cx="836695" cy="964802"/>
          </a:xfrm>
          <a:prstGeom prst="rect">
            <a:avLst/>
          </a:prstGeom>
        </p:spPr>
      </p:pic>
      <p:pic>
        <p:nvPicPr>
          <p:cNvPr id="14" name="Image 13" descr="Une image contenant texte, jaune, Police, Graphique&#10;&#10;Le contenu généré par l’IA peut être incorrect.">
            <a:extLst>
              <a:ext uri="{FF2B5EF4-FFF2-40B4-BE49-F238E27FC236}">
                <a16:creationId xmlns:a16="http://schemas.microsoft.com/office/drawing/2014/main" id="{940DEDF0-225D-71EB-7678-CE758327A36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729838" y="3150997"/>
            <a:ext cx="850586" cy="850586"/>
          </a:xfrm>
          <a:prstGeom prst="rect">
            <a:avLst/>
          </a:prstGeom>
        </p:spPr>
      </p:pic>
      <p:pic>
        <p:nvPicPr>
          <p:cNvPr id="5" name="Image 4">
            <a:extLst>
              <a:ext uri="{FF2B5EF4-FFF2-40B4-BE49-F238E27FC236}">
                <a16:creationId xmlns:a16="http://schemas.microsoft.com/office/drawing/2014/main" id="{F70FC395-A58A-6F2E-B91B-B2621C9F069E}"/>
              </a:ext>
            </a:extLst>
          </p:cNvPr>
          <p:cNvPicPr>
            <a:picLocks noChangeAspect="1"/>
          </p:cNvPicPr>
          <p:nvPr/>
        </p:nvPicPr>
        <p:blipFill>
          <a:blip r:embed="rId40"/>
          <a:stretch>
            <a:fillRect/>
          </a:stretch>
        </p:blipFill>
        <p:spPr>
          <a:xfrm>
            <a:off x="2161080" y="3232453"/>
            <a:ext cx="1466667" cy="723810"/>
          </a:xfrm>
          <a:prstGeom prst="rect">
            <a:avLst/>
          </a:prstGeom>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texte, croquis, Police, conception&#10;&#10;Le contenu généré par l’IA peut être incorrect.">
            <a:extLst>
              <a:ext uri="{FF2B5EF4-FFF2-40B4-BE49-F238E27FC236}">
                <a16:creationId xmlns:a16="http://schemas.microsoft.com/office/drawing/2014/main" id="{89D7F73E-EE09-2219-B124-A5EC1F98FC8F}"/>
              </a:ext>
            </a:extLst>
          </p:cNvPr>
          <p:cNvPicPr>
            <a:picLocks noChangeAspect="1"/>
          </p:cNvPicPr>
          <p:nvPr/>
        </p:nvPicPr>
        <p:blipFill>
          <a:blip r:embed="rId2">
            <a:extLst>
              <a:ext uri="{28A0092B-C50C-407E-A947-70E740481C1C}">
                <a14:useLocalDpi xmlns:a14="http://schemas.microsoft.com/office/drawing/2010/main" val="0"/>
              </a:ext>
            </a:extLst>
          </a:blip>
          <a:srcRect t="24387" b="29418"/>
          <a:stretch>
            <a:fillRect/>
          </a:stretch>
        </p:blipFill>
        <p:spPr>
          <a:xfrm>
            <a:off x="5224333" y="214706"/>
            <a:ext cx="1714500" cy="681462"/>
          </a:xfrm>
          <a:prstGeom prst="rect">
            <a:avLst/>
          </a:prstGeom>
        </p:spPr>
      </p:pic>
      <p:pic>
        <p:nvPicPr>
          <p:cNvPr id="25" name="Image 24">
            <a:extLst>
              <a:ext uri="{FF2B5EF4-FFF2-40B4-BE49-F238E27FC236}">
                <a16:creationId xmlns:a16="http://schemas.microsoft.com/office/drawing/2014/main" id="{5A95EC3A-3BBF-D55E-AC73-03E0829D64A8}"/>
              </a:ext>
            </a:extLst>
          </p:cNvPr>
          <p:cNvPicPr>
            <a:picLocks noChangeAspect="1"/>
          </p:cNvPicPr>
          <p:nvPr/>
        </p:nvPicPr>
        <p:blipFill>
          <a:blip r:embed="rId3"/>
          <a:stretch>
            <a:fillRect/>
          </a:stretch>
        </p:blipFill>
        <p:spPr>
          <a:xfrm>
            <a:off x="2469851" y="2976286"/>
            <a:ext cx="2024047" cy="1012024"/>
          </a:xfrm>
          <a:prstGeom prst="rect">
            <a:avLst/>
          </a:prstGeom>
        </p:spPr>
      </p:pic>
      <p:pic>
        <p:nvPicPr>
          <p:cNvPr id="5" name="Espace réservé du contenu 4" descr="Une image contenant texte, Police, logo, Graphique&#10;&#10;Description générée automatiquement">
            <a:extLst>
              <a:ext uri="{FF2B5EF4-FFF2-40B4-BE49-F238E27FC236}">
                <a16:creationId xmlns:a16="http://schemas.microsoft.com/office/drawing/2014/main" id="{488AD520-DA15-6517-4F96-256C090933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2213" y="589876"/>
            <a:ext cx="1845186" cy="474864"/>
          </a:xfrm>
        </p:spPr>
      </p:pic>
      <p:pic>
        <p:nvPicPr>
          <p:cNvPr id="8" name="Image 7">
            <a:extLst>
              <a:ext uri="{FF2B5EF4-FFF2-40B4-BE49-F238E27FC236}">
                <a16:creationId xmlns:a16="http://schemas.microsoft.com/office/drawing/2014/main" id="{0A0DED5E-C557-778C-F076-742BA5244FFE}"/>
              </a:ext>
            </a:extLst>
          </p:cNvPr>
          <p:cNvPicPr>
            <a:picLocks noChangeAspect="1"/>
          </p:cNvPicPr>
          <p:nvPr/>
        </p:nvPicPr>
        <p:blipFill>
          <a:blip r:embed="rId5"/>
          <a:stretch>
            <a:fillRect/>
          </a:stretch>
        </p:blipFill>
        <p:spPr>
          <a:xfrm>
            <a:off x="231880" y="1073947"/>
            <a:ext cx="1213209" cy="682811"/>
          </a:xfrm>
          <a:prstGeom prst="rect">
            <a:avLst/>
          </a:prstGeom>
        </p:spPr>
      </p:pic>
      <p:pic>
        <p:nvPicPr>
          <p:cNvPr id="9" name="Image 8">
            <a:extLst>
              <a:ext uri="{FF2B5EF4-FFF2-40B4-BE49-F238E27FC236}">
                <a16:creationId xmlns:a16="http://schemas.microsoft.com/office/drawing/2014/main" id="{34F52719-8521-E558-2847-B7331163F7A1}"/>
              </a:ext>
            </a:extLst>
          </p:cNvPr>
          <p:cNvPicPr>
            <a:picLocks noChangeAspect="1"/>
          </p:cNvPicPr>
          <p:nvPr/>
        </p:nvPicPr>
        <p:blipFill>
          <a:blip r:embed="rId6"/>
          <a:stretch>
            <a:fillRect/>
          </a:stretch>
        </p:blipFill>
        <p:spPr>
          <a:xfrm>
            <a:off x="2041940" y="2674537"/>
            <a:ext cx="1310754" cy="365792"/>
          </a:xfrm>
          <a:prstGeom prst="rect">
            <a:avLst/>
          </a:prstGeom>
        </p:spPr>
      </p:pic>
      <p:pic>
        <p:nvPicPr>
          <p:cNvPr id="10" name="Image 9">
            <a:extLst>
              <a:ext uri="{FF2B5EF4-FFF2-40B4-BE49-F238E27FC236}">
                <a16:creationId xmlns:a16="http://schemas.microsoft.com/office/drawing/2014/main" id="{33F8145A-649F-2BFE-4EFB-6585A942F47D}"/>
              </a:ext>
            </a:extLst>
          </p:cNvPr>
          <p:cNvPicPr>
            <a:picLocks noChangeAspect="1"/>
          </p:cNvPicPr>
          <p:nvPr/>
        </p:nvPicPr>
        <p:blipFill>
          <a:blip r:embed="rId7"/>
          <a:stretch>
            <a:fillRect/>
          </a:stretch>
        </p:blipFill>
        <p:spPr>
          <a:xfrm>
            <a:off x="4539342" y="2178568"/>
            <a:ext cx="1526371" cy="745670"/>
          </a:xfrm>
          <a:prstGeom prst="rect">
            <a:avLst/>
          </a:prstGeom>
        </p:spPr>
      </p:pic>
      <p:pic>
        <p:nvPicPr>
          <p:cNvPr id="11" name="Image 10">
            <a:extLst>
              <a:ext uri="{FF2B5EF4-FFF2-40B4-BE49-F238E27FC236}">
                <a16:creationId xmlns:a16="http://schemas.microsoft.com/office/drawing/2014/main" id="{D31163A9-56BB-9D93-9BC2-6717492DA421}"/>
              </a:ext>
            </a:extLst>
          </p:cNvPr>
          <p:cNvPicPr>
            <a:picLocks noChangeAspect="1"/>
          </p:cNvPicPr>
          <p:nvPr/>
        </p:nvPicPr>
        <p:blipFill>
          <a:blip r:embed="rId8"/>
          <a:stretch>
            <a:fillRect/>
          </a:stretch>
        </p:blipFill>
        <p:spPr>
          <a:xfrm>
            <a:off x="288382" y="3492585"/>
            <a:ext cx="2584928" cy="359695"/>
          </a:xfrm>
          <a:prstGeom prst="rect">
            <a:avLst/>
          </a:prstGeom>
        </p:spPr>
      </p:pic>
      <p:pic>
        <p:nvPicPr>
          <p:cNvPr id="12" name="Image 11">
            <a:extLst>
              <a:ext uri="{FF2B5EF4-FFF2-40B4-BE49-F238E27FC236}">
                <a16:creationId xmlns:a16="http://schemas.microsoft.com/office/drawing/2014/main" id="{BF56CD7A-58B4-2FB1-F1D8-215B7F6132FC}"/>
              </a:ext>
            </a:extLst>
          </p:cNvPr>
          <p:cNvPicPr>
            <a:picLocks noChangeAspect="1"/>
          </p:cNvPicPr>
          <p:nvPr/>
        </p:nvPicPr>
        <p:blipFill>
          <a:blip r:embed="rId9"/>
          <a:stretch>
            <a:fillRect/>
          </a:stretch>
        </p:blipFill>
        <p:spPr>
          <a:xfrm>
            <a:off x="6030951" y="1007303"/>
            <a:ext cx="1707028" cy="621846"/>
          </a:xfrm>
          <a:prstGeom prst="rect">
            <a:avLst/>
          </a:prstGeom>
        </p:spPr>
      </p:pic>
      <p:pic>
        <p:nvPicPr>
          <p:cNvPr id="15" name="Image 14">
            <a:extLst>
              <a:ext uri="{FF2B5EF4-FFF2-40B4-BE49-F238E27FC236}">
                <a16:creationId xmlns:a16="http://schemas.microsoft.com/office/drawing/2014/main" id="{54F79B4B-FE57-146F-6FAD-CF1D4E936239}"/>
              </a:ext>
            </a:extLst>
          </p:cNvPr>
          <p:cNvPicPr>
            <a:picLocks noChangeAspect="1"/>
          </p:cNvPicPr>
          <p:nvPr/>
        </p:nvPicPr>
        <p:blipFill>
          <a:blip r:embed="rId10"/>
          <a:stretch>
            <a:fillRect/>
          </a:stretch>
        </p:blipFill>
        <p:spPr>
          <a:xfrm>
            <a:off x="4773793" y="1629149"/>
            <a:ext cx="2060627" cy="506012"/>
          </a:xfrm>
          <a:prstGeom prst="rect">
            <a:avLst/>
          </a:prstGeom>
        </p:spPr>
      </p:pic>
      <p:pic>
        <p:nvPicPr>
          <p:cNvPr id="16" name="Image 15">
            <a:extLst>
              <a:ext uri="{FF2B5EF4-FFF2-40B4-BE49-F238E27FC236}">
                <a16:creationId xmlns:a16="http://schemas.microsoft.com/office/drawing/2014/main" id="{31F0FC3D-DA1A-0650-E3AF-1E8427FE3FC8}"/>
              </a:ext>
            </a:extLst>
          </p:cNvPr>
          <p:cNvPicPr>
            <a:picLocks noChangeAspect="1"/>
          </p:cNvPicPr>
          <p:nvPr/>
        </p:nvPicPr>
        <p:blipFill>
          <a:blip r:embed="rId11"/>
          <a:stretch>
            <a:fillRect/>
          </a:stretch>
        </p:blipFill>
        <p:spPr>
          <a:xfrm>
            <a:off x="7988669" y="1055434"/>
            <a:ext cx="829128" cy="762066"/>
          </a:xfrm>
          <a:prstGeom prst="rect">
            <a:avLst/>
          </a:prstGeom>
        </p:spPr>
      </p:pic>
      <p:pic>
        <p:nvPicPr>
          <p:cNvPr id="17" name="Image 16">
            <a:extLst>
              <a:ext uri="{FF2B5EF4-FFF2-40B4-BE49-F238E27FC236}">
                <a16:creationId xmlns:a16="http://schemas.microsoft.com/office/drawing/2014/main" id="{3E2380AE-782D-894E-BBA3-470F887B976E}"/>
              </a:ext>
            </a:extLst>
          </p:cNvPr>
          <p:cNvPicPr>
            <a:picLocks noChangeAspect="1"/>
          </p:cNvPicPr>
          <p:nvPr/>
        </p:nvPicPr>
        <p:blipFill>
          <a:blip r:embed="rId12"/>
          <a:stretch>
            <a:fillRect/>
          </a:stretch>
        </p:blipFill>
        <p:spPr>
          <a:xfrm>
            <a:off x="616296" y="4793932"/>
            <a:ext cx="1621677" cy="768163"/>
          </a:xfrm>
          <a:prstGeom prst="rect">
            <a:avLst/>
          </a:prstGeom>
        </p:spPr>
      </p:pic>
      <p:pic>
        <p:nvPicPr>
          <p:cNvPr id="21" name="Image 20" descr="Une image contenant texte, Police, capture d’écran, Graphique&#10;&#10;Description générée automatiquement">
            <a:extLst>
              <a:ext uri="{FF2B5EF4-FFF2-40B4-BE49-F238E27FC236}">
                <a16:creationId xmlns:a16="http://schemas.microsoft.com/office/drawing/2014/main" id="{963472DA-9466-FE82-3072-D8CB2345D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4635" y="2093930"/>
            <a:ext cx="918735" cy="746958"/>
          </a:xfrm>
          <a:prstGeom prst="rect">
            <a:avLst/>
          </a:prstGeom>
        </p:spPr>
      </p:pic>
      <p:pic>
        <p:nvPicPr>
          <p:cNvPr id="22" name="Image 21">
            <a:extLst>
              <a:ext uri="{FF2B5EF4-FFF2-40B4-BE49-F238E27FC236}">
                <a16:creationId xmlns:a16="http://schemas.microsoft.com/office/drawing/2014/main" id="{31CA0E64-27F9-084D-6EE2-FBB2CFA97388}"/>
              </a:ext>
            </a:extLst>
          </p:cNvPr>
          <p:cNvPicPr>
            <a:picLocks noChangeAspect="1"/>
          </p:cNvPicPr>
          <p:nvPr/>
        </p:nvPicPr>
        <p:blipFill>
          <a:blip r:embed="rId14"/>
          <a:stretch>
            <a:fillRect/>
          </a:stretch>
        </p:blipFill>
        <p:spPr>
          <a:xfrm>
            <a:off x="182502" y="2555382"/>
            <a:ext cx="1585097" cy="829128"/>
          </a:xfrm>
          <a:prstGeom prst="rect">
            <a:avLst/>
          </a:prstGeom>
        </p:spPr>
      </p:pic>
      <p:pic>
        <p:nvPicPr>
          <p:cNvPr id="23" name="Image 22">
            <a:extLst>
              <a:ext uri="{FF2B5EF4-FFF2-40B4-BE49-F238E27FC236}">
                <a16:creationId xmlns:a16="http://schemas.microsoft.com/office/drawing/2014/main" id="{7526F58C-5951-0C9C-0AD0-160EC7384318}"/>
              </a:ext>
            </a:extLst>
          </p:cNvPr>
          <p:cNvPicPr>
            <a:picLocks noChangeAspect="1"/>
          </p:cNvPicPr>
          <p:nvPr/>
        </p:nvPicPr>
        <p:blipFill>
          <a:blip r:embed="rId15"/>
          <a:stretch>
            <a:fillRect/>
          </a:stretch>
        </p:blipFill>
        <p:spPr>
          <a:xfrm>
            <a:off x="5073889" y="4947054"/>
            <a:ext cx="896247" cy="512141"/>
          </a:xfrm>
          <a:prstGeom prst="rect">
            <a:avLst/>
          </a:prstGeom>
        </p:spPr>
      </p:pic>
      <p:pic>
        <p:nvPicPr>
          <p:cNvPr id="24" name="Image 23">
            <a:extLst>
              <a:ext uri="{FF2B5EF4-FFF2-40B4-BE49-F238E27FC236}">
                <a16:creationId xmlns:a16="http://schemas.microsoft.com/office/drawing/2014/main" id="{EA5FC48B-BD2C-86D0-B5A9-7DEC674FBD65}"/>
              </a:ext>
            </a:extLst>
          </p:cNvPr>
          <p:cNvPicPr>
            <a:picLocks noChangeAspect="1"/>
          </p:cNvPicPr>
          <p:nvPr/>
        </p:nvPicPr>
        <p:blipFill>
          <a:blip r:embed="rId16"/>
          <a:stretch>
            <a:fillRect/>
          </a:stretch>
        </p:blipFill>
        <p:spPr>
          <a:xfrm>
            <a:off x="4359133" y="3065402"/>
            <a:ext cx="1286367" cy="359695"/>
          </a:xfrm>
          <a:prstGeom prst="rect">
            <a:avLst/>
          </a:prstGeom>
        </p:spPr>
      </p:pic>
      <p:pic>
        <p:nvPicPr>
          <p:cNvPr id="26" name="Image 25">
            <a:extLst>
              <a:ext uri="{FF2B5EF4-FFF2-40B4-BE49-F238E27FC236}">
                <a16:creationId xmlns:a16="http://schemas.microsoft.com/office/drawing/2014/main" id="{79A709BF-F8F2-A5B0-D18A-3592A185EC8F}"/>
              </a:ext>
            </a:extLst>
          </p:cNvPr>
          <p:cNvPicPr>
            <a:picLocks noChangeAspect="1"/>
          </p:cNvPicPr>
          <p:nvPr/>
        </p:nvPicPr>
        <p:blipFill>
          <a:blip r:embed="rId17"/>
          <a:stretch>
            <a:fillRect/>
          </a:stretch>
        </p:blipFill>
        <p:spPr>
          <a:xfrm>
            <a:off x="518404" y="5981587"/>
            <a:ext cx="1523536" cy="573073"/>
          </a:xfrm>
          <a:prstGeom prst="rect">
            <a:avLst/>
          </a:prstGeom>
        </p:spPr>
      </p:pic>
      <p:pic>
        <p:nvPicPr>
          <p:cNvPr id="27" name="Image 26">
            <a:extLst>
              <a:ext uri="{FF2B5EF4-FFF2-40B4-BE49-F238E27FC236}">
                <a16:creationId xmlns:a16="http://schemas.microsoft.com/office/drawing/2014/main" id="{B11A6696-7421-E70F-B51B-55DF565E23ED}"/>
              </a:ext>
            </a:extLst>
          </p:cNvPr>
          <p:cNvPicPr>
            <a:picLocks noChangeAspect="1"/>
          </p:cNvPicPr>
          <p:nvPr/>
        </p:nvPicPr>
        <p:blipFill>
          <a:blip r:embed="rId18"/>
          <a:stretch>
            <a:fillRect/>
          </a:stretch>
        </p:blipFill>
        <p:spPr>
          <a:xfrm>
            <a:off x="6493442" y="4835471"/>
            <a:ext cx="1902117" cy="597460"/>
          </a:xfrm>
          <a:prstGeom prst="rect">
            <a:avLst/>
          </a:prstGeom>
        </p:spPr>
      </p:pic>
      <p:pic>
        <p:nvPicPr>
          <p:cNvPr id="30" name="Image 29">
            <a:extLst>
              <a:ext uri="{FF2B5EF4-FFF2-40B4-BE49-F238E27FC236}">
                <a16:creationId xmlns:a16="http://schemas.microsoft.com/office/drawing/2014/main" id="{C0A00E66-3407-C8A4-90F7-D17B73FF1C30}"/>
              </a:ext>
            </a:extLst>
          </p:cNvPr>
          <p:cNvPicPr>
            <a:picLocks noChangeAspect="1"/>
          </p:cNvPicPr>
          <p:nvPr/>
        </p:nvPicPr>
        <p:blipFill>
          <a:blip r:embed="rId19"/>
          <a:stretch>
            <a:fillRect/>
          </a:stretch>
        </p:blipFill>
        <p:spPr>
          <a:xfrm>
            <a:off x="4450736" y="6045984"/>
            <a:ext cx="1274174" cy="725487"/>
          </a:xfrm>
          <a:prstGeom prst="rect">
            <a:avLst/>
          </a:prstGeom>
        </p:spPr>
      </p:pic>
      <p:pic>
        <p:nvPicPr>
          <p:cNvPr id="2" name="Image 1">
            <a:extLst>
              <a:ext uri="{FF2B5EF4-FFF2-40B4-BE49-F238E27FC236}">
                <a16:creationId xmlns:a16="http://schemas.microsoft.com/office/drawing/2014/main" id="{28EE084B-166E-4F2D-1709-8198C55BE1B3}"/>
              </a:ext>
            </a:extLst>
          </p:cNvPr>
          <p:cNvPicPr>
            <a:picLocks noChangeAspect="1"/>
          </p:cNvPicPr>
          <p:nvPr/>
        </p:nvPicPr>
        <p:blipFill>
          <a:blip r:embed="rId20"/>
          <a:stretch>
            <a:fillRect/>
          </a:stretch>
        </p:blipFill>
        <p:spPr>
          <a:xfrm>
            <a:off x="7431931" y="3237096"/>
            <a:ext cx="1452006" cy="660499"/>
          </a:xfrm>
          <a:prstGeom prst="rect">
            <a:avLst/>
          </a:prstGeom>
        </p:spPr>
      </p:pic>
      <p:pic>
        <p:nvPicPr>
          <p:cNvPr id="3" name="Image 2">
            <a:extLst>
              <a:ext uri="{FF2B5EF4-FFF2-40B4-BE49-F238E27FC236}">
                <a16:creationId xmlns:a16="http://schemas.microsoft.com/office/drawing/2014/main" id="{84121F63-8474-B15E-1CA1-B08A4A92A190}"/>
              </a:ext>
            </a:extLst>
          </p:cNvPr>
          <p:cNvPicPr>
            <a:picLocks noChangeAspect="1"/>
          </p:cNvPicPr>
          <p:nvPr/>
        </p:nvPicPr>
        <p:blipFill>
          <a:blip r:embed="rId21"/>
          <a:stretch>
            <a:fillRect/>
          </a:stretch>
        </p:blipFill>
        <p:spPr>
          <a:xfrm>
            <a:off x="6643909" y="4161887"/>
            <a:ext cx="2249619" cy="347502"/>
          </a:xfrm>
          <a:prstGeom prst="rect">
            <a:avLst/>
          </a:prstGeom>
        </p:spPr>
      </p:pic>
      <p:pic>
        <p:nvPicPr>
          <p:cNvPr id="4" name="Image 3">
            <a:extLst>
              <a:ext uri="{FF2B5EF4-FFF2-40B4-BE49-F238E27FC236}">
                <a16:creationId xmlns:a16="http://schemas.microsoft.com/office/drawing/2014/main" id="{5AFCA0D8-6715-A42D-C9B0-43EA9A31EF63}"/>
              </a:ext>
            </a:extLst>
          </p:cNvPr>
          <p:cNvPicPr>
            <a:picLocks noChangeAspect="1"/>
          </p:cNvPicPr>
          <p:nvPr/>
        </p:nvPicPr>
        <p:blipFill>
          <a:blip r:embed="rId22"/>
          <a:stretch>
            <a:fillRect/>
          </a:stretch>
        </p:blipFill>
        <p:spPr>
          <a:xfrm>
            <a:off x="2651845" y="5176352"/>
            <a:ext cx="1524132" cy="469433"/>
          </a:xfrm>
          <a:prstGeom prst="rect">
            <a:avLst/>
          </a:prstGeom>
        </p:spPr>
      </p:pic>
      <p:pic>
        <p:nvPicPr>
          <p:cNvPr id="13" name="Image 12">
            <a:extLst>
              <a:ext uri="{FF2B5EF4-FFF2-40B4-BE49-F238E27FC236}">
                <a16:creationId xmlns:a16="http://schemas.microsoft.com/office/drawing/2014/main" id="{5C1C49D0-4E0D-7C1F-C927-108EBE2CB1B6}"/>
              </a:ext>
            </a:extLst>
          </p:cNvPr>
          <p:cNvPicPr>
            <a:picLocks noChangeAspect="1"/>
          </p:cNvPicPr>
          <p:nvPr/>
        </p:nvPicPr>
        <p:blipFill>
          <a:blip r:embed="rId23"/>
          <a:stretch>
            <a:fillRect/>
          </a:stretch>
        </p:blipFill>
        <p:spPr>
          <a:xfrm>
            <a:off x="5970136" y="2037182"/>
            <a:ext cx="1426588" cy="954107"/>
          </a:xfrm>
          <a:prstGeom prst="rect">
            <a:avLst/>
          </a:prstGeom>
        </p:spPr>
      </p:pic>
      <p:pic>
        <p:nvPicPr>
          <p:cNvPr id="54276" name="Image 2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15432" y="4253043"/>
            <a:ext cx="1604364" cy="66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texte, Police, Graphique, logo&#10;&#10;Description générée automatiquement">
            <a:extLst>
              <a:ext uri="{FF2B5EF4-FFF2-40B4-BE49-F238E27FC236}">
                <a16:creationId xmlns:a16="http://schemas.microsoft.com/office/drawing/2014/main" id="{7F7FEA96-C3E6-E6D1-D040-9487918DFB7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18803" y="3506696"/>
            <a:ext cx="1961779" cy="711332"/>
          </a:xfrm>
          <a:prstGeom prst="rect">
            <a:avLst/>
          </a:prstGeom>
        </p:spPr>
      </p:pic>
      <p:pic>
        <p:nvPicPr>
          <p:cNvPr id="19" name="Image 18">
            <a:extLst>
              <a:ext uri="{FF2B5EF4-FFF2-40B4-BE49-F238E27FC236}">
                <a16:creationId xmlns:a16="http://schemas.microsoft.com/office/drawing/2014/main" id="{E8E3C86F-DD65-89DA-7F7A-F916CE92A608}"/>
              </a:ext>
            </a:extLst>
          </p:cNvPr>
          <p:cNvPicPr>
            <a:picLocks noChangeAspect="1"/>
          </p:cNvPicPr>
          <p:nvPr/>
        </p:nvPicPr>
        <p:blipFill>
          <a:blip r:embed="rId26"/>
          <a:stretch>
            <a:fillRect/>
          </a:stretch>
        </p:blipFill>
        <p:spPr>
          <a:xfrm>
            <a:off x="285279" y="164129"/>
            <a:ext cx="1303230" cy="621846"/>
          </a:xfrm>
          <a:prstGeom prst="rect">
            <a:avLst/>
          </a:prstGeom>
        </p:spPr>
      </p:pic>
      <p:pic>
        <p:nvPicPr>
          <p:cNvPr id="14" name="Image 13">
            <a:extLst>
              <a:ext uri="{FF2B5EF4-FFF2-40B4-BE49-F238E27FC236}">
                <a16:creationId xmlns:a16="http://schemas.microsoft.com/office/drawing/2014/main" id="{263B2148-30A6-9FDF-1360-CCA2260E49FD}"/>
              </a:ext>
            </a:extLst>
          </p:cNvPr>
          <p:cNvPicPr>
            <a:picLocks noChangeAspect="1"/>
          </p:cNvPicPr>
          <p:nvPr/>
        </p:nvPicPr>
        <p:blipFill>
          <a:blip r:embed="rId27"/>
          <a:stretch>
            <a:fillRect/>
          </a:stretch>
        </p:blipFill>
        <p:spPr>
          <a:xfrm>
            <a:off x="271504" y="4174561"/>
            <a:ext cx="2618684" cy="439587"/>
          </a:xfrm>
          <a:prstGeom prst="rect">
            <a:avLst/>
          </a:prstGeom>
        </p:spPr>
      </p:pic>
      <p:pic>
        <p:nvPicPr>
          <p:cNvPr id="32" name="Image 31" descr="Une image contenant Police, texte, logo, Graphique&#10;&#10;Description générée automatiquement">
            <a:extLst>
              <a:ext uri="{FF2B5EF4-FFF2-40B4-BE49-F238E27FC236}">
                <a16:creationId xmlns:a16="http://schemas.microsoft.com/office/drawing/2014/main" id="{039538F3-7E66-7B47-DB6D-5760BB35AC1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9593" y="1330146"/>
            <a:ext cx="1066845" cy="1206110"/>
          </a:xfrm>
          <a:prstGeom prst="rect">
            <a:avLst/>
          </a:prstGeom>
        </p:spPr>
      </p:pic>
      <p:pic>
        <p:nvPicPr>
          <p:cNvPr id="20" name="Image 19">
            <a:extLst>
              <a:ext uri="{FF2B5EF4-FFF2-40B4-BE49-F238E27FC236}">
                <a16:creationId xmlns:a16="http://schemas.microsoft.com/office/drawing/2014/main" id="{30E03FB4-FC7B-EEE8-0BA4-3C0AD5484E82}"/>
              </a:ext>
            </a:extLst>
          </p:cNvPr>
          <p:cNvPicPr>
            <a:picLocks noChangeAspect="1"/>
          </p:cNvPicPr>
          <p:nvPr/>
        </p:nvPicPr>
        <p:blipFill>
          <a:blip r:embed="rId29"/>
          <a:stretch>
            <a:fillRect/>
          </a:stretch>
        </p:blipFill>
        <p:spPr>
          <a:xfrm>
            <a:off x="239520" y="1879779"/>
            <a:ext cx="1310754" cy="76348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EB4D5374-939F-C95E-354A-14B6A7A916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02496" y="4218599"/>
            <a:ext cx="1809750" cy="600075"/>
          </a:xfrm>
          <a:prstGeom prst="rect">
            <a:avLst/>
          </a:prstGeom>
        </p:spPr>
      </p:pic>
      <p:pic>
        <p:nvPicPr>
          <p:cNvPr id="35" name="Image 34" descr="Une image contenant Police, Graphique, conception, blanc&#10;&#10;Le contenu généré par l’IA peut être incorrect.">
            <a:extLst>
              <a:ext uri="{FF2B5EF4-FFF2-40B4-BE49-F238E27FC236}">
                <a16:creationId xmlns:a16="http://schemas.microsoft.com/office/drawing/2014/main" id="{7A5A2D64-9BFC-602B-6B88-78CC4DAE734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76148" y="1115812"/>
            <a:ext cx="1296369" cy="338522"/>
          </a:xfrm>
          <a:prstGeom prst="rect">
            <a:avLst/>
          </a:prstGeom>
        </p:spPr>
      </p:pic>
      <p:pic>
        <p:nvPicPr>
          <p:cNvPr id="36" name="Image 35" descr="Une image contenant Police, capture d’écran, texte, logo&#10;&#10;Le contenu généré par l’IA peut être incorrect.">
            <a:extLst>
              <a:ext uri="{FF2B5EF4-FFF2-40B4-BE49-F238E27FC236}">
                <a16:creationId xmlns:a16="http://schemas.microsoft.com/office/drawing/2014/main" id="{C9851BDC-94F5-DA56-58C1-8AE717203DC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046934" y="5941874"/>
            <a:ext cx="1591457" cy="700675"/>
          </a:xfrm>
          <a:prstGeom prst="rect">
            <a:avLst/>
          </a:prstGeom>
        </p:spPr>
      </p:pic>
      <p:pic>
        <p:nvPicPr>
          <p:cNvPr id="37" name="Image 36" descr="Une image contenant texte, Police, Graphique, logo&#10;&#10;Le contenu généré par l’IA peut être incorrect.">
            <a:extLst>
              <a:ext uri="{FF2B5EF4-FFF2-40B4-BE49-F238E27FC236}">
                <a16:creationId xmlns:a16="http://schemas.microsoft.com/office/drawing/2014/main" id="{01013BF1-96D7-4561-44B2-171CD5670AF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59779" y="206287"/>
            <a:ext cx="1441405" cy="537531"/>
          </a:xfrm>
          <a:prstGeom prst="rect">
            <a:avLst/>
          </a:prstGeom>
        </p:spPr>
      </p:pic>
      <p:pic>
        <p:nvPicPr>
          <p:cNvPr id="39" name="Image 38" descr="Une image contenant texte, Police, logo, Graphique&#10;&#10;Le contenu généré par l’IA peut être incorrect.">
            <a:extLst>
              <a:ext uri="{FF2B5EF4-FFF2-40B4-BE49-F238E27FC236}">
                <a16:creationId xmlns:a16="http://schemas.microsoft.com/office/drawing/2014/main" id="{35341DB3-D629-DA60-DA7C-76221CC6326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8926" y="5448565"/>
            <a:ext cx="1608528" cy="804264"/>
          </a:xfrm>
          <a:prstGeom prst="rect">
            <a:avLst/>
          </a:prstGeom>
        </p:spPr>
      </p:pic>
      <p:pic>
        <p:nvPicPr>
          <p:cNvPr id="40" name="Image 39">
            <a:extLst>
              <a:ext uri="{FF2B5EF4-FFF2-40B4-BE49-F238E27FC236}">
                <a16:creationId xmlns:a16="http://schemas.microsoft.com/office/drawing/2014/main" id="{3DC44B28-0A65-599D-1C55-073A5B44CEA8}"/>
              </a:ext>
            </a:extLst>
          </p:cNvPr>
          <p:cNvPicPr>
            <a:picLocks noChangeAspect="1"/>
          </p:cNvPicPr>
          <p:nvPr/>
        </p:nvPicPr>
        <p:blipFill>
          <a:blip r:embed="rId35"/>
          <a:stretch>
            <a:fillRect/>
          </a:stretch>
        </p:blipFill>
        <p:spPr>
          <a:xfrm>
            <a:off x="2860346" y="1217419"/>
            <a:ext cx="1438095" cy="438095"/>
          </a:xfrm>
          <a:prstGeom prst="rect">
            <a:avLst/>
          </a:prstGeom>
        </p:spPr>
      </p:pic>
      <p:pic>
        <p:nvPicPr>
          <p:cNvPr id="7" name="Image 6">
            <a:extLst>
              <a:ext uri="{FF2B5EF4-FFF2-40B4-BE49-F238E27FC236}">
                <a16:creationId xmlns:a16="http://schemas.microsoft.com/office/drawing/2014/main" id="{7DC67625-25FC-3005-2DA2-CCFA005E0F7A}"/>
              </a:ext>
            </a:extLst>
          </p:cNvPr>
          <p:cNvPicPr>
            <a:picLocks noChangeAspect="1"/>
          </p:cNvPicPr>
          <p:nvPr/>
        </p:nvPicPr>
        <p:blipFill>
          <a:blip r:embed="rId36"/>
          <a:stretch>
            <a:fillRect/>
          </a:stretch>
        </p:blipFill>
        <p:spPr>
          <a:xfrm>
            <a:off x="3126195" y="1770685"/>
            <a:ext cx="1444340" cy="495981"/>
          </a:xfrm>
          <a:prstGeom prst="rect">
            <a:avLst/>
          </a:prstGeom>
        </p:spPr>
      </p:pic>
      <p:pic>
        <p:nvPicPr>
          <p:cNvPr id="41" name="Image 40">
            <a:extLst>
              <a:ext uri="{FF2B5EF4-FFF2-40B4-BE49-F238E27FC236}">
                <a16:creationId xmlns:a16="http://schemas.microsoft.com/office/drawing/2014/main" id="{8CC41D4C-00FC-1670-6A8C-E9B00CEE7A6F}"/>
              </a:ext>
            </a:extLst>
          </p:cNvPr>
          <p:cNvPicPr>
            <a:picLocks noChangeAspect="1"/>
          </p:cNvPicPr>
          <p:nvPr/>
        </p:nvPicPr>
        <p:blipFill>
          <a:blip r:embed="rId37"/>
          <a:stretch>
            <a:fillRect/>
          </a:stretch>
        </p:blipFill>
        <p:spPr>
          <a:xfrm>
            <a:off x="4396327" y="5601716"/>
            <a:ext cx="1913296" cy="357971"/>
          </a:xfrm>
          <a:prstGeom prst="rect">
            <a:avLst/>
          </a:prstGeom>
        </p:spPr>
      </p:pic>
      <p:pic>
        <p:nvPicPr>
          <p:cNvPr id="29" name="Image 28" descr="Une image contenant texte, logo, Police, Graphique&#10;&#10;Le contenu généré par l’IA peut être incorrect.">
            <a:extLst>
              <a:ext uri="{FF2B5EF4-FFF2-40B4-BE49-F238E27FC236}">
                <a16:creationId xmlns:a16="http://schemas.microsoft.com/office/drawing/2014/main" id="{0E286042-DB26-AE3B-9307-3B55809C9D1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048287" y="2465930"/>
            <a:ext cx="1411045" cy="256391"/>
          </a:xfrm>
          <a:prstGeom prst="rect">
            <a:avLst/>
          </a:prstGeom>
        </p:spPr>
      </p:pic>
      <p:pic>
        <p:nvPicPr>
          <p:cNvPr id="31" name="Image 30" descr="Une image contenant texte, Police, logo, capture d’écran&#10;&#10;Le contenu généré par l’IA peut être incorrect.">
            <a:extLst>
              <a:ext uri="{FF2B5EF4-FFF2-40B4-BE49-F238E27FC236}">
                <a16:creationId xmlns:a16="http://schemas.microsoft.com/office/drawing/2014/main" id="{1AF1C363-826D-0E7F-D863-80C73047A76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63596" y="6141884"/>
            <a:ext cx="1792365" cy="354758"/>
          </a:xfrm>
          <a:prstGeom prst="rect">
            <a:avLst/>
          </a:prstGeom>
        </p:spPr>
      </p:pic>
      <p:pic>
        <p:nvPicPr>
          <p:cNvPr id="6" name="Image 5">
            <a:extLst>
              <a:ext uri="{FF2B5EF4-FFF2-40B4-BE49-F238E27FC236}">
                <a16:creationId xmlns:a16="http://schemas.microsoft.com/office/drawing/2014/main" id="{EBD6638D-3888-BCEA-10C0-C7BB4A8ED285}"/>
              </a:ext>
            </a:extLst>
          </p:cNvPr>
          <p:cNvPicPr>
            <a:picLocks noChangeAspect="1"/>
          </p:cNvPicPr>
          <p:nvPr/>
        </p:nvPicPr>
        <p:blipFill>
          <a:blip r:embed="rId40"/>
          <a:stretch>
            <a:fillRect/>
          </a:stretch>
        </p:blipFill>
        <p:spPr>
          <a:xfrm>
            <a:off x="6013983" y="3036426"/>
            <a:ext cx="1226905" cy="600075"/>
          </a:xfrm>
          <a:prstGeom prst="rect">
            <a:avLst/>
          </a:prstGeom>
        </p:spPr>
      </p:pic>
    </p:spTree>
    <p:extLst>
      <p:ext uri="{BB962C8B-B14F-4D97-AF65-F5344CB8AC3E}">
        <p14:creationId xmlns:p14="http://schemas.microsoft.com/office/powerpoint/2010/main" val="32723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4246427466"/>
              </p:ext>
            </p:extLst>
          </p:nvPr>
        </p:nvGraphicFramePr>
        <p:xfrm>
          <a:off x="-108520" y="0"/>
          <a:ext cx="9252520" cy="6741368"/>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96275"/>
            <a:ext cx="8024206" cy="611059"/>
          </a:xfrm>
        </p:spPr>
        <p:txBody>
          <a:bodyPr/>
          <a:lstStyle/>
          <a:p>
            <a:pPr algn="l">
              <a:defRPr/>
            </a:pPr>
            <a:r>
              <a:rPr lang="fr-FR" altLang="fr-FR" sz="3600" b="1">
                <a:solidFill>
                  <a:schemeClr val="accent6">
                    <a:lumMod val="75000"/>
                  </a:schemeClr>
                </a:solidFill>
                <a:latin typeface="Calibri" pitchFamily="34" charset="0"/>
              </a:rPr>
              <a:t>Les groupes de travail</a:t>
            </a:r>
            <a:br>
              <a:rPr lang="fr-FR" altLang="fr-FR" sz="38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13317" name="Rectangle 7"/>
          <p:cNvSpPr txBox="1">
            <a:spLocks/>
          </p:cNvSpPr>
          <p:nvPr/>
        </p:nvSpPr>
        <p:spPr bwMode="auto">
          <a:xfrm>
            <a:off x="561583" y="1051435"/>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a:solidFill>
                <a:srgbClr val="CC0000"/>
              </a:solidFill>
              <a:latin typeface="Calibri" pitchFamily="34" charset="0"/>
              <a:cs typeface="Arial" charset="0"/>
            </a:endParaRPr>
          </a:p>
          <a:p>
            <a:pPr>
              <a:spcBef>
                <a:spcPct val="0"/>
              </a:spcBef>
              <a:buFont typeface="Arial" charset="0"/>
              <a:buNone/>
              <a:defRPr/>
            </a:pPr>
            <a:r>
              <a:rPr lang="fr-FR" altLang="fr-FR" sz="2400" b="1">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a:solidFill>
                  <a:srgbClr val="132D4D"/>
                </a:solidFill>
                <a:latin typeface="Calibri" pitchFamily="34" charset="0"/>
                <a:cs typeface="Arial" charset="0"/>
              </a:rPr>
              <a:t>Organisation des salons dont Mesures Solutions EXPO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Lyon, participation mutualisée </a:t>
            </a:r>
            <a:r>
              <a:rPr lang="fr-FR" sz="1700" i="1" err="1">
                <a:solidFill>
                  <a:srgbClr val="132D4D"/>
                </a:solidFill>
                <a:latin typeface="Calibri" pitchFamily="34" charset="0"/>
                <a:cs typeface="Arial" charset="0"/>
              </a:rPr>
              <a:t>Pollutec</a:t>
            </a:r>
            <a:r>
              <a:rPr lang="fr-FR" sz="1700" i="1">
                <a:solidFill>
                  <a:srgbClr val="132D4D"/>
                </a:solidFill>
                <a:latin typeface="Calibri" pitchFamily="34" charset="0"/>
                <a:cs typeface="Arial" charset="0"/>
              </a:rPr>
              <a:t> …</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a:solidFill>
                  <a:srgbClr val="132D4D"/>
                </a:solidFill>
                <a:latin typeface="Calibri" pitchFamily="34" charset="0"/>
                <a:cs typeface="Arial" charset="0"/>
              </a:rPr>
              <a:t>Transport de colis, location de véhicules, assurances,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Font typeface="Arial" charset="0"/>
              <a:buNone/>
              <a:defRPr/>
            </a:pPr>
            <a:r>
              <a:rPr lang="fr-FR" altLang="fr-FR" sz="2400" b="1">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Formation</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Formations pour les adhérents</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Relations avec les écoles </a:t>
            </a: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a:solidFill>
                  <a:srgbClr val="132D4D"/>
                </a:solidFill>
                <a:latin typeface="Calibri" pitchFamily="34" charset="0"/>
                <a:cs typeface="Arial" charset="0"/>
              </a:rPr>
              <a:t>Une solution mutualisée pour élaborer et/ou réviser leurs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spcBef>
                <a:spcPct val="0"/>
              </a:spcBef>
              <a:buFontTx/>
              <a:buNone/>
              <a:defRPr/>
            </a:pPr>
            <a:endParaRPr lang="fr-FR" altLang="fr-FR" sz="2400" b="1">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867" y="2527930"/>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092" y="3788532"/>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1661630"/>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326" y="5604986"/>
            <a:ext cx="1077192" cy="1077192"/>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75656" y="1079381"/>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823555"/>
            <a:ext cx="5972487" cy="523220"/>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Développement du plan d’actions</a:t>
            </a:r>
          </a:p>
        </p:txBody>
      </p:sp>
      <p:pic>
        <p:nvPicPr>
          <p:cNvPr id="6" name="Image 5" descr="Une image contenant texte&#10;&#10;Description générée automatiquement">
            <a:extLst>
              <a:ext uri="{FF2B5EF4-FFF2-40B4-BE49-F238E27FC236}">
                <a16:creationId xmlns:a16="http://schemas.microsoft.com/office/drawing/2014/main" id="{3290F1A6-74DC-487E-BAE9-E6F2C5DF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1104" y="4621313"/>
            <a:ext cx="1227332" cy="8822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a:solidFill>
                  <a:srgbClr val="F79646">
                    <a:lumMod val="75000"/>
                  </a:srgbClr>
                </a:solidFill>
                <a:latin typeface="Calibri" pitchFamily="34" charset="0"/>
              </a:rPr>
              <a:t>Les groupes de travail</a:t>
            </a:r>
            <a:br>
              <a:rPr lang="fr-FR" altLang="fr-FR" sz="4000" b="1">
                <a:solidFill>
                  <a:srgbClr val="F79646">
                    <a:lumMod val="75000"/>
                  </a:srgbClr>
                </a:solidFill>
                <a:latin typeface="Calibri" pitchFamily="34" charset="0"/>
              </a:rPr>
            </a:br>
            <a:endParaRPr lang="fr-FR" altLang="fr-FR" sz="1800" b="1">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a:solidFill>
                <a:srgbClr val="132D4D"/>
              </a:solidFill>
              <a:latin typeface="Calibri" pitchFamily="34" charset="0"/>
              <a:cs typeface="Arial" charset="0"/>
            </a:endParaRPr>
          </a:p>
          <a:p>
            <a:pPr>
              <a:spcBef>
                <a:spcPct val="0"/>
              </a:spcBef>
              <a:buNone/>
              <a:defRPr/>
            </a:pPr>
            <a:r>
              <a:rPr lang="fr-FR" altLang="fr-FR" sz="2300" b="1" err="1">
                <a:solidFill>
                  <a:srgbClr val="00B050"/>
                </a:solidFill>
                <a:latin typeface="Calibri" pitchFamily="34" charset="0"/>
                <a:cs typeface="Arial" charset="0"/>
              </a:rPr>
              <a:t>Qualiopi</a:t>
            </a:r>
            <a:endParaRPr lang="fr-FR" altLang="fr-FR" sz="2300" b="1">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a:solidFill>
                  <a:srgbClr val="132D4D"/>
                </a:solidFill>
                <a:latin typeface="Calibri" pitchFamily="34" charset="0"/>
                <a:cs typeface="Arial" charset="0"/>
              </a:rPr>
              <a:t>Utilisation de la certification du Réseau Mesure pour développer la formation</a:t>
            </a:r>
            <a:br>
              <a:rPr lang="fr-FR" sz="1600" i="1">
                <a:solidFill>
                  <a:srgbClr val="132D4D"/>
                </a:solidFill>
                <a:latin typeface="Calibri" pitchFamily="34" charset="0"/>
                <a:cs typeface="Arial" charset="0"/>
              </a:rPr>
            </a:br>
            <a:r>
              <a:rPr lang="fr-FR" sz="1600" i="1">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a:solidFill>
                <a:srgbClr val="132D4D"/>
              </a:solidFill>
              <a:latin typeface="Calibri" pitchFamily="34" charset="0"/>
              <a:cs typeface="Arial" charset="0"/>
            </a:endParaRPr>
          </a:p>
          <a:p>
            <a:pPr>
              <a:spcBef>
                <a:spcPct val="0"/>
              </a:spcBef>
              <a:buFont typeface="Arial" charset="0"/>
              <a:buNone/>
              <a:defRPr/>
            </a:pPr>
            <a:r>
              <a:rPr lang="fr-FR" altLang="fr-FR" sz="2300" b="1">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Réflexions sur le </a:t>
            </a:r>
            <a:r>
              <a:rPr lang="fr-FR" sz="1600" i="1">
                <a:solidFill>
                  <a:srgbClr val="132D4D"/>
                </a:solidFill>
                <a:latin typeface="Calibri" pitchFamily="34" charset="0"/>
                <a:cs typeface="Arial" charset="0"/>
              </a:rPr>
              <a:t>Traitement des eaux usées et les mesures </a:t>
            </a:r>
          </a:p>
          <a:p>
            <a:pPr>
              <a:buNone/>
              <a:defRPr/>
            </a:pPr>
            <a:r>
              <a:rPr lang="fr-FR" sz="1600" i="1">
                <a:solidFill>
                  <a:srgbClr val="132D4D"/>
                </a:solidFill>
                <a:latin typeface="Calibri" pitchFamily="34" charset="0"/>
                <a:cs typeface="Arial" charset="0"/>
              </a:rPr>
              <a:t>physico-chimique </a:t>
            </a:r>
          </a:p>
          <a:p>
            <a:pPr>
              <a:buNone/>
              <a:defRPr/>
            </a:pPr>
            <a:endParaRPr lang="fr-FR" altLang="fr-FR" sz="800" i="1">
              <a:solidFill>
                <a:srgbClr val="132D4D"/>
              </a:solidFill>
              <a:latin typeface="Calibri" pitchFamily="34" charset="0"/>
              <a:cs typeface="Arial" charset="0"/>
            </a:endParaRPr>
          </a:p>
          <a:p>
            <a:pPr>
              <a:spcBef>
                <a:spcPct val="0"/>
              </a:spcBef>
              <a:buFont typeface="Arial" charset="0"/>
              <a:buNone/>
              <a:defRPr/>
            </a:pPr>
            <a:r>
              <a:rPr lang="fr-FR" altLang="fr-FR" sz="2300" b="1">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Sécurité routière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spcBef>
                <a:spcPct val="0"/>
              </a:spcBef>
              <a:buFontTx/>
              <a:buNone/>
              <a:defRPr/>
            </a:pPr>
            <a:endParaRPr lang="fr-FR" altLang="fr-FR" sz="2400" b="1">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a:solidFill>
                  <a:schemeClr val="accent6">
                    <a:lumMod val="75000"/>
                  </a:schemeClr>
                </a:solidFill>
                <a:latin typeface="Calibri" panose="020F0502020204030204" pitchFamily="34" charset="0"/>
                <a:cs typeface="Arial" charset="0"/>
              </a:rPr>
              <a:t>Plan d’actions</a:t>
            </a:r>
          </a:p>
        </p:txBody>
      </p:sp>
    </p:spTree>
    <p:extLst>
      <p:ext uri="{BB962C8B-B14F-4D97-AF65-F5344CB8AC3E}">
        <p14:creationId xmlns:p14="http://schemas.microsoft.com/office/powerpoint/2010/main" val="243040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59629989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B0553A-F384-44E4-9891-988D180B1DAF}"/>
              </a:ext>
            </a:extLst>
          </p:cNvPr>
          <p:cNvPicPr>
            <a:picLocks noChangeAspect="1"/>
          </p:cNvPicPr>
          <p:nvPr/>
        </p:nvPicPr>
        <p:blipFill>
          <a:blip r:embed="rId3"/>
          <a:stretch>
            <a:fillRect/>
          </a:stretch>
        </p:blipFill>
        <p:spPr>
          <a:xfrm>
            <a:off x="3579823" y="2222904"/>
            <a:ext cx="2036240" cy="1956986"/>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4"/>
              </a:rPr>
              <a:t>Achats mutualisés</a:t>
            </a:r>
            <a:endParaRPr lang="fr-FR" altLang="fr-FR" sz="4000" b="1">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a:solidFill>
                  <a:srgbClr val="132D4D"/>
                </a:solidFill>
                <a:latin typeface="Calibri" pitchFamily="34" charset="0"/>
                <a:cs typeface="Arial" charset="0"/>
              </a:rPr>
              <a:t>Contrat Assurance Dommages &amp; pour personnes et dirigeants</a:t>
            </a:r>
          </a:p>
          <a:p>
            <a:pPr algn="ctr"/>
            <a:r>
              <a:rPr lang="fr-FR" b="1" i="1">
                <a:solidFill>
                  <a:srgbClr val="132D4D"/>
                </a:solidFill>
                <a:latin typeface="Calibri" pitchFamily="34" charset="0"/>
                <a:cs typeface="Arial" charset="0"/>
              </a:rPr>
              <a:t>Cybersécurité  </a:t>
            </a:r>
            <a:endParaRPr lang="fr-FR" b="1"/>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69546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17482" y="2164012"/>
            <a:ext cx="3121945" cy="369332"/>
          </a:xfrm>
          <a:prstGeom prst="rect">
            <a:avLst/>
          </a:prstGeom>
        </p:spPr>
        <p:txBody>
          <a:bodyPr wrap="none">
            <a:spAutoFit/>
          </a:bodyPr>
          <a:lstStyle/>
          <a:p>
            <a:pPr algn="ctr">
              <a:defRPr/>
            </a:pPr>
            <a:r>
              <a:rPr lang="fr-FR" altLang="fr-FR" b="1">
                <a:solidFill>
                  <a:srgbClr val="132D4D"/>
                </a:solidFill>
                <a:latin typeface="Calibri" panose="020F0502020204030204" pitchFamily="34" charset="0"/>
                <a:cs typeface="Arial" charset="0"/>
              </a:rPr>
              <a:t>Centrales d’achats mutualisées</a:t>
            </a:r>
            <a:endParaRPr lang="fr-FR" altLang="fr-FR" i="1">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723853" y="3922433"/>
            <a:ext cx="4572000" cy="584775"/>
          </a:xfrm>
          <a:prstGeom prst="rect">
            <a:avLst/>
          </a:prstGeom>
        </p:spPr>
        <p:txBody>
          <a:bodyPr>
            <a:spAutoFit/>
          </a:bodyPr>
          <a:lstStyle/>
          <a:p>
            <a:pPr algn="ctr"/>
            <a:r>
              <a:rPr lang="fr-FR" b="1">
                <a:solidFill>
                  <a:srgbClr val="132D4D"/>
                </a:solidFill>
                <a:latin typeface="Calibri" panose="020F0502020204030204" pitchFamily="34" charset="0"/>
                <a:cs typeface="Arial" charset="0"/>
              </a:rPr>
              <a:t>Centrale de réservation </a:t>
            </a:r>
          </a:p>
          <a:p>
            <a:pPr algn="ctr"/>
            <a:r>
              <a:rPr lang="fr-FR" sz="1400" b="1">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91" y="4695489"/>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ED5DFD2-8282-4A61-A013-FE080B93D882}"/>
              </a:ext>
            </a:extLst>
          </p:cNvPr>
          <p:cNvSpPr/>
          <p:nvPr/>
        </p:nvSpPr>
        <p:spPr>
          <a:xfrm>
            <a:off x="2828816" y="4255427"/>
            <a:ext cx="2766289" cy="646331"/>
          </a:xfrm>
          <a:prstGeom prst="rect">
            <a:avLst/>
          </a:prstGeom>
        </p:spPr>
        <p:txBody>
          <a:bodyPr wrap="square">
            <a:spAutoFit/>
          </a:bodyPr>
          <a:lstStyle/>
          <a:p>
            <a:pPr algn="ctr">
              <a:defRPr/>
            </a:pPr>
            <a:r>
              <a:rPr lang="fr-FR" b="1" i="0">
                <a:solidFill>
                  <a:srgbClr val="000000"/>
                </a:solidFill>
                <a:effectLst/>
                <a:latin typeface="Calibri" panose="020F0502020204030204" pitchFamily="34" charset="0"/>
                <a:cs typeface="Calibri" panose="020F0502020204030204" pitchFamily="34" charset="0"/>
              </a:rPr>
              <a:t>Offres de location longue durée et d'abonnement</a:t>
            </a:r>
            <a:endParaRPr lang="fr-FR" altLang="fr-FR" b="1" i="1">
              <a:solidFill>
                <a:srgbClr val="132D4D"/>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a:solidFill>
                  <a:srgbClr val="132D4D"/>
                </a:solidFill>
                <a:latin typeface="Calibri" panose="020F0502020204030204" pitchFamily="34" charset="0"/>
                <a:cs typeface="Arial" charset="0"/>
              </a:rPr>
              <a:t>Solution de financement de l’innovation</a:t>
            </a:r>
          </a:p>
          <a:p>
            <a:pPr algn="ctr"/>
            <a:endParaRPr lang="fr-FR" sz="1400" b="1">
              <a:solidFill>
                <a:srgbClr val="132D4D"/>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C22CE16-E1DF-4D42-83E1-7C87DBD27A11}"/>
              </a:ext>
            </a:extLst>
          </p:cNvPr>
          <p:cNvPicPr>
            <a:picLocks noChangeAspect="1"/>
          </p:cNvPicPr>
          <p:nvPr/>
        </p:nvPicPr>
        <p:blipFill>
          <a:blip r:embed="rId9"/>
          <a:stretch>
            <a:fillRect/>
          </a:stretch>
        </p:blipFill>
        <p:spPr>
          <a:xfrm>
            <a:off x="3228240" y="4726799"/>
            <a:ext cx="1428750" cy="1428750"/>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C5A04003-DBBB-8A47-90C8-835E71DEC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31" y="4940959"/>
            <a:ext cx="2674109" cy="1109260"/>
          </a:xfrm>
          <a:prstGeom prst="rect">
            <a:avLst/>
          </a:prstGeom>
        </p:spPr>
      </p:pic>
    </p:spTree>
    <p:extLst>
      <p:ext uri="{BB962C8B-B14F-4D97-AF65-F5344CB8AC3E}">
        <p14:creationId xmlns:p14="http://schemas.microsoft.com/office/powerpoint/2010/main" val="36204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réunions d’échanges d’expériences…</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6047809"/>
          </a:xfrm>
          <a:prstGeom prst="rect">
            <a:avLst/>
          </a:prstGeom>
        </p:spPr>
        <p:txBody>
          <a:bodyPr wrap="square">
            <a:spAutoFit/>
          </a:bodyPr>
          <a:lstStyle/>
          <a:p>
            <a:r>
              <a:rPr lang="fr-FR" sz="1400"/>
              <a:t> </a:t>
            </a:r>
            <a:r>
              <a:rPr lang="fr-FR"/>
              <a:t>L'objectif de ces rencontres est de permettre aux adhérents d'échanger sur différents thèmes tels que :</a:t>
            </a:r>
          </a:p>
          <a:p>
            <a:endParaRPr lang="fr-FR"/>
          </a:p>
          <a:p>
            <a:pPr>
              <a:lnSpc>
                <a:spcPct val="150000"/>
              </a:lnSpc>
            </a:pPr>
            <a:r>
              <a:rPr lang="fr-FR"/>
              <a:t>- La Cybersécurité </a:t>
            </a:r>
            <a:br>
              <a:rPr lang="fr-FR"/>
            </a:br>
            <a:r>
              <a:rPr lang="fr-FR"/>
              <a:t>- Le management à distance</a:t>
            </a:r>
          </a:p>
          <a:p>
            <a:pPr>
              <a:lnSpc>
                <a:spcPct val="150000"/>
              </a:lnSpc>
            </a:pPr>
            <a:r>
              <a:rPr lang="fr-FR"/>
              <a:t>- La vente en </a:t>
            </a:r>
            <a:r>
              <a:rPr lang="fr-FR" err="1"/>
              <a:t>visio</a:t>
            </a:r>
            <a:r>
              <a:rPr lang="fr-FR"/>
              <a:t> </a:t>
            </a:r>
          </a:p>
          <a:p>
            <a:pPr>
              <a:lnSpc>
                <a:spcPct val="150000"/>
              </a:lnSpc>
            </a:pPr>
            <a:r>
              <a:rPr lang="fr-FR"/>
              <a:t>- Le financement de la R&amp;D</a:t>
            </a:r>
          </a:p>
          <a:p>
            <a:pPr>
              <a:lnSpc>
                <a:spcPct val="150000"/>
              </a:lnSpc>
            </a:pPr>
            <a:r>
              <a:rPr lang="fr-FR"/>
              <a:t>- Entretiens professionnels et entretiens annuels : la différence</a:t>
            </a:r>
          </a:p>
          <a:p>
            <a:pPr>
              <a:lnSpc>
                <a:spcPct val="150000"/>
              </a:lnSpc>
            </a:pPr>
            <a:r>
              <a:rPr lang="fr-FR"/>
              <a:t>- Appréhender les bonnes pratiques de recrutement</a:t>
            </a:r>
          </a:p>
          <a:p>
            <a:pPr>
              <a:lnSpc>
                <a:spcPct val="150000"/>
              </a:lnSpc>
            </a:pPr>
            <a:r>
              <a:rPr lang="fr-FR"/>
              <a:t>- Développer sa marque employeur</a:t>
            </a:r>
          </a:p>
          <a:p>
            <a:pPr marL="285750" indent="-285750">
              <a:lnSpc>
                <a:spcPct val="150000"/>
              </a:lnSpc>
              <a:buFontTx/>
              <a:buChar char="-"/>
            </a:pPr>
            <a:r>
              <a:rPr lang="fr-FR"/>
              <a:t>La gestion des déchets </a:t>
            </a:r>
          </a:p>
          <a:p>
            <a:pPr marL="285750" indent="-285750">
              <a:lnSpc>
                <a:spcPct val="150000"/>
              </a:lnSpc>
              <a:buFontTx/>
              <a:buChar char="-"/>
            </a:pPr>
            <a:r>
              <a:rPr lang="fr-FR"/>
              <a:t>Le recrutement....</a:t>
            </a:r>
          </a:p>
          <a:p>
            <a:endParaRPr lang="fr-FR"/>
          </a:p>
          <a:p>
            <a:pPr algn="ctr"/>
            <a:r>
              <a:rPr lang="fr-FR" b="1"/>
              <a:t>Ces réunions peuvent ensuite donner lieu à la création </a:t>
            </a:r>
          </a:p>
          <a:p>
            <a:pPr algn="ctr"/>
            <a:r>
              <a:rPr lang="fr-FR" b="1"/>
              <a:t>de groupes de travail dédiés.</a:t>
            </a:r>
          </a:p>
          <a:p>
            <a:endParaRPr lang="fr-FR" b="1"/>
          </a:p>
          <a:p>
            <a:endParaRPr lang="fr-FR"/>
          </a:p>
        </p:txBody>
      </p:sp>
      <p:pic>
        <p:nvPicPr>
          <p:cNvPr id="2" name="Image 1"/>
          <p:cNvPicPr>
            <a:picLocks noChangeAspect="1"/>
          </p:cNvPicPr>
          <p:nvPr/>
        </p:nvPicPr>
        <p:blipFill>
          <a:blip r:embed="rId5"/>
          <a:stretch>
            <a:fillRect/>
          </a:stretch>
        </p:blipFill>
        <p:spPr>
          <a:xfrm>
            <a:off x="7029760" y="4049697"/>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Outils d'optimisation de gestion interne ...</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sz="2000" b="1">
                <a:solidFill>
                  <a:srgbClr val="FF6600"/>
                </a:solidFill>
                <a:latin typeface="arial" panose="020B0604020202020204" pitchFamily="34" charset="0"/>
              </a:rPr>
              <a:t>Conditions générales de ventes</a:t>
            </a:r>
          </a:p>
          <a:p>
            <a:endParaRPr lang="fr-FR"/>
          </a:p>
          <a:p>
            <a:r>
              <a:rPr lang="fr-FR"/>
              <a:t>Vous devez créer, réviser ou adapter vos conditions générales de vente ?</a:t>
            </a:r>
          </a:p>
          <a:p>
            <a:endParaRPr lang="fr-FR"/>
          </a:p>
          <a:p>
            <a:r>
              <a:rPr lang="fr-FR"/>
              <a:t>Le Réseau mesure vous propose une solution optimisée à coûts maîtrisés</a:t>
            </a:r>
          </a:p>
          <a:p>
            <a:endParaRPr lang="fr-FR" sz="1600"/>
          </a:p>
          <a:p>
            <a:r>
              <a:rPr lang="fr-FR" sz="1600"/>
              <a:t>Dans le cadre des travaux menés par le groupe "Conditions Générales de vente",</a:t>
            </a:r>
          </a:p>
          <a:p>
            <a:r>
              <a:rPr lang="fr-FR" sz="1600"/>
              <a:t>un partenariat a été établi avec un cabinet d'avocats afin de vous proposer la formalisation de 3 modèles de CGV</a:t>
            </a:r>
          </a:p>
          <a:p>
            <a:r>
              <a:rPr lang="fr-FR" sz="1600"/>
              <a:t>adaptées aux activités des adhérents du Réseau Mesure :</a:t>
            </a:r>
          </a:p>
          <a:p>
            <a:endParaRPr lang="fr-FR" sz="1600"/>
          </a:p>
          <a:p>
            <a:r>
              <a:rPr lang="fr-FR" sz="1600"/>
              <a:t>" Prestations de services - France – à destination de professionnels"</a:t>
            </a:r>
          </a:p>
          <a:p>
            <a:endParaRPr lang="fr-FR" sz="1600"/>
          </a:p>
          <a:p>
            <a:r>
              <a:rPr lang="fr-FR" sz="1600"/>
              <a:t>" Logiciels - France - à destination de professionnels " </a:t>
            </a:r>
          </a:p>
          <a:p>
            <a:endParaRPr lang="fr-FR" sz="1600"/>
          </a:p>
          <a:p>
            <a:r>
              <a:rPr lang="fr-FR" sz="1600"/>
              <a:t>" Vente de biens - France – à destination de professionnels "  </a:t>
            </a:r>
          </a:p>
          <a:p>
            <a:endParaRPr lang="fr-FR" sz="1600"/>
          </a:p>
          <a:p>
            <a:r>
              <a:rPr lang="fr-FR" sz="160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a:p>
          <a:p>
            <a:endParaRPr lang="fr-FR"/>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 objectif simple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Favoriser le développement des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méthode efficace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a:solidFill>
                <a:schemeClr val="accent6">
                  <a:lumMod val="75000"/>
                </a:schemeClr>
              </a:solidFill>
              <a:latin typeface="Calibri" pitchFamily="34" charset="0"/>
            </a:endParaRPr>
          </a:p>
        </p:txBody>
      </p:sp>
      <p:sp>
        <p:nvSpPr>
          <p:cNvPr id="2" name="Rectangle 1"/>
          <p:cNvSpPr/>
          <p:nvPr/>
        </p:nvSpPr>
        <p:spPr>
          <a:xfrm>
            <a:off x="107504" y="1556792"/>
            <a:ext cx="8928992" cy="8494633"/>
          </a:xfrm>
          <a:prstGeom prst="rect">
            <a:avLst/>
          </a:prstGeom>
        </p:spPr>
        <p:txBody>
          <a:bodyPr wrap="square">
            <a:spAutoFit/>
          </a:bodyPr>
          <a:lstStyle/>
          <a:p>
            <a:r>
              <a:rPr lang="fr-FR" sz="2000" b="1" cap="all"/>
              <a:t>Charte </a:t>
            </a:r>
            <a:r>
              <a:rPr lang="fr-FR" sz="2000" b="1" cap="small"/>
              <a:t>pour la</a:t>
            </a:r>
            <a:r>
              <a:rPr lang="fr-FR" sz="2000" b="1"/>
              <a:t> </a:t>
            </a:r>
            <a:r>
              <a:rPr lang="fr-FR" sz="2000" b="1" cap="small"/>
              <a:t>Sécurité et la Prévention des Risques Routiers</a:t>
            </a:r>
            <a:endParaRPr lang="fr-FR" sz="2000"/>
          </a:p>
          <a:p>
            <a:endParaRPr lang="fr-FR" i="1">
              <a:latin typeface="+mn-lt"/>
            </a:endParaRPr>
          </a:p>
          <a:p>
            <a:pPr algn="just"/>
            <a:r>
              <a:rPr lang="fr-FR">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a:latin typeface="+mn-lt"/>
            </a:endParaRPr>
          </a:p>
          <a:p>
            <a:pPr algn="just"/>
            <a:r>
              <a:rPr lang="fr-FR">
                <a:latin typeface="+mn-lt"/>
              </a:rPr>
              <a:t>Le </a:t>
            </a:r>
            <a:r>
              <a:rPr lang="fr-FR" cap="small">
                <a:latin typeface="+mn-lt"/>
              </a:rPr>
              <a:t>Comité Interprofessionnel des Fournisseurs du Laboratoire</a:t>
            </a:r>
            <a:r>
              <a:rPr lang="fr-FR">
                <a:latin typeface="+mn-lt"/>
              </a:rPr>
              <a:t> et le </a:t>
            </a:r>
            <a:r>
              <a:rPr lang="fr-FR" cap="small">
                <a:latin typeface="+mn-lt"/>
              </a:rPr>
              <a:t>Réseau Mesure</a:t>
            </a:r>
            <a:r>
              <a:rPr lang="fr-FR">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a:latin typeface="+mn-lt"/>
            </a:endParaRPr>
          </a:p>
          <a:p>
            <a:pPr algn="just"/>
            <a:endParaRPr lang="fr-FR" sz="2400" b="1">
              <a:solidFill>
                <a:schemeClr val="accent6">
                  <a:lumMod val="50000"/>
                </a:schemeClr>
              </a:solidFill>
              <a:latin typeface="+mn-lt"/>
              <a:ea typeface="Calibri" panose="020F0502020204030204" pitchFamily="34" charset="0"/>
              <a:cs typeface="Calibri" panose="020F0502020204030204" pitchFamily="34" charset="0"/>
            </a:endParaRPr>
          </a:p>
          <a:p>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333655"/>
            <a:ext cx="813690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a:t>Formation à la sécurité routière</a:t>
            </a:r>
            <a:r>
              <a:rPr kumimoji="0" lang="fr-FR" altLang="fr-FR" sz="10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p>
          <a:p>
            <a:endParaRPr lang="fr-FR" altLang="fr-FR" sz="1000">
              <a:solidFill>
                <a:srgbClr val="000000"/>
              </a:solidFill>
            </a:endParaRPr>
          </a:p>
          <a:p>
            <a:endParaRPr kumimoji="0" lang="fr-FR" altLang="fr-FR" sz="1000" b="0" i="0" u="none" strike="noStrike" cap="none" normalizeH="0" baseline="0">
              <a:ln>
                <a:noFill/>
              </a:ln>
              <a:solidFill>
                <a:srgbClr val="000000"/>
              </a:solidFill>
              <a:effectLst/>
            </a:endParaRPr>
          </a:p>
          <a:p>
            <a:endParaRPr kumimoji="0" lang="fr-FR" altLang="fr-FR" sz="700" b="0" i="0" u="none" strike="noStrike" cap="none" normalizeH="0" baseline="0">
              <a:ln>
                <a:noFill/>
              </a:ln>
              <a:solidFill>
                <a:schemeClr val="tx1"/>
              </a:solidFill>
              <a:effectLst/>
            </a:endParaRPr>
          </a:p>
          <a:p>
            <a:pPr lvl="0"/>
            <a:r>
              <a:rPr lang="fr-FR" altLang="fr-FR" sz="160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a:solidFill>
                <a:srgbClr val="000000"/>
              </a:solidFill>
            </a:endParaRPr>
          </a:p>
          <a:p>
            <a:pPr lvl="0"/>
            <a:r>
              <a:rPr lang="fr-FR" altLang="fr-FR" sz="1600" b="1" i="1">
                <a:solidFill>
                  <a:schemeClr val="accent6"/>
                </a:solidFill>
              </a:rPr>
              <a:t>Pour les entreprises du Réseau Mesure et du CIFL, le risque routier est identifié dans leur document unique comme un risque majeur.</a:t>
            </a:r>
          </a:p>
          <a:p>
            <a:pPr lvl="0"/>
            <a:endParaRPr lang="fr-FR" altLang="fr-FR" sz="1600" b="1">
              <a:solidFill>
                <a:srgbClr val="000000"/>
              </a:solidFill>
            </a:endParaRPr>
          </a:p>
          <a:p>
            <a:pPr lvl="0"/>
            <a:r>
              <a:rPr lang="fr-FR" altLang="fr-FR" sz="1600" b="1">
                <a:solidFill>
                  <a:srgbClr val="000000"/>
                </a:solidFill>
              </a:rPr>
              <a:t>La formation </a:t>
            </a:r>
            <a:r>
              <a:rPr lang="fr-FR" altLang="fr-FR" sz="1600" b="1" err="1">
                <a:solidFill>
                  <a:srgbClr val="000000"/>
                </a:solidFill>
              </a:rPr>
              <a:t>Préventis</a:t>
            </a:r>
            <a:r>
              <a:rPr lang="fr-FR" altLang="fr-FR" sz="1600" b="1">
                <a:solidFill>
                  <a:srgbClr val="000000"/>
                </a:solidFill>
              </a:rPr>
              <a:t> CARD-PRO , c’est :</a:t>
            </a:r>
          </a:p>
          <a:p>
            <a:pPr marL="285750" lvl="0" indent="-285750">
              <a:buFont typeface="Arial" panose="020B0604020202020204" pitchFamily="34" charset="0"/>
              <a:buChar char="•"/>
            </a:pPr>
            <a:r>
              <a:rPr lang="fr-FR" altLang="fr-FR" sz="1600">
                <a:solidFill>
                  <a:srgbClr val="000000"/>
                </a:solidFill>
              </a:rPr>
              <a:t>La seule formation certifiante, basée sur l'acquisition de compétences d'une conduite professionnelle.</a:t>
            </a:r>
          </a:p>
          <a:p>
            <a:pPr marL="285750" lvl="0" indent="-285750">
              <a:buFont typeface="Arial" panose="020B0604020202020204" pitchFamily="34" charset="0"/>
              <a:buChar char="•"/>
            </a:pPr>
            <a:r>
              <a:rPr lang="fr-FR" altLang="fr-FR" sz="1600">
                <a:solidFill>
                  <a:srgbClr val="000000"/>
                </a:solidFill>
              </a:rPr>
              <a:t>Elle est éligible dans le cadre du Compte Personnel de Formation (CPF) et peut être financée par votre OPCO.</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pic>
        <p:nvPicPr>
          <p:cNvPr id="3" name="Image 2">
            <a:extLst>
              <a:ext uri="{FF2B5EF4-FFF2-40B4-BE49-F238E27FC236}">
                <a16:creationId xmlns:a16="http://schemas.microsoft.com/office/drawing/2014/main" id="{4724BEF2-C4AE-AB32-075D-6C93E5A0B52B}"/>
              </a:ext>
            </a:extLst>
          </p:cNvPr>
          <p:cNvPicPr>
            <a:picLocks noChangeAspect="1"/>
          </p:cNvPicPr>
          <p:nvPr/>
        </p:nvPicPr>
        <p:blipFill>
          <a:blip r:embed="rId3"/>
          <a:stretch>
            <a:fillRect/>
          </a:stretch>
        </p:blipFill>
        <p:spPr>
          <a:xfrm>
            <a:off x="1337791" y="5688639"/>
            <a:ext cx="6468417" cy="10120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a:solidFill>
                  <a:schemeClr val="accent6">
                    <a:lumMod val="75000"/>
                  </a:schemeClr>
                </a:solidFill>
                <a:latin typeface="Calibri" pitchFamily="34" charset="0"/>
              </a:rPr>
              <a:t>Des visites grands comptes et des rencontres thématiques telles que…</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AD9D-9E4C-42A4-16FC-EDB914234AF4}"/>
              </a:ext>
            </a:extLst>
          </p:cNvPr>
          <p:cNvSpPr>
            <a:spLocks noGrp="1"/>
          </p:cNvSpPr>
          <p:nvPr>
            <p:ph type="title"/>
          </p:nvPr>
        </p:nvSpPr>
        <p:spPr>
          <a:xfrm>
            <a:off x="457200" y="476672"/>
            <a:ext cx="7400948" cy="1143000"/>
          </a:xfrm>
        </p:spPr>
        <p:txBody>
          <a:bodyPr/>
          <a:lstStyle/>
          <a:p>
            <a:r>
              <a:rPr lang="fr-FR" sz="2800" b="1">
                <a:solidFill>
                  <a:schemeClr val="tx1"/>
                </a:solidFill>
                <a:latin typeface="Arial" panose="020B0604020202020204" pitchFamily="34" charset="0"/>
                <a:ea typeface="+mn-ea"/>
                <a:cs typeface="Arial" panose="020B0604020202020204" pitchFamily="34" charset="0"/>
              </a:rPr>
              <a:t>Développement des innovations</a:t>
            </a:r>
          </a:p>
        </p:txBody>
      </p:sp>
      <p:sp>
        <p:nvSpPr>
          <p:cNvPr id="3" name="Espace réservé du contenu 2">
            <a:extLst>
              <a:ext uri="{FF2B5EF4-FFF2-40B4-BE49-F238E27FC236}">
                <a16:creationId xmlns:a16="http://schemas.microsoft.com/office/drawing/2014/main" id="{35CB9B0C-EC83-7C1E-3244-C416117F31FF}"/>
              </a:ext>
            </a:extLst>
          </p:cNvPr>
          <p:cNvSpPr>
            <a:spLocks noGrp="1"/>
          </p:cNvSpPr>
          <p:nvPr>
            <p:ph idx="1"/>
          </p:nvPr>
        </p:nvSpPr>
        <p:spPr>
          <a:xfrm>
            <a:off x="452420" y="1619672"/>
            <a:ext cx="8229600" cy="3777283"/>
          </a:xfrm>
        </p:spPr>
        <p:txBody>
          <a:bodyPr/>
          <a:lstStyle/>
          <a:p>
            <a:r>
              <a:rPr lang="fr-FR"/>
              <a:t>SATT Sud Est</a:t>
            </a:r>
          </a:p>
          <a:p>
            <a:pPr algn="l" fontAlgn="base"/>
            <a:r>
              <a:rPr lang="fr-FR" sz="2000" b="0" i="0">
                <a:effectLst/>
                <a:latin typeface="+mn-lt"/>
              </a:rPr>
              <a:t>LA SATT Sud-Est DÉVELOPPE LA COMPÉTITIVITÉ DES ENTREPRISES PAR L’INNOVATION ISSUE DE LA RECHERCHE PUBLIQUE DES RÉGIONS PACA ET CORSE.</a:t>
            </a:r>
          </a:p>
          <a:p>
            <a:pPr algn="l" fontAlgn="base"/>
            <a:endParaRPr lang="fr-FR" sz="2000" b="0" i="0">
              <a:effectLst/>
              <a:latin typeface="+mn-lt"/>
            </a:endParaRPr>
          </a:p>
          <a:p>
            <a:pPr algn="l" fontAlgn="base"/>
            <a:r>
              <a:rPr lang="fr-FR" sz="2000" b="0" i="0">
                <a:effectLst/>
                <a:latin typeface="+mn-lt"/>
              </a:rPr>
              <a:t>Son cœur de métier est la maturation des inventions issues des laboratoires de recherche régionaux sur les plans juridique (propriété intellectuelle), économique (marché) et technologique (maturation technologique).</a:t>
            </a:r>
            <a:br>
              <a:rPr lang="fr-FR" sz="2000" b="0" i="0">
                <a:effectLst/>
                <a:latin typeface="+mn-lt"/>
              </a:rPr>
            </a:br>
            <a:r>
              <a:rPr lang="fr-FR" sz="2000" b="0" i="0">
                <a:effectLst/>
                <a:latin typeface="+mn-lt"/>
              </a:rPr>
              <a:t>Son objectif est de transférer les technologies innovantes de ses actionnaires vers le monde industriel par la concession de licences d’exploitation à des entreprises.</a:t>
            </a:r>
          </a:p>
          <a:p>
            <a:endParaRPr lang="fr-FR"/>
          </a:p>
        </p:txBody>
      </p:sp>
    </p:spTree>
    <p:extLst>
      <p:ext uri="{BB962C8B-B14F-4D97-AF65-F5344CB8AC3E}">
        <p14:creationId xmlns:p14="http://schemas.microsoft.com/office/powerpoint/2010/main" val="16451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89831" y="4149079"/>
            <a:ext cx="2826156" cy="2119617"/>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51790"/>
            <a:ext cx="7400925" cy="1143000"/>
          </a:xfrm>
        </p:spPr>
        <p:txBody>
          <a:bodyPr/>
          <a:lstStyle/>
          <a:p>
            <a:pPr>
              <a:defRPr/>
            </a:pPr>
            <a:r>
              <a:rPr lang="fr-FR" altLang="fr-FR" sz="3600" b="1">
                <a:solidFill>
                  <a:schemeClr val="accent6">
                    <a:lumMod val="75000"/>
                  </a:schemeClr>
                </a:solidFill>
                <a:latin typeface="Calibri" pitchFamily="34" charset="0"/>
                <a:cs typeface="Arial" charset="0"/>
                <a:hlinkClick r:id="rId5"/>
              </a:rPr>
              <a:t>Le Réseau Mesure, un levier à l’export</a:t>
            </a:r>
            <a:endParaRPr lang="fr-FR" altLang="fr-FR" sz="3600" b="1">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866745"/>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marL="457200" lvl="1" indent="0">
              <a:lnSpc>
                <a:spcPct val="150000"/>
              </a:lnSpc>
              <a:buNone/>
              <a:defRPr/>
            </a:pPr>
            <a:r>
              <a:rPr lang="fr-FR" sz="1800">
                <a:latin typeface="Calibri" panose="020F0502020204030204" pitchFamily="34" charset="0"/>
              </a:rPr>
              <a:t>- Partage d’opportunités de mutualisation </a:t>
            </a:r>
            <a:r>
              <a:rPr lang="fr-FR" sz="1800" b="1">
                <a:latin typeface="Calibri" panose="020F0502020204030204" pitchFamily="34" charset="0"/>
              </a:rPr>
              <a:t>d’opérations de prospection</a:t>
            </a:r>
            <a:r>
              <a:rPr lang="fr-FR" sz="1800">
                <a:latin typeface="Calibri" panose="020F0502020204030204" pitchFamily="34" charset="0"/>
              </a:rPr>
              <a:t> à </a:t>
            </a:r>
            <a:r>
              <a:rPr lang="fr-FR" sz="1800" b="1">
                <a:latin typeface="Calibri" panose="020F0502020204030204" pitchFamily="34" charset="0"/>
              </a:rPr>
              <a:t>l’export</a:t>
            </a:r>
          </a:p>
          <a:p>
            <a:pPr marL="457200" lvl="1" indent="0">
              <a:lnSpc>
                <a:spcPct val="150000"/>
              </a:lnSpc>
              <a:buNone/>
              <a:defRPr/>
            </a:pPr>
            <a:endParaRPr lang="fr-FR" sz="1800" b="1">
              <a:latin typeface="Calibri" panose="020F0502020204030204" pitchFamily="34" charset="0"/>
            </a:endParaRPr>
          </a:p>
          <a:p>
            <a:pPr marL="457200" lvl="1" indent="0">
              <a:lnSpc>
                <a:spcPct val="150000"/>
              </a:lnSpc>
              <a:buNone/>
              <a:defRPr/>
            </a:pPr>
            <a:r>
              <a:rPr lang="fr-FR" sz="1800">
                <a:latin typeface="Calibri" panose="020F0502020204030204" pitchFamily="34" charset="0"/>
              </a:rPr>
              <a:t> - </a:t>
            </a:r>
            <a:r>
              <a:rPr lang="fr-FR" sz="1800" b="1">
                <a:latin typeface="Calibri" panose="020F0502020204030204" pitchFamily="34" charset="0"/>
              </a:rPr>
              <a:t>Développer</a:t>
            </a:r>
            <a:r>
              <a:rPr lang="fr-FR" sz="1800">
                <a:latin typeface="Calibri" panose="020F0502020204030204" pitchFamily="34" charset="0"/>
              </a:rPr>
              <a:t> </a:t>
            </a:r>
            <a:r>
              <a:rPr lang="fr-FR" sz="1800" b="1">
                <a:latin typeface="Calibri" panose="020F0502020204030204" pitchFamily="34" charset="0"/>
              </a:rPr>
              <a:t>l’export</a:t>
            </a:r>
            <a:r>
              <a:rPr lang="fr-FR" sz="1800">
                <a:latin typeface="Calibri" panose="020F0502020204030204" pitchFamily="34" charset="0"/>
              </a:rPr>
              <a:t> en rentabilisant les  </a:t>
            </a:r>
            <a:r>
              <a:rPr lang="fr-FR" sz="1800" b="1">
                <a:latin typeface="Calibri" panose="020F0502020204030204" pitchFamily="34" charset="0"/>
              </a:rPr>
              <a:t>expériences</a:t>
            </a:r>
            <a:r>
              <a:rPr lang="fr-FR" sz="1800">
                <a:latin typeface="Calibri" panose="020F0502020204030204" pitchFamily="34" charset="0"/>
              </a:rPr>
              <a:t>, les acquis et le réseau</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Développement commercial Maghreb </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 commercial à temps partagé (moins de 3000€ </a:t>
            </a:r>
            <a:r>
              <a:rPr lang="fr-FR" sz="1600" b="1" err="1">
                <a:solidFill>
                  <a:schemeClr val="accent6">
                    <a:lumMod val="75000"/>
                  </a:schemeClr>
                </a:solidFill>
                <a:latin typeface="Calibri" panose="020F0502020204030204" pitchFamily="34" charset="0"/>
              </a:rPr>
              <a:t>ht</a:t>
            </a:r>
            <a:r>
              <a:rPr lang="fr-FR" sz="1600" b="1">
                <a:solidFill>
                  <a:schemeClr val="accent6">
                    <a:lumMod val="75000"/>
                  </a:schemeClr>
                </a:solidFill>
                <a:latin typeface="Calibri" panose="020F0502020204030204" pitchFamily="34" charset="0"/>
              </a:rPr>
              <a:t>/mois)</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Une mission en Algérie pour 2023</a:t>
            </a:r>
          </a:p>
          <a:p>
            <a:pPr marL="457200" lvl="1" indent="0">
              <a:lnSpc>
                <a:spcPct val="150000"/>
              </a:lnSpc>
              <a:buNone/>
              <a:defRPr/>
            </a:pPr>
            <a:r>
              <a:rPr lang="fr-FR" sz="1800" b="1">
                <a:latin typeface="Calibri" panose="020F0502020204030204" pitchFamily="34" charset="0"/>
              </a:rPr>
              <a:t>- Un potentiel de développement sur l’Allemagne </a:t>
            </a:r>
          </a:p>
          <a:p>
            <a:pPr lvl="2">
              <a:lnSpc>
                <a:spcPct val="150000"/>
              </a:lnSpc>
              <a:defRPr/>
            </a:pPr>
            <a:r>
              <a:rPr lang="fr-FR" sz="1600" b="1">
                <a:solidFill>
                  <a:schemeClr val="accent6">
                    <a:lumMod val="75000"/>
                  </a:schemeClr>
                </a:solidFill>
                <a:latin typeface="Calibri" panose="020F0502020204030204" pitchFamily="34" charset="0"/>
              </a:rPr>
              <a:t>Un partenariat avec l’AMA </a:t>
            </a:r>
          </a:p>
          <a:p>
            <a:pPr lvl="2">
              <a:lnSpc>
                <a:spcPct val="150000"/>
              </a:lnSpc>
              <a:defRPr/>
            </a:pPr>
            <a:r>
              <a:rPr lang="fr-FR" sz="1600" b="1">
                <a:solidFill>
                  <a:schemeClr val="accent6">
                    <a:lumMod val="75000"/>
                  </a:schemeClr>
                </a:solidFill>
                <a:latin typeface="Calibri" panose="020F0502020204030204" pitchFamily="34" charset="0"/>
              </a:rPr>
              <a:t>Des journées « Business » et une journée innovation</a:t>
            </a:r>
          </a:p>
          <a:p>
            <a:pPr lvl="2">
              <a:lnSpc>
                <a:spcPct val="150000"/>
              </a:lnSpc>
              <a:defRPr/>
            </a:pPr>
            <a:r>
              <a:rPr lang="fr-FR" sz="1600" b="1">
                <a:solidFill>
                  <a:schemeClr val="accent6">
                    <a:lumMod val="75000"/>
                  </a:schemeClr>
                </a:solidFill>
                <a:latin typeface="Calibri" panose="020F0502020204030204" pitchFamily="34" charset="0"/>
              </a:rPr>
              <a:t>Une participation à « </a:t>
            </a:r>
            <a:r>
              <a:rPr lang="fr-FR" sz="1600" b="1" err="1">
                <a:solidFill>
                  <a:schemeClr val="accent6">
                    <a:lumMod val="75000"/>
                  </a:schemeClr>
                </a:solidFill>
                <a:latin typeface="Calibri" panose="020F0502020204030204" pitchFamily="34" charset="0"/>
              </a:rPr>
              <a:t>Sensor</a:t>
            </a:r>
            <a:r>
              <a:rPr lang="fr-FR" sz="1600" b="1">
                <a:solidFill>
                  <a:schemeClr val="accent6">
                    <a:lumMod val="75000"/>
                  </a:schemeClr>
                </a:solidFill>
                <a:latin typeface="Calibri" panose="020F0502020204030204" pitchFamily="34" charset="0"/>
              </a:rPr>
              <a:t> +Test » à Nuremberg </a:t>
            </a:r>
            <a:br>
              <a:rPr lang="fr-FR" sz="1600" b="1">
                <a:latin typeface="Calibri" panose="020F0502020204030204" pitchFamily="34" charset="0"/>
              </a:rPr>
            </a:br>
            <a:endParaRPr lang="fr-FR" altLang="fr-FR" sz="1600" b="1">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7595869" y="5935271"/>
            <a:ext cx="1325663" cy="66684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34C26E-936E-45C0-995C-358C0728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90" y="1927209"/>
            <a:ext cx="2398593" cy="577342"/>
          </a:xfrm>
          <a:prstGeom prst="rect">
            <a:avLst/>
          </a:prstGeom>
        </p:spPr>
      </p:pic>
      <p:pic>
        <p:nvPicPr>
          <p:cNvPr id="3" name="Image 2">
            <a:extLst>
              <a:ext uri="{FF2B5EF4-FFF2-40B4-BE49-F238E27FC236}">
                <a16:creationId xmlns:a16="http://schemas.microsoft.com/office/drawing/2014/main" id="{37E78C14-AF56-4363-9DBA-E03961BE342B}"/>
              </a:ext>
            </a:extLst>
          </p:cNvPr>
          <p:cNvPicPr>
            <a:picLocks noChangeAspect="1"/>
          </p:cNvPicPr>
          <p:nvPr/>
        </p:nvPicPr>
        <p:blipFill>
          <a:blip r:embed="rId8"/>
          <a:stretch>
            <a:fillRect/>
          </a:stretch>
        </p:blipFill>
        <p:spPr>
          <a:xfrm>
            <a:off x="5900096" y="1843499"/>
            <a:ext cx="2150209" cy="595598"/>
          </a:xfrm>
          <a:prstGeom prst="rect">
            <a:avLst/>
          </a:prstGeom>
        </p:spPr>
      </p:pic>
      <p:pic>
        <p:nvPicPr>
          <p:cNvPr id="6" name="Image 5">
            <a:extLst>
              <a:ext uri="{FF2B5EF4-FFF2-40B4-BE49-F238E27FC236}">
                <a16:creationId xmlns:a16="http://schemas.microsoft.com/office/drawing/2014/main" id="{D0B2DB1B-6C2E-B308-6247-6B8135E988E2}"/>
              </a:ext>
            </a:extLst>
          </p:cNvPr>
          <p:cNvPicPr>
            <a:picLocks noChangeAspect="1"/>
          </p:cNvPicPr>
          <p:nvPr/>
        </p:nvPicPr>
        <p:blipFill>
          <a:blip r:embed="rId9"/>
          <a:stretch>
            <a:fillRect/>
          </a:stretch>
        </p:blipFill>
        <p:spPr>
          <a:xfrm>
            <a:off x="3205622" y="2009745"/>
            <a:ext cx="2123306" cy="36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a:t>Le développement est souvent lié à la qualité des ressources et la capacité de s'adapter à un environnement en constante évolution.</a:t>
            </a:r>
          </a:p>
          <a:p>
            <a:endParaRPr lang="fr-FR" sz="2400"/>
          </a:p>
          <a:p>
            <a:r>
              <a:rPr lang="fr-FR" sz="2400"/>
              <a:t>Le Réseau Mesure, agréé centre de formation, labellisé </a:t>
            </a:r>
            <a:r>
              <a:rPr lang="fr-FR" sz="2400" err="1"/>
              <a:t>DataDock</a:t>
            </a:r>
            <a:r>
              <a:rPr lang="fr-FR" sz="2400"/>
              <a:t> et certifié QUALIOPI, offre aux adhérents l'opportunité de bénéficier de formations à tarifs préférentiels, construites par les groupes de travail thématiques.</a:t>
            </a:r>
          </a:p>
        </p:txBody>
      </p:sp>
      <p:pic>
        <p:nvPicPr>
          <p:cNvPr id="2" name="Image 1">
            <a:extLst>
              <a:ext uri="{FF2B5EF4-FFF2-40B4-BE49-F238E27FC236}">
                <a16:creationId xmlns:a16="http://schemas.microsoft.com/office/drawing/2014/main" id="{4F67EA41-5C9E-44A9-A1AB-8B85191B02A5}"/>
              </a:ext>
            </a:extLst>
          </p:cNvPr>
          <p:cNvPicPr>
            <a:picLocks noChangeAspect="1"/>
          </p:cNvPicPr>
          <p:nvPr/>
        </p:nvPicPr>
        <p:blipFill>
          <a:blip r:embed="rId4"/>
          <a:stretch>
            <a:fillRect/>
          </a:stretch>
        </p:blipFill>
        <p:spPr>
          <a:xfrm>
            <a:off x="6660232" y="5264020"/>
            <a:ext cx="1942847" cy="1635560"/>
          </a:xfrm>
          <a:prstGeom prst="rect">
            <a:avLst/>
          </a:prstGeom>
        </p:spPr>
      </p:pic>
    </p:spTree>
    <p:extLst>
      <p:ext uri="{BB962C8B-B14F-4D97-AF65-F5344CB8AC3E}">
        <p14:creationId xmlns:p14="http://schemas.microsoft.com/office/powerpoint/2010/main" val="4756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A6612B20-0397-4936-8FD2-741D56E56B4B}"/>
              </a:ext>
            </a:extLst>
          </p:cNvPr>
          <p:cNvSpPr txBox="1">
            <a:spLocks/>
          </p:cNvSpPr>
          <p:nvPr/>
        </p:nvSpPr>
        <p:spPr bwMode="auto">
          <a:xfrm>
            <a:off x="179512" y="1232694"/>
            <a:ext cx="8658225" cy="4392612"/>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sz="1800" b="1">
                <a:solidFill>
                  <a:srgbClr val="FF6600"/>
                </a:solidFill>
                <a:latin typeface="+mn-lt"/>
              </a:rPr>
              <a:t>LA CERTIFICATION QUALIOPI</a:t>
            </a:r>
          </a:p>
          <a:p>
            <a:pPr>
              <a:defRPr/>
            </a:pPr>
            <a:endParaRPr lang="fr-FR" sz="1800">
              <a:solidFill>
                <a:srgbClr val="333333"/>
              </a:solidFill>
              <a:latin typeface="+mn-lt"/>
            </a:endParaRPr>
          </a:p>
          <a:p>
            <a:pPr marL="285750" indent="-285750" algn="l">
              <a:buFont typeface="Arial" panose="020B0604020202020204" pitchFamily="34" charset="0"/>
              <a:buChar char="•"/>
              <a:defRPr/>
            </a:pPr>
            <a:r>
              <a:rPr lang="fr-FR" sz="1800">
                <a:solidFill>
                  <a:srgbClr val="000000"/>
                </a:solidFill>
                <a:latin typeface="+mn-lt"/>
              </a:rPr>
              <a:t>Vous dispensez des formations pour vos clients et</a:t>
            </a:r>
            <a:r>
              <a:rPr lang="fr-FR" sz="1800" b="1">
                <a:solidFill>
                  <a:srgbClr val="000000"/>
                </a:solidFill>
                <a:latin typeface="+mn-lt"/>
              </a:rPr>
              <a:t> vous initiez la démarche de certification ou vous n'êtes pas encore prêt pour cela</a:t>
            </a:r>
            <a:r>
              <a:rPr lang="fr-FR" sz="1800">
                <a:solidFill>
                  <a:srgbClr val="000000"/>
                </a:solidFill>
                <a:latin typeface="+mn-lt"/>
              </a:rPr>
              <a:t>, le Réseau Mesure vous propose d'aborder ces points ensemble, en participant au groupe de travail dédié.</a:t>
            </a:r>
          </a:p>
          <a:p>
            <a:pPr algn="l">
              <a:defRPr/>
            </a:pPr>
            <a:r>
              <a:rPr lang="fr-FR" sz="1800">
                <a:solidFill>
                  <a:srgbClr val="000000"/>
                </a:solidFill>
                <a:latin typeface="+mn-lt"/>
              </a:rPr>
              <a:t>	</a:t>
            </a:r>
            <a:r>
              <a:rPr lang="fr-FR" sz="1800" err="1">
                <a:solidFill>
                  <a:srgbClr val="000000"/>
                </a:solidFill>
                <a:latin typeface="+mn-lt"/>
              </a:rPr>
              <a:t>Qualiopi</a:t>
            </a:r>
            <a:r>
              <a:rPr lang="fr-FR" sz="1800">
                <a:solidFill>
                  <a:srgbClr val="000000"/>
                </a:solidFill>
                <a:latin typeface="+mn-lt"/>
              </a:rPr>
              <a:t> est une procédure Cofrac, attribuée pour 3 ans et sur un numéro 	de déclaration d'activité.</a:t>
            </a:r>
          </a:p>
          <a:p>
            <a:pPr algn="l">
              <a:defRPr/>
            </a:pPr>
            <a:br>
              <a:rPr lang="fr-FR" sz="1800">
                <a:solidFill>
                  <a:srgbClr val="000000"/>
                </a:solidFill>
                <a:latin typeface="+mn-lt"/>
              </a:rPr>
            </a:br>
            <a:r>
              <a:rPr lang="fr-FR" sz="1800">
                <a:solidFill>
                  <a:srgbClr val="000000"/>
                </a:solidFill>
                <a:latin typeface="+mn-lt"/>
              </a:rPr>
              <a:t>	L’obtention de </a:t>
            </a:r>
            <a:r>
              <a:rPr lang="fr-FR" sz="1800" err="1">
                <a:solidFill>
                  <a:srgbClr val="000000"/>
                </a:solidFill>
                <a:latin typeface="+mn-lt"/>
              </a:rPr>
              <a:t>Qualiopi</a:t>
            </a:r>
            <a:r>
              <a:rPr lang="fr-FR" sz="1800">
                <a:solidFill>
                  <a:srgbClr val="000000"/>
                </a:solidFill>
                <a:latin typeface="+mn-lt"/>
              </a:rPr>
              <a:t> nécessite de répondre et prouver le respect de 32 	indicateurs établis par le </a:t>
            </a:r>
            <a:r>
              <a:rPr lang="fr-FR" sz="1800">
                <a:solidFill>
                  <a:srgbClr val="E94E1B"/>
                </a:solidFill>
                <a:latin typeface="+mn-lt"/>
                <a:hlinkClick r:id="rId3"/>
              </a:rPr>
              <a:t>RNQ</a:t>
            </a:r>
            <a:r>
              <a:rPr lang="fr-FR" sz="1800">
                <a:solidFill>
                  <a:srgbClr val="000000"/>
                </a:solidFill>
                <a:latin typeface="+mn-lt"/>
              </a:rPr>
              <a:t>.</a:t>
            </a:r>
          </a:p>
          <a:p>
            <a:pPr algn="l">
              <a:defRPr/>
            </a:pPr>
            <a:endParaRPr lang="fr-FR" sz="1800">
              <a:solidFill>
                <a:srgbClr val="000000"/>
              </a:solidFill>
              <a:latin typeface="+mn-lt"/>
            </a:endParaRPr>
          </a:p>
          <a:p>
            <a:pPr marL="285750" indent="-285750" algn="l">
              <a:buFont typeface="Arial" panose="020B0604020202020204" pitchFamily="34" charset="0"/>
              <a:buChar char="•"/>
              <a:defRPr/>
            </a:pPr>
            <a:r>
              <a:rPr lang="fr-FR" sz="1800" b="1">
                <a:solidFill>
                  <a:srgbClr val="000000"/>
                </a:solidFill>
                <a:latin typeface="+mn-lt"/>
              </a:rPr>
              <a:t>Si vous ne souhaitez pas engager la démarche de certification, vous pouvez utiliser la Certification </a:t>
            </a:r>
            <a:r>
              <a:rPr lang="fr-FR" sz="1800" b="1" err="1">
                <a:solidFill>
                  <a:srgbClr val="000000"/>
                </a:solidFill>
                <a:latin typeface="+mn-lt"/>
              </a:rPr>
              <a:t>Qualiopi</a:t>
            </a:r>
            <a:r>
              <a:rPr lang="fr-FR" sz="1800" b="1">
                <a:solidFill>
                  <a:srgbClr val="000000"/>
                </a:solidFill>
                <a:latin typeface="+mn-lt"/>
              </a:rPr>
              <a:t> du Réseau Mesure. Cette certification permet à vos clients la prise en charge financière des formations par les OPCO. </a:t>
            </a:r>
          </a:p>
          <a:p>
            <a:pPr marL="285750" indent="-285750" algn="l">
              <a:buFont typeface="Arial" panose="020B0604020202020204" pitchFamily="34" charset="0"/>
              <a:buChar char="•"/>
              <a:defRPr/>
            </a:pPr>
            <a:endParaRPr lang="fr-FR" sz="1800" b="1">
              <a:solidFill>
                <a:srgbClr val="000000"/>
              </a:solidFill>
              <a:latin typeface="+mn-lt"/>
            </a:endParaRPr>
          </a:p>
          <a:p>
            <a:pPr marL="742950" lvl="1" indent="-285750" algn="l">
              <a:buFont typeface="Arial" panose="020B0604020202020204" pitchFamily="34" charset="0"/>
              <a:buChar char="•"/>
              <a:defRPr/>
            </a:pPr>
            <a:r>
              <a:rPr lang="fr-FR" sz="1800" i="1">
                <a:solidFill>
                  <a:srgbClr val="002060"/>
                </a:solidFill>
                <a:latin typeface="Calibri" panose="020F0502020204030204" pitchFamily="34" charset="0"/>
                <a:ea typeface="Times New Roman" panose="02020603050405020304" pitchFamily="18" charset="0"/>
                <a:cs typeface="Calibri" panose="020F0502020204030204" pitchFamily="34" charset="0"/>
              </a:rPr>
              <a:t>Frais administratifs d’un montant de 20% de la facturation totale de la formation.</a:t>
            </a:r>
            <a:endParaRPr lang="fr-FR" sz="1800">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defRPr/>
            </a:pPr>
            <a:endParaRPr lang="fr-FR" sz="1800" b="1">
              <a:solidFill>
                <a:srgbClr val="000000"/>
              </a:solidFill>
              <a:latin typeface="+mn-lt"/>
            </a:endParaRPr>
          </a:p>
          <a:p>
            <a:pPr marL="285750" indent="-285750" algn="l">
              <a:buFont typeface="Arial" panose="020B0604020202020204" pitchFamily="34" charset="0"/>
              <a:buChar char="•"/>
              <a:defRPr/>
            </a:pPr>
            <a:endParaRPr lang="fr-FR" sz="180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314547" y="1196752"/>
            <a:ext cx="8352928" cy="5078313"/>
          </a:xfrm>
          <a:prstGeom prst="rect">
            <a:avLst/>
          </a:prstGeom>
          <a:noFill/>
        </p:spPr>
        <p:txBody>
          <a:bodyPr wrap="square" rtlCol="0">
            <a:spAutoFit/>
          </a:bodyPr>
          <a:lstStyle/>
          <a:p>
            <a:r>
              <a:rPr lang="fr-FR"/>
              <a:t>Le</a:t>
            </a:r>
            <a:r>
              <a:rPr lang="fr-FR" b="1"/>
              <a:t> </a:t>
            </a:r>
            <a:r>
              <a:rPr lang="fr-FR" b="1" err="1"/>
              <a:t>Cifl</a:t>
            </a:r>
            <a:r>
              <a:rPr lang="fr-FR" b="1"/>
              <a:t> </a:t>
            </a:r>
            <a:r>
              <a:rPr lang="fr-FR"/>
              <a:t>a sélectionné des formations adaptées à vos métiers, à des tarifs négociés spécialement pour leurs adhérents. Dans le cadre de notre partenariat avec le </a:t>
            </a:r>
            <a:r>
              <a:rPr lang="fr-FR" err="1">
                <a:hlinkClick r:id="rId4"/>
              </a:rPr>
              <a:t>Cifl</a:t>
            </a:r>
            <a:r>
              <a:rPr lang="fr-FR"/>
              <a:t>, nous offrons à nos membres la possibilité d’accéder aux formations qu'il propose aux mêmes conditions. 2 places sont réservées pour chaque formation pour les adhérents du Réseau Mesure, alors pourquoi ne pas en profiter ?</a:t>
            </a:r>
          </a:p>
          <a:p>
            <a:endParaRPr lang="fr-FR"/>
          </a:p>
          <a:p>
            <a:r>
              <a:rPr lang="fr-FR" b="1">
                <a:solidFill>
                  <a:schemeClr val="accent6"/>
                </a:solidFill>
              </a:rPr>
              <a:t>Les différents thèmes :</a:t>
            </a:r>
            <a:br>
              <a:rPr lang="fr-FR"/>
            </a:br>
            <a:r>
              <a:rPr lang="fr-FR"/>
              <a:t>-   </a:t>
            </a:r>
            <a:r>
              <a:rPr lang="fr-FR" b="1"/>
              <a:t>Référencement internet gratuit et payant</a:t>
            </a:r>
          </a:p>
          <a:p>
            <a:pPr marL="285750" indent="-285750">
              <a:buFontTx/>
              <a:buChar char="-"/>
            </a:pPr>
            <a:r>
              <a:rPr lang="fr-FR" b="1"/>
              <a:t>E‐mail marketing / réseaux sociaux</a:t>
            </a:r>
          </a:p>
          <a:p>
            <a:pPr marL="285750" indent="-285750">
              <a:buFontTx/>
              <a:buChar char="-"/>
            </a:pPr>
            <a:r>
              <a:rPr lang="fr-FR" b="1"/>
              <a:t>Vente digitale et Social </a:t>
            </a:r>
            <a:r>
              <a:rPr lang="fr-FR" b="1" err="1"/>
              <a:t>Selling</a:t>
            </a:r>
            <a:endParaRPr lang="fr-FR" b="1"/>
          </a:p>
          <a:p>
            <a:pPr marL="285750" indent="-285750">
              <a:buFontTx/>
              <a:buChar char="-"/>
            </a:pPr>
            <a:r>
              <a:rPr lang="fr-FR" b="1"/>
              <a:t>Vendre et négocier dans le laboratoire</a:t>
            </a:r>
          </a:p>
          <a:p>
            <a:pPr marL="285750" indent="-285750">
              <a:buFontTx/>
              <a:buChar char="-"/>
            </a:pPr>
            <a:r>
              <a:rPr lang="fr-FR" b="1"/>
              <a:t>Vendre en distanciel - 5 modules de 90mn</a:t>
            </a:r>
          </a:p>
          <a:p>
            <a:pPr marL="285750" indent="-285750">
              <a:buFontTx/>
              <a:buChar char="-"/>
            </a:pPr>
            <a:r>
              <a:rPr lang="fr-FR" b="1"/>
              <a:t>Manager en distanciel - 5 modules de 90mn</a:t>
            </a:r>
          </a:p>
          <a:p>
            <a:pPr marL="285750" indent="-285750">
              <a:buFontTx/>
              <a:buChar char="-"/>
            </a:pPr>
            <a:r>
              <a:rPr lang="fr-FR" b="1"/>
              <a:t>Assurer et vendre le service dans le laboratoire</a:t>
            </a:r>
            <a:endParaRPr lang="fr-FR" i="1"/>
          </a:p>
          <a:p>
            <a:pPr marL="285750" indent="-285750">
              <a:buFontTx/>
              <a:buChar char="-"/>
            </a:pPr>
            <a:r>
              <a:rPr lang="fr-FR" b="1"/>
              <a:t>Formation à la Télévente</a:t>
            </a:r>
          </a:p>
          <a:p>
            <a:pPr marL="285750" indent="-285750">
              <a:buFontTx/>
              <a:buChar char="-"/>
            </a:pPr>
            <a:r>
              <a:rPr lang="fr-FR" b="1"/>
              <a:t>Prospection et prise de rendez-vous </a:t>
            </a:r>
          </a:p>
          <a:p>
            <a:pPr marL="285750" indent="-285750">
              <a:buFontTx/>
              <a:buChar char="-"/>
            </a:pPr>
            <a:r>
              <a:rPr lang="fr-FR" b="1"/>
              <a:t>Défendre ses prix et négocier</a:t>
            </a:r>
            <a:endParaRPr lang="fr-FR"/>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3501008"/>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AC0C8-F98F-A2BC-1559-FEFF85C9F43A}"/>
              </a:ext>
            </a:extLst>
          </p:cNvPr>
          <p:cNvSpPr>
            <a:spLocks noGrp="1"/>
          </p:cNvSpPr>
          <p:nvPr>
            <p:ph type="title"/>
          </p:nvPr>
        </p:nvSpPr>
        <p:spPr>
          <a:xfrm>
            <a:off x="457200" y="274638"/>
            <a:ext cx="6620256" cy="1143000"/>
          </a:xfrm>
        </p:spPr>
        <p:txBody>
          <a:bodyPr/>
          <a:lstStyle/>
          <a:p>
            <a:r>
              <a:rPr lang="fr-FR" sz="3600" b="1">
                <a:solidFill>
                  <a:schemeClr val="accent6">
                    <a:lumMod val="75000"/>
                  </a:schemeClr>
                </a:solidFill>
              </a:rPr>
              <a:t>Recrutement et promotion des métiers de la mesure</a:t>
            </a:r>
          </a:p>
        </p:txBody>
      </p:sp>
      <p:sp>
        <p:nvSpPr>
          <p:cNvPr id="3" name="Espace réservé du contenu 2">
            <a:extLst>
              <a:ext uri="{FF2B5EF4-FFF2-40B4-BE49-F238E27FC236}">
                <a16:creationId xmlns:a16="http://schemas.microsoft.com/office/drawing/2014/main" id="{141858F6-192C-2B97-8A22-4D266A76533D}"/>
              </a:ext>
            </a:extLst>
          </p:cNvPr>
          <p:cNvSpPr>
            <a:spLocks noGrp="1"/>
          </p:cNvSpPr>
          <p:nvPr>
            <p:ph idx="1"/>
          </p:nvPr>
        </p:nvSpPr>
        <p:spPr>
          <a:xfrm>
            <a:off x="457200" y="1810512"/>
            <a:ext cx="8229600" cy="4525963"/>
          </a:xfrm>
        </p:spPr>
        <p:txBody>
          <a:bodyPr/>
          <a:lstStyle/>
          <a:p>
            <a:r>
              <a:rPr lang="fr-FR" sz="1800"/>
              <a:t>Les spécialistes de la Mesure ont besoin de commerciaux(ales), de chefs de produit, de responsables communication/markéting, de chefs de projets, d'ingénieurs et technicien(ne)s de production, d'instrumentistes, de chefs de chantier…</a:t>
            </a:r>
          </a:p>
          <a:p>
            <a:r>
              <a:rPr lang="fr-FR" sz="1800"/>
              <a:t>Tous les secteurs sont concernés: l'automobile, l'environnement, la chimie, l'industrie pharmaceutique, les objets connectés, l'intelligence artificielle…</a:t>
            </a:r>
          </a:p>
          <a:p>
            <a:endParaRPr lang="fr-FR" sz="1100"/>
          </a:p>
          <a:p>
            <a:pPr marL="0" indent="0">
              <a:buNone/>
            </a:pPr>
            <a:r>
              <a:rPr lang="fr-FR" sz="2000" b="1">
                <a:solidFill>
                  <a:srgbClr val="FF6600"/>
                </a:solidFill>
                <a:latin typeface="arial" panose="020B0604020202020204" pitchFamily="34" charset="0"/>
              </a:rPr>
              <a:t>👉Un espace </a:t>
            </a:r>
            <a:r>
              <a:rPr lang="fr-FR" sz="2000" b="1">
                <a:solidFill>
                  <a:srgbClr val="FF6600"/>
                </a:solidFill>
                <a:latin typeface="arial" panose="020B0604020202020204" pitchFamily="34" charset="0"/>
                <a:hlinkClick r:id="rId2"/>
              </a:rPr>
              <a:t>d'offres d'emploi et de dépôt de CV</a:t>
            </a:r>
            <a:endParaRPr lang="fr-FR" sz="2000" b="1">
              <a:solidFill>
                <a:srgbClr val="FF6600"/>
              </a:solidFill>
              <a:latin typeface="arial" panose="020B0604020202020204" pitchFamily="34" charset="0"/>
            </a:endParaRPr>
          </a:p>
          <a:p>
            <a:endParaRPr lang="fr-FR" sz="1050"/>
          </a:p>
          <a:p>
            <a:pPr marL="0" indent="0">
              <a:buNone/>
            </a:pPr>
            <a:r>
              <a:rPr lang="fr-FR" sz="1800" b="1">
                <a:solidFill>
                  <a:srgbClr val="FF6600"/>
                </a:solidFill>
                <a:latin typeface="arial" panose="020B0604020202020204" pitchFamily="34" charset="0"/>
              </a:rPr>
              <a:t>👉Des actions de </a:t>
            </a:r>
            <a:r>
              <a:rPr lang="fr-FR" sz="1800" b="1">
                <a:solidFill>
                  <a:srgbClr val="FF6600"/>
                </a:solidFill>
                <a:latin typeface="arial" panose="020B0604020202020204" pitchFamily="34" charset="0"/>
                <a:hlinkClick r:id="rId3"/>
              </a:rPr>
              <a:t>valorisation des métiers auprès des jeunes</a:t>
            </a:r>
            <a:endParaRPr lang="fr-FR" sz="1800" b="1">
              <a:solidFill>
                <a:srgbClr val="FF6600"/>
              </a:solidFill>
              <a:latin typeface="arial" panose="020B0604020202020204" pitchFamily="34" charset="0"/>
            </a:endParaRPr>
          </a:p>
          <a:p>
            <a:pPr marL="0" indent="0">
              <a:buNone/>
            </a:pPr>
            <a:endParaRPr lang="fr-FR" sz="1050"/>
          </a:p>
          <a:p>
            <a:pPr marL="0" indent="0">
              <a:buNone/>
            </a:pPr>
            <a:r>
              <a:rPr lang="fr-FR" sz="1800" b="1">
                <a:solidFill>
                  <a:srgbClr val="FF6600"/>
                </a:solidFill>
                <a:latin typeface="arial" panose="020B0604020202020204" pitchFamily="34" charset="0"/>
              </a:rPr>
              <a:t>👉Un partenariat avec un </a:t>
            </a:r>
            <a:r>
              <a:rPr lang="fr-FR" sz="1800" b="1">
                <a:solidFill>
                  <a:srgbClr val="FF6600"/>
                </a:solidFill>
                <a:latin typeface="arial" panose="020B0604020202020204" pitchFamily="34" charset="0"/>
                <a:hlinkClick r:id="rId4"/>
              </a:rPr>
              <a:t>cabinet de recrutement</a:t>
            </a:r>
            <a:endParaRPr lang="fr-FR" sz="1800" b="1">
              <a:solidFill>
                <a:srgbClr val="FF6600"/>
              </a:solidFill>
              <a:latin typeface="arial" panose="020B0604020202020204" pitchFamily="34" charset="0"/>
            </a:endParaRPr>
          </a:p>
          <a:p>
            <a:pPr marL="0" indent="0">
              <a:buNone/>
            </a:pPr>
            <a:endParaRPr lang="fr-FR" sz="1100" b="1">
              <a:solidFill>
                <a:srgbClr val="FF6600"/>
              </a:solidFill>
              <a:latin typeface="arial" panose="020B0604020202020204" pitchFamily="34" charset="0"/>
            </a:endParaRPr>
          </a:p>
          <a:p>
            <a:pPr marL="0" indent="0">
              <a:buNone/>
            </a:pPr>
            <a:r>
              <a:rPr lang="fr-FR" sz="1800" b="1">
                <a:solidFill>
                  <a:srgbClr val="FF6600"/>
                </a:solidFill>
                <a:latin typeface="arial" panose="020B0604020202020204" pitchFamily="34" charset="0"/>
              </a:rPr>
              <a:t>👉Un relais des offres d’emploi sur </a:t>
            </a:r>
            <a:r>
              <a:rPr lang="fr-FR" sz="1800" b="1" err="1">
                <a:solidFill>
                  <a:srgbClr val="FF6600"/>
                </a:solidFill>
                <a:latin typeface="arial" panose="020B0604020202020204" pitchFamily="34" charset="0"/>
                <a:hlinkClick r:id="rId5"/>
              </a:rPr>
              <a:t>LinkedIN</a:t>
            </a:r>
            <a:endParaRPr lang="fr-FR" sz="1800" b="1">
              <a:solidFill>
                <a:srgbClr val="FF6600"/>
              </a:solidFill>
              <a:latin typeface="arial" panose="020B0604020202020204" pitchFamily="34" charset="0"/>
            </a:endParaRPr>
          </a:p>
          <a:p>
            <a:endParaRPr lang="fr-FR" sz="1800"/>
          </a:p>
        </p:txBody>
      </p:sp>
    </p:spTree>
    <p:extLst>
      <p:ext uri="{BB962C8B-B14F-4D97-AF65-F5344CB8AC3E}">
        <p14:creationId xmlns:p14="http://schemas.microsoft.com/office/powerpoint/2010/main" val="288006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Christophe Bracon - </a:t>
            </a:r>
            <a:r>
              <a:rPr lang="fr-FR" altLang="fr-FR" sz="1800" b="1" err="1">
                <a:latin typeface="Calibri" panose="020F0502020204030204" pitchFamily="34" charset="0"/>
                <a:cs typeface="Calibri" panose="020F0502020204030204" pitchFamily="34" charset="0"/>
              </a:rPr>
              <a:t>Wimesure</a:t>
            </a:r>
            <a:endParaRPr lang="fr-FR" altLang="fr-FR" sz="1800" b="1">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Grâce au Réseau Mesure j’ai pu bénéficier de </a:t>
            </a:r>
            <a:r>
              <a:rPr lang="fr-FR" altLang="fr-FR" sz="1800" b="1">
                <a:latin typeface="Calibri" panose="020F0502020204030204" pitchFamily="34" charset="0"/>
                <a:cs typeface="Calibri" panose="020F0502020204030204" pitchFamily="34" charset="0"/>
              </a:rPr>
              <a:t>tarifs très compétitifs </a:t>
            </a:r>
            <a:r>
              <a:rPr lang="fr-FR" altLang="fr-FR" sz="1800">
                <a:latin typeface="Calibri" panose="020F0502020204030204" pitchFamily="34" charset="0"/>
                <a:cs typeface="Calibri" panose="020F0502020204030204" pitchFamily="34" charset="0"/>
              </a:rPr>
              <a:t>pour développer la </a:t>
            </a:r>
            <a:r>
              <a:rPr lang="fr-FR" altLang="fr-FR" sz="1800" b="1">
                <a:latin typeface="Calibri" panose="020F0502020204030204" pitchFamily="34" charset="0"/>
                <a:cs typeface="Calibri" panose="020F0502020204030204" pitchFamily="34" charset="0"/>
              </a:rPr>
              <a:t>visibilité</a:t>
            </a:r>
            <a:r>
              <a:rPr lang="fr-FR" altLang="fr-FR" sz="180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a:latin typeface="Calibri" panose="020F0502020204030204" pitchFamily="34" charset="0"/>
                <a:cs typeface="Calibri" panose="020F0502020204030204" pitchFamily="34" charset="0"/>
              </a:rPr>
              <a:t>De plus, je peux </a:t>
            </a:r>
            <a:r>
              <a:rPr lang="fr-FR" altLang="fr-FR" sz="1800" b="1">
                <a:latin typeface="Calibri" panose="020F0502020204030204" pitchFamily="34" charset="0"/>
                <a:cs typeface="Calibri" panose="020F0502020204030204" pitchFamily="34" charset="0"/>
              </a:rPr>
              <a:t>diffuser gratuitement </a:t>
            </a:r>
            <a:r>
              <a:rPr lang="fr-FR" altLang="fr-FR" sz="180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a:latin typeface="Calibri" panose="020F0502020204030204" pitchFamily="34" charset="0"/>
                <a:cs typeface="Calibri" panose="020F0502020204030204" pitchFamily="34" charset="0"/>
              </a:rPr>
              <a:t>réduis donc mes coûts </a:t>
            </a:r>
            <a:r>
              <a:rPr lang="fr-FR" altLang="fr-FR" sz="180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a:solidFill>
                  <a:schemeClr val="accent6">
                    <a:lumMod val="75000"/>
                  </a:schemeClr>
                </a:solidFill>
                <a:latin typeface="Calibri" panose="020F0502020204030204" pitchFamily="34" charset="0"/>
                <a:cs typeface="Arial" charset="0"/>
              </a:rPr>
              <a:t>Qui sommes nous ?</a:t>
            </a: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pic>
        <p:nvPicPr>
          <p:cNvPr id="4" name="Image 3">
            <a:extLst>
              <a:ext uri="{FF2B5EF4-FFF2-40B4-BE49-F238E27FC236}">
                <a16:creationId xmlns:a16="http://schemas.microsoft.com/office/drawing/2014/main" id="{5FBAE318-9798-30C4-B264-5EA0A5D4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68760"/>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11763" y="-22449"/>
            <a:ext cx="6408712"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Communication Digitale </a:t>
            </a:r>
            <a:endParaRPr lang="fr-FR" altLang="fr-FR" sz="4000" b="1">
              <a:solidFill>
                <a:schemeClr val="accent6">
                  <a:lumMod val="75000"/>
                </a:schemeClr>
              </a:solidFill>
              <a:latin typeface="Calibri" pitchFamily="34" charset="0"/>
            </a:endParaRPr>
          </a:p>
        </p:txBody>
      </p:sp>
      <p:sp>
        <p:nvSpPr>
          <p:cNvPr id="7" name="Rectangle 7">
            <a:extLst>
              <a:ext uri="{FF2B5EF4-FFF2-40B4-BE49-F238E27FC236}">
                <a16:creationId xmlns:a16="http://schemas.microsoft.com/office/drawing/2014/main" id="{3AC0E5C0-5D03-40A4-85B0-4E879F2D33B1}"/>
              </a:ext>
            </a:extLst>
          </p:cNvPr>
          <p:cNvSpPr txBox="1">
            <a:spLocks/>
          </p:cNvSpPr>
          <p:nvPr/>
        </p:nvSpPr>
        <p:spPr bwMode="auto">
          <a:xfrm>
            <a:off x="179512" y="1052736"/>
            <a:ext cx="8425525"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groupe de travail dédié</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Elaboration d’un plan de formation pour les adhérents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Un échange d’expériences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Des interventions avec des spécialistes pour développer son plan d’actions digital</a:t>
            </a:r>
          </a:p>
          <a:p>
            <a:pPr marL="342900" indent="-342900">
              <a:buFont typeface="Wingdings" panose="05000000000000000000" pitchFamily="2" charset="2"/>
              <a:buChar char="§"/>
              <a:defRPr/>
            </a:pPr>
            <a:endParaRPr lang="fr-FR" sz="2400"/>
          </a:p>
          <a:p>
            <a:pPr>
              <a:buNone/>
              <a:defRPr/>
            </a:pPr>
            <a:r>
              <a:rPr lang="fr-FR" sz="2400" b="1">
                <a:latin typeface="Calibri" panose="020F0502020204030204" pitchFamily="34" charset="0"/>
                <a:cs typeface="Calibri" panose="020F0502020204030204" pitchFamily="34" charset="0"/>
              </a:rPr>
              <a:t>Une communication pour les adhérents sur le site internet du Réseau Mesure et sur LinkedIn</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Amplifier son SEO</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Développer son image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r>
              <a:rPr lang="fr-FR" sz="2400" b="1">
                <a:latin typeface="Calibri" panose="020F0502020204030204" pitchFamily="34" charset="0"/>
                <a:cs typeface="Calibri" panose="020F0502020204030204" pitchFamily="34" charset="0"/>
              </a:rPr>
              <a:t>Une communication digitale amplifiée grâce au plan média du Réseau Mesure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Tree>
    <p:extLst>
      <p:ext uri="{BB962C8B-B14F-4D97-AF65-F5344CB8AC3E}">
        <p14:creationId xmlns:p14="http://schemas.microsoft.com/office/powerpoint/2010/main" val="281697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partenariat presse/web :</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spécifique dans le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a:t>
            </a:r>
            <a:r>
              <a:rPr lang="fr-FR" altLang="fr-FR" sz="4000" b="1">
                <a:solidFill>
                  <a:schemeClr val="accent6">
                    <a:lumMod val="75000"/>
                  </a:schemeClr>
                </a:solidFill>
                <a:latin typeface="Calibri" panose="020F0502020204030204" pitchFamily="34" charset="0"/>
                <a:cs typeface="Arial" charset="0"/>
                <a:hlinkClick r:id="rId4"/>
              </a:rPr>
              <a:t>Plan Média</a:t>
            </a:r>
            <a:endParaRPr lang="fr-FR" altLang="fr-FR" sz="4000" b="1">
              <a:solidFill>
                <a:schemeClr val="accent6">
                  <a:lumMod val="75000"/>
                </a:schemeClr>
              </a:solidFill>
              <a:latin typeface="Calibri" pitchFamily="34" charset="0"/>
            </a:endParaRPr>
          </a:p>
        </p:txBody>
      </p:sp>
      <p:pic>
        <p:nvPicPr>
          <p:cNvPr id="5" name="Image 4" descr="Une image contenant texte, capture d’écran, Police, conception&#10;&#10;Description générée automatiquement">
            <a:extLst>
              <a:ext uri="{FF2B5EF4-FFF2-40B4-BE49-F238E27FC236}">
                <a16:creationId xmlns:a16="http://schemas.microsoft.com/office/drawing/2014/main" id="{7C8F8045-4C01-0DC2-288A-E44E75C2B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67" t="22204" r="11608" b="9868"/>
          <a:stretch/>
        </p:blipFill>
        <p:spPr>
          <a:xfrm>
            <a:off x="3858767" y="2039112"/>
            <a:ext cx="4987744" cy="3273552"/>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237032" y="6216668"/>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Jean-Marc </a:t>
            </a:r>
            <a:r>
              <a:rPr lang="fr-FR" altLang="fr-FR" sz="1800" err="1">
                <a:latin typeface="Calibri" panose="020F0502020204030204" pitchFamily="34" charset="0"/>
                <a:cs typeface="Calibri" panose="020F0502020204030204" pitchFamily="34" charset="0"/>
              </a:rPr>
              <a:t>Pras</a:t>
            </a:r>
            <a:r>
              <a:rPr lang="fr-FR" altLang="fr-FR" sz="1800">
                <a:latin typeface="Calibri" panose="020F0502020204030204" pitchFamily="34" charset="0"/>
                <a:cs typeface="Calibri" panose="020F0502020204030204" pitchFamily="34" charset="0"/>
              </a:rPr>
              <a:t> – </a:t>
            </a:r>
            <a:r>
              <a:rPr lang="fr-FR" altLang="fr-FR" sz="1800" b="1">
                <a:latin typeface="Calibri" panose="020F0502020204030204" pitchFamily="34" charset="0"/>
                <a:cs typeface="Calibri" panose="020F0502020204030204" pitchFamily="34" charset="0"/>
              </a:rPr>
              <a:t>EUROTEK</a:t>
            </a:r>
          </a:p>
        </p:txBody>
      </p:sp>
      <p:sp>
        <p:nvSpPr>
          <p:cNvPr id="34823" name="ZoneTexte 6"/>
          <p:cNvSpPr txBox="1">
            <a:spLocks noChangeArrowheads="1"/>
          </p:cNvSpPr>
          <p:nvPr/>
        </p:nvSpPr>
        <p:spPr bwMode="auto">
          <a:xfrm>
            <a:off x="4211960" y="3068111"/>
            <a:ext cx="3887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a:latin typeface="Calibri" panose="020F0502020204030204" pitchFamily="34" charset="0"/>
                <a:cs typeface="Calibri" panose="020F0502020204030204" pitchFamily="34" charset="0"/>
              </a:rPr>
              <a:t>La participation mutualisée au salon Pollutec me permet de bénéficier de </a:t>
            </a:r>
            <a:r>
              <a:rPr lang="fr-FR" altLang="fr-FR" sz="1800" b="1">
                <a:latin typeface="Calibri" panose="020F0502020204030204" pitchFamily="34" charset="0"/>
                <a:cs typeface="Calibri" panose="020F0502020204030204" pitchFamily="34" charset="0"/>
              </a:rPr>
              <a:t>tarifs préférentiels </a:t>
            </a:r>
            <a:r>
              <a:rPr lang="fr-FR" altLang="fr-FR" sz="1800">
                <a:latin typeface="Calibri" panose="020F0502020204030204" pitchFamily="34" charset="0"/>
                <a:cs typeface="Calibri" panose="020F0502020204030204" pitchFamily="34" charset="0"/>
              </a:rPr>
              <a:t>et d’une </a:t>
            </a:r>
            <a:r>
              <a:rPr lang="fr-FR" altLang="fr-FR" sz="1800" b="1">
                <a:latin typeface="Calibri" panose="020F0502020204030204" pitchFamily="34" charset="0"/>
                <a:cs typeface="Calibri" panose="020F0502020204030204" pitchFamily="34" charset="0"/>
              </a:rPr>
              <a:t>visibilité accrue</a:t>
            </a:r>
            <a:r>
              <a:rPr lang="fr-FR" altLang="fr-FR" sz="1800">
                <a:latin typeface="Calibri" panose="020F0502020204030204" pitchFamily="34" charset="0"/>
                <a:cs typeface="Calibri" panose="020F0502020204030204" pitchFamily="34" charset="0"/>
              </a:rPr>
              <a:t>.</a:t>
            </a:r>
          </a:p>
          <a:p>
            <a:pPr algn="just">
              <a:spcBef>
                <a:spcPct val="0"/>
              </a:spcBef>
              <a:buFontTx/>
              <a:buNone/>
            </a:pPr>
            <a:r>
              <a:rPr lang="fr-FR" altLang="fr-FR" sz="180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a:latin typeface="Calibri" panose="020F0502020204030204" pitchFamily="34" charset="0"/>
                <a:cs typeface="Calibri" panose="020F0502020204030204" pitchFamily="34" charset="0"/>
              </a:rPr>
              <a:t>découvrir et cibler</a:t>
            </a:r>
            <a:r>
              <a:rPr lang="fr-FR" altLang="fr-FR" sz="1800">
                <a:latin typeface="Calibri" panose="020F0502020204030204" pitchFamily="34" charset="0"/>
                <a:cs typeface="Calibri" panose="020F0502020204030204" pitchFamily="34" charset="0"/>
              </a:rPr>
              <a:t> de nouveaux médias.</a:t>
            </a:r>
          </a:p>
        </p:txBody>
      </p:sp>
      <p:pic>
        <p:nvPicPr>
          <p:cNvPr id="8" name="Image 7" descr="Une image contenant Visage humain, personne, habits, ciel&#10;&#10;Description générée automatiquement">
            <a:extLst>
              <a:ext uri="{FF2B5EF4-FFF2-40B4-BE49-F238E27FC236}">
                <a16:creationId xmlns:a16="http://schemas.microsoft.com/office/drawing/2014/main" id="{51E6DB3F-76F4-5C6D-9163-282D4B0DE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84" y="4733308"/>
            <a:ext cx="1010085" cy="1450457"/>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a:solidFill>
                  <a:schemeClr val="accent6">
                    <a:lumMod val="75000"/>
                  </a:schemeClr>
                </a:solidFill>
                <a:latin typeface="Calibri" pitchFamily="34" charset="0"/>
                <a:hlinkClick r:id="rId3"/>
              </a:rPr>
              <a:t>Salons</a:t>
            </a:r>
            <a:endParaRPr lang="fr-FR" altLang="fr-FR" sz="4000" b="1">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a:t>Vous souhaitez accroître votre visibilité sur les salons à des coûts optimisés ?</a:t>
            </a:r>
          </a:p>
          <a:p>
            <a:endParaRPr lang="fr-FR" sz="2400"/>
          </a:p>
          <a:p>
            <a:r>
              <a:rPr lang="fr-FR" sz="2400"/>
              <a:t>Le Réseau Mesure offre 4 solutions :</a:t>
            </a:r>
          </a:p>
          <a:p>
            <a:pPr marL="342900" indent="-342900">
              <a:buFont typeface="Arial" panose="020B0604020202020204" pitchFamily="34" charset="0"/>
              <a:buChar char="•"/>
            </a:pPr>
            <a:r>
              <a:rPr lang="fr-FR" sz="2400"/>
              <a:t>La participation mutualisée sur un espace dédié aux adhérents du Réseau Mesure.</a:t>
            </a:r>
          </a:p>
          <a:p>
            <a:pPr marL="342900" indent="-342900">
              <a:buFont typeface="Arial" panose="020B0604020202020204" pitchFamily="34" charset="0"/>
              <a:buChar char="•"/>
            </a:pPr>
            <a:r>
              <a:rPr lang="fr-FR" sz="2400"/>
              <a:t>La participation à des salons avec des partenaires.</a:t>
            </a:r>
          </a:p>
          <a:p>
            <a:pPr marL="342900" indent="-342900">
              <a:buFont typeface="Arial" panose="020B0604020202020204" pitchFamily="34" charset="0"/>
              <a:buChar char="•"/>
            </a:pPr>
            <a:r>
              <a:rPr lang="fr-FR" sz="2400"/>
              <a:t>Des tarifs préférentiels pour les membres du Réseau.</a:t>
            </a:r>
          </a:p>
          <a:p>
            <a:pPr marL="342900" indent="-342900">
              <a:buFont typeface="Arial" panose="020B0604020202020204" pitchFamily="34" charset="0"/>
              <a:buChar char="•"/>
            </a:pPr>
            <a:r>
              <a:rPr lang="fr-FR" sz="240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80894" y="-1988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132588" y="1360900"/>
            <a:ext cx="8878824" cy="5068887"/>
          </a:xfrm>
        </p:spPr>
        <p:txBody>
          <a:bodyPr/>
          <a:lstStyle/>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1050" b="1">
              <a:solidFill>
                <a:srgbClr val="C00000"/>
              </a:solidFill>
              <a:latin typeface="Calibri" panose="020F0502020204030204" pitchFamily="34" charset="0"/>
              <a:cs typeface="Calibri" panose="020F0502020204030204" pitchFamily="34" charset="0"/>
            </a:endParaRPr>
          </a:p>
          <a:p>
            <a:r>
              <a:rPr lang="fr-FR" sz="1400" b="1"/>
              <a:t>Claunel MASSIES</a:t>
            </a:r>
            <a:r>
              <a:rPr lang="fr-FR" sz="1400"/>
              <a:t>, représentant la société </a:t>
            </a:r>
            <a:r>
              <a:rPr lang="fr-FR" sz="1400" b="1"/>
              <a:t>WIMESURE</a:t>
            </a:r>
            <a:r>
              <a:rPr lang="fr-FR" sz="1400"/>
              <a:t>, </a:t>
            </a:r>
            <a:br>
              <a:rPr lang="fr-FR" sz="1400"/>
            </a:br>
            <a:r>
              <a:rPr lang="fr-FR" sz="1400"/>
              <a:t>	en qualité de Président </a:t>
            </a:r>
          </a:p>
          <a:p>
            <a:r>
              <a:rPr lang="fr-FR" sz="1400" b="1"/>
              <a:t>Bruno LEFEBVRE</a:t>
            </a:r>
            <a:r>
              <a:rPr lang="fr-FR" sz="1400"/>
              <a:t>, représentant la société </a:t>
            </a:r>
            <a:r>
              <a:rPr lang="fr-FR" sz="1400" b="1"/>
              <a:t>MITUTOYO</a:t>
            </a:r>
            <a:r>
              <a:rPr lang="fr-FR" sz="1400"/>
              <a:t>, </a:t>
            </a:r>
            <a:br>
              <a:rPr lang="fr-FR" sz="1400"/>
            </a:br>
            <a:r>
              <a:rPr lang="fr-FR" sz="1400"/>
              <a:t>	en qualité de Vice-Président en charge des achats</a:t>
            </a:r>
          </a:p>
          <a:p>
            <a:r>
              <a:rPr lang="fr-FR" sz="1400" b="1"/>
              <a:t>Marc-Robert HENRARD</a:t>
            </a:r>
            <a:r>
              <a:rPr lang="fr-FR" sz="1400"/>
              <a:t>, représentant la société </a:t>
            </a:r>
            <a:r>
              <a:rPr lang="fr-FR" sz="1400" b="1"/>
              <a:t>NAVIMET</a:t>
            </a:r>
            <a:r>
              <a:rPr lang="fr-FR" sz="1400"/>
              <a:t>, </a:t>
            </a:r>
            <a:br>
              <a:rPr lang="fr-FR" sz="1400"/>
            </a:br>
            <a:r>
              <a:rPr lang="fr-FR" sz="1400"/>
              <a:t>	en qualité de Vice-Président en charge de l’export et Secrétaire</a:t>
            </a:r>
          </a:p>
          <a:p>
            <a:r>
              <a:rPr lang="fr-FR" sz="1400" b="1"/>
              <a:t>Michel LEYMARIE</a:t>
            </a:r>
            <a:r>
              <a:rPr lang="fr-FR" sz="1400"/>
              <a:t>, représentant la société </a:t>
            </a:r>
            <a:r>
              <a:rPr lang="fr-FR" sz="1400" b="1"/>
              <a:t>ASC INSTRUMENT</a:t>
            </a:r>
            <a:r>
              <a:rPr lang="fr-FR" sz="1400"/>
              <a:t>, </a:t>
            </a:r>
            <a:br>
              <a:rPr lang="fr-FR" sz="1400"/>
            </a:br>
            <a:r>
              <a:rPr lang="fr-FR" sz="1400"/>
              <a:t>	en qualité de Vice-Président en charge de l’innovation (notamment pour les fabricants)</a:t>
            </a:r>
          </a:p>
          <a:p>
            <a:r>
              <a:rPr lang="fr-FR" sz="1400" b="1"/>
              <a:t>Marie BLANC</a:t>
            </a:r>
            <a:r>
              <a:rPr lang="fr-FR" sz="1400"/>
              <a:t>, représentant la société </a:t>
            </a:r>
            <a:r>
              <a:rPr lang="fr-FR" sz="1400" b="1"/>
              <a:t>DELTAMU</a:t>
            </a:r>
            <a:r>
              <a:rPr lang="fr-FR" sz="1400"/>
              <a:t>, </a:t>
            </a:r>
            <a:br>
              <a:rPr lang="fr-FR" sz="1400"/>
            </a:br>
            <a:r>
              <a:rPr lang="fr-FR" sz="1400"/>
              <a:t>	en qualité de Vice-Présidente en charge de l’innovation (notamment pour les actions liées à l’IA) </a:t>
            </a:r>
          </a:p>
          <a:p>
            <a:r>
              <a:rPr lang="fr-FR" sz="1400" b="1"/>
              <a:t>Emmanuel ORFILA</a:t>
            </a:r>
            <a:r>
              <a:rPr lang="fr-FR" sz="1400"/>
              <a:t>, représentant la société </a:t>
            </a:r>
            <a:r>
              <a:rPr lang="fr-FR" sz="1400" b="1"/>
              <a:t>DIMELCO</a:t>
            </a:r>
            <a:r>
              <a:rPr lang="fr-FR" sz="1400"/>
              <a:t>, </a:t>
            </a:r>
            <a:br>
              <a:rPr lang="fr-FR" sz="1400"/>
            </a:br>
            <a:r>
              <a:rPr lang="fr-FR" sz="1400"/>
              <a:t>	en qualité de Vice-Président en charge la région sud de la France </a:t>
            </a:r>
          </a:p>
          <a:p>
            <a:r>
              <a:rPr lang="fr-FR" sz="1400" b="1"/>
              <a:t>Bertram WALTER</a:t>
            </a:r>
            <a:r>
              <a:rPr lang="fr-FR" sz="1400"/>
              <a:t>, représentant la société </a:t>
            </a:r>
            <a:r>
              <a:rPr lang="fr-FR" sz="1400" b="1"/>
              <a:t>ACOMESURES</a:t>
            </a:r>
            <a:r>
              <a:rPr lang="fr-FR" sz="1400"/>
              <a:t> </a:t>
            </a:r>
            <a:br>
              <a:rPr lang="fr-FR" sz="1400"/>
            </a:br>
            <a:r>
              <a:rPr lang="fr-FR" sz="1400"/>
              <a:t>	en qualité de Trésorier </a:t>
            </a:r>
          </a:p>
          <a:p>
            <a:r>
              <a:rPr lang="fr-FR" sz="1400" b="1"/>
              <a:t>Elena STANTCHEV</a:t>
            </a:r>
            <a:r>
              <a:rPr lang="fr-FR" sz="1400"/>
              <a:t>, représentant la société </a:t>
            </a:r>
            <a:r>
              <a:rPr lang="fr-FR" sz="1400" b="1"/>
              <a:t>MICRO EPSILON</a:t>
            </a:r>
          </a:p>
          <a:p>
            <a:endParaRPr lang="fr-FR" sz="1400"/>
          </a:p>
          <a:p>
            <a:endParaRPr lang="fr-FR" sz="1800"/>
          </a:p>
          <a:p>
            <a:endParaRPr lang="fr-FR" sz="1800"/>
          </a:p>
          <a:p>
            <a:endParaRPr lang="fr-FR" sz="1800" b="1"/>
          </a:p>
          <a:p>
            <a:endParaRPr lang="fr-FR" sz="1800" b="1"/>
          </a:p>
          <a:p>
            <a:pPr lvl="0"/>
            <a:endParaRPr lang="fr-FR" sz="1800"/>
          </a:p>
          <a:p>
            <a:pPr lvl="0"/>
            <a:endParaRPr lang="fr-FR" sz="1800"/>
          </a:p>
          <a:p>
            <a:pPr marL="0" indent="0" algn="r">
              <a:buFont typeface="Arial" charset="0"/>
              <a:buNone/>
              <a:defRPr/>
            </a:pPr>
            <a:endParaRPr lang="fr-FR" sz="2000">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242788"/>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57200" y="692696"/>
            <a:ext cx="8229600" cy="5472608"/>
          </a:xfrm>
        </p:spPr>
        <p:txBody>
          <a:bodyPr/>
          <a:lstStyle/>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Le conseil d’administration :</a:t>
            </a:r>
          </a:p>
          <a:p>
            <a:r>
              <a:rPr lang="fr-FR" sz="1100"/>
              <a:t>société </a:t>
            </a:r>
            <a:r>
              <a:rPr lang="fr-FR" sz="1100" b="1"/>
              <a:t>ACOMESURES &amp; Métrologie </a:t>
            </a:r>
            <a:r>
              <a:rPr lang="fr-FR" sz="1100"/>
              <a:t>représentée par </a:t>
            </a:r>
            <a:r>
              <a:rPr lang="fr-FR" sz="1100" b="1"/>
              <a:t>Bertram WALTER </a:t>
            </a:r>
          </a:p>
          <a:p>
            <a:r>
              <a:rPr lang="fr-FR" sz="1100"/>
              <a:t>société </a:t>
            </a:r>
            <a:r>
              <a:rPr lang="fr-FR" sz="1100" b="1"/>
              <a:t>ASC INSTRUMENT </a:t>
            </a:r>
            <a:r>
              <a:rPr lang="fr-FR" sz="1100"/>
              <a:t>représentée par </a:t>
            </a:r>
            <a:r>
              <a:rPr lang="fr-FR" sz="1100" b="1"/>
              <a:t>Michel LEYMARIE </a:t>
            </a:r>
          </a:p>
          <a:p>
            <a:r>
              <a:rPr lang="fr-FR" sz="1100"/>
              <a:t>société</a:t>
            </a:r>
            <a:r>
              <a:rPr lang="fr-FR" sz="1100" b="1"/>
              <a:t> BEAMEX </a:t>
            </a:r>
            <a:r>
              <a:rPr lang="fr-FR" sz="1100"/>
              <a:t>représentée par </a:t>
            </a:r>
            <a:r>
              <a:rPr lang="fr-FR" sz="1100" b="1"/>
              <a:t>Christophe BOUBAY</a:t>
            </a:r>
          </a:p>
          <a:p>
            <a:r>
              <a:rPr lang="fr-FR" sz="1100"/>
              <a:t>société </a:t>
            </a:r>
            <a:r>
              <a:rPr lang="fr-FR" sz="1100" b="1"/>
              <a:t>CETIAT</a:t>
            </a:r>
            <a:r>
              <a:rPr lang="fr-FR" sz="1100"/>
              <a:t> représentée par </a:t>
            </a:r>
            <a:r>
              <a:rPr lang="fr-FR" sz="1100" b="1"/>
              <a:t>Pierre CLAUDEL </a:t>
            </a:r>
          </a:p>
          <a:p>
            <a:r>
              <a:rPr lang="fr-FR" sz="1100"/>
              <a:t>société </a:t>
            </a:r>
            <a:r>
              <a:rPr lang="fr-FR" sz="1100" b="1"/>
              <a:t>CIRA</a:t>
            </a:r>
            <a:r>
              <a:rPr lang="fr-FR" sz="1100"/>
              <a:t> représentée par </a:t>
            </a:r>
            <a:r>
              <a:rPr lang="fr-FR" sz="1100" b="1"/>
              <a:t>Nicolas IVARS</a:t>
            </a:r>
          </a:p>
          <a:p>
            <a:r>
              <a:rPr lang="fr-FR" sz="1100"/>
              <a:t>société </a:t>
            </a:r>
            <a:r>
              <a:rPr lang="fr-FR" sz="1100" b="1"/>
              <a:t>DELTAMU</a:t>
            </a:r>
            <a:r>
              <a:rPr lang="fr-FR" sz="1100"/>
              <a:t> représentée par </a:t>
            </a:r>
            <a:r>
              <a:rPr lang="fr-FR" sz="1100" b="1"/>
              <a:t>Marie BLANC</a:t>
            </a:r>
          </a:p>
          <a:p>
            <a:r>
              <a:rPr lang="fr-FR" sz="1100"/>
              <a:t>société </a:t>
            </a:r>
            <a:r>
              <a:rPr lang="fr-FR" sz="1100" b="1"/>
              <a:t>DIMELCO</a:t>
            </a:r>
            <a:r>
              <a:rPr lang="fr-FR" sz="1100"/>
              <a:t> représentée par </a:t>
            </a:r>
            <a:r>
              <a:rPr lang="fr-FR" sz="1100" b="1"/>
              <a:t>Emmanuel ORFILA </a:t>
            </a:r>
          </a:p>
          <a:p>
            <a:r>
              <a:rPr lang="fr-FR" sz="1100"/>
              <a:t>société </a:t>
            </a:r>
            <a:r>
              <a:rPr lang="fr-FR" sz="1100" b="1"/>
              <a:t>ENDRESS + HAUSER </a:t>
            </a:r>
            <a:r>
              <a:rPr lang="fr-FR" sz="1100"/>
              <a:t>représentée par </a:t>
            </a:r>
            <a:r>
              <a:rPr lang="fr-FR" sz="1100" b="1"/>
              <a:t>Christelle HAUER</a:t>
            </a:r>
          </a:p>
          <a:p>
            <a:r>
              <a:rPr lang="fr-FR" sz="1100"/>
              <a:t>société</a:t>
            </a:r>
            <a:r>
              <a:rPr lang="fr-FR" sz="1100" b="1"/>
              <a:t> EUROTEK </a:t>
            </a:r>
            <a:r>
              <a:rPr lang="fr-FR" sz="1100"/>
              <a:t>représentée par </a:t>
            </a:r>
            <a:r>
              <a:rPr lang="fr-FR" sz="1100" b="1"/>
              <a:t>Jean-Marc PRAS </a:t>
            </a:r>
          </a:p>
          <a:p>
            <a:r>
              <a:rPr lang="fr-FR" sz="1100"/>
              <a:t>société </a:t>
            </a:r>
            <a:r>
              <a:rPr lang="fr-FR" sz="1100" b="1"/>
              <a:t>FT MESURES </a:t>
            </a:r>
            <a:r>
              <a:rPr lang="fr-FR" sz="1100"/>
              <a:t>représenté par </a:t>
            </a:r>
            <a:r>
              <a:rPr lang="fr-FR" sz="1100" b="1"/>
              <a:t>Frédéric BOUYON</a:t>
            </a:r>
          </a:p>
          <a:p>
            <a:r>
              <a:rPr lang="fr-FR" sz="1100"/>
              <a:t>société </a:t>
            </a:r>
            <a:r>
              <a:rPr lang="fr-FR" sz="1100" b="1"/>
              <a:t>INFLUTHERM SAS </a:t>
            </a:r>
            <a:r>
              <a:rPr lang="fr-FR" sz="1100"/>
              <a:t>représentée par </a:t>
            </a:r>
            <a:r>
              <a:rPr lang="fr-FR" sz="1100" b="1"/>
              <a:t>Didier VARIERAS</a:t>
            </a:r>
          </a:p>
          <a:p>
            <a:r>
              <a:rPr lang="fr-FR" sz="1100"/>
              <a:t>société </a:t>
            </a:r>
            <a:r>
              <a:rPr lang="fr-FR" sz="1100" b="1"/>
              <a:t>JM CONCEPT </a:t>
            </a:r>
            <a:r>
              <a:rPr lang="fr-FR" sz="1100"/>
              <a:t>représentée par </a:t>
            </a:r>
            <a:r>
              <a:rPr lang="fr-FR" sz="1100" b="1"/>
              <a:t>Khelil KCHOUK</a:t>
            </a:r>
          </a:p>
          <a:p>
            <a:r>
              <a:rPr lang="fr-FR" sz="1100"/>
              <a:t>société </a:t>
            </a:r>
            <a:r>
              <a:rPr lang="fr-FR" sz="1100" b="1"/>
              <a:t>JUMO </a:t>
            </a:r>
            <a:r>
              <a:rPr lang="fr-FR" sz="1100"/>
              <a:t>représentée par </a:t>
            </a:r>
            <a:r>
              <a:rPr lang="fr-FR" sz="1100" b="1"/>
              <a:t>Jean-Marc RICHARD </a:t>
            </a:r>
          </a:p>
          <a:p>
            <a:r>
              <a:rPr lang="fr-FR" sz="1100"/>
              <a:t>société </a:t>
            </a:r>
            <a:r>
              <a:rPr lang="fr-FR" sz="1100" b="1"/>
              <a:t>LESCATE</a:t>
            </a:r>
            <a:r>
              <a:rPr lang="fr-FR" sz="1100"/>
              <a:t> représentée par </a:t>
            </a:r>
            <a:r>
              <a:rPr lang="fr-FR" sz="1100" b="1"/>
              <a:t>Laurent AMELOOT</a:t>
            </a:r>
          </a:p>
          <a:p>
            <a:r>
              <a:rPr lang="fr-FR" sz="1100"/>
              <a:t>société </a:t>
            </a:r>
            <a:r>
              <a:rPr lang="fr-FR" sz="1100" b="1"/>
              <a:t>MICRO EPSILON </a:t>
            </a:r>
            <a:r>
              <a:rPr lang="fr-FR" sz="1100"/>
              <a:t>représentée par </a:t>
            </a:r>
            <a:r>
              <a:rPr lang="fr-FR" sz="1100" b="1"/>
              <a:t>Elena STANTCHEV </a:t>
            </a:r>
          </a:p>
          <a:p>
            <a:r>
              <a:rPr lang="fr-FR" sz="1100"/>
              <a:t>société </a:t>
            </a:r>
            <a:r>
              <a:rPr lang="fr-FR" sz="1100" b="1"/>
              <a:t>MITUTOYO</a:t>
            </a:r>
            <a:r>
              <a:rPr lang="fr-FR" sz="1100"/>
              <a:t> représentée par </a:t>
            </a:r>
            <a:r>
              <a:rPr lang="fr-FR" sz="1100" b="1"/>
              <a:t>Bruno LEFEBVRE </a:t>
            </a:r>
          </a:p>
          <a:p>
            <a:r>
              <a:rPr lang="fr-FR" sz="1100"/>
              <a:t>société </a:t>
            </a:r>
            <a:r>
              <a:rPr lang="fr-FR" sz="1100" b="1"/>
              <a:t>MY NETWORK DIAGNOSTIC SOLUTIONS </a:t>
            </a:r>
            <a:r>
              <a:rPr lang="fr-FR" sz="1100"/>
              <a:t>représentée par </a:t>
            </a:r>
            <a:r>
              <a:rPr lang="fr-FR" sz="1100" b="1"/>
              <a:t>Philippe CAPON</a:t>
            </a:r>
          </a:p>
          <a:p>
            <a:r>
              <a:rPr lang="fr-FR" sz="1100"/>
              <a:t>société </a:t>
            </a:r>
            <a:r>
              <a:rPr lang="fr-FR" sz="1100" b="1"/>
              <a:t>NAVIMET </a:t>
            </a:r>
            <a:r>
              <a:rPr lang="fr-FR" sz="1100"/>
              <a:t>représentée par </a:t>
            </a:r>
            <a:r>
              <a:rPr lang="fr-FR" sz="1100" b="1"/>
              <a:t>Marc-Robert HENRARD </a:t>
            </a:r>
          </a:p>
          <a:p>
            <a:r>
              <a:rPr lang="fr-FR" sz="1100"/>
              <a:t>société </a:t>
            </a:r>
            <a:r>
              <a:rPr lang="fr-FR" sz="1100" b="1"/>
              <a:t>NERYS Group </a:t>
            </a:r>
            <a:r>
              <a:rPr lang="fr-FR" sz="1100"/>
              <a:t>représentée par </a:t>
            </a:r>
            <a:r>
              <a:rPr lang="fr-FR" sz="1100" b="1"/>
              <a:t>Luc DESRUELLE</a:t>
            </a:r>
          </a:p>
          <a:p>
            <a:r>
              <a:rPr lang="fr-FR" sz="1100"/>
              <a:t>société</a:t>
            </a:r>
            <a:r>
              <a:rPr lang="fr-FR" sz="1100" b="1"/>
              <a:t> POLYTEC </a:t>
            </a:r>
            <a:r>
              <a:rPr lang="fr-FR" sz="1100"/>
              <a:t>représentée par </a:t>
            </a:r>
            <a:r>
              <a:rPr lang="fr-FR" sz="1100" b="1"/>
              <a:t>Florent DONOT</a:t>
            </a:r>
          </a:p>
          <a:p>
            <a:r>
              <a:rPr lang="fr-FR" sz="1100"/>
              <a:t>société </a:t>
            </a:r>
            <a:r>
              <a:rPr lang="fr-FR" sz="1100" b="1"/>
              <a:t>SOLUTION MAINTENANCE </a:t>
            </a:r>
            <a:r>
              <a:rPr lang="fr-FR" sz="1100"/>
              <a:t>représentée par </a:t>
            </a:r>
            <a:r>
              <a:rPr lang="fr-FR" sz="1100" b="1"/>
              <a:t>Stéphane MURCIA </a:t>
            </a:r>
          </a:p>
          <a:p>
            <a:r>
              <a:rPr lang="fr-FR" sz="1100"/>
              <a:t>société </a:t>
            </a:r>
            <a:r>
              <a:rPr lang="fr-FR" sz="1100" b="1"/>
              <a:t>WIKA INSTRUMENTS </a:t>
            </a:r>
            <a:r>
              <a:rPr lang="fr-FR" sz="1100"/>
              <a:t>représentée </a:t>
            </a:r>
            <a:r>
              <a:rPr lang="fr-FR" sz="1100" b="1"/>
              <a:t>Pierre FORESTIER </a:t>
            </a:r>
          </a:p>
          <a:p>
            <a:r>
              <a:rPr lang="fr-FR" sz="1100"/>
              <a:t>société </a:t>
            </a:r>
            <a:r>
              <a:rPr lang="fr-FR" sz="1100" b="1"/>
              <a:t>WIMESURE </a:t>
            </a:r>
            <a:r>
              <a:rPr lang="fr-FR" sz="1100"/>
              <a:t>représentée par </a:t>
            </a:r>
            <a:r>
              <a:rPr lang="fr-FR" sz="1100" b="1"/>
              <a:t>Christophe BRACON, Marie BRACON </a:t>
            </a:r>
            <a:r>
              <a:rPr lang="fr-FR" sz="1100"/>
              <a:t>et</a:t>
            </a:r>
            <a:r>
              <a:rPr lang="fr-FR" sz="1100" b="1"/>
              <a:t> Claunel MASSIES</a:t>
            </a:r>
          </a:p>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Conseillers techniques : </a:t>
            </a:r>
            <a:r>
              <a:rPr lang="fr-FR" sz="1400" b="1">
                <a:latin typeface="Calibri" panose="020F0502020204030204" pitchFamily="34" charset="0"/>
                <a:cs typeface="Calibri" panose="020F0502020204030204" pitchFamily="34" charset="0"/>
              </a:rPr>
              <a:t>Jacques Marionneau, Francis Pithon, Bernard Wolff</a:t>
            </a:r>
            <a:endParaRPr lang="fr-FR" sz="1600" b="1">
              <a:latin typeface="Calibri" panose="020F0502020204030204" pitchFamily="34" charset="0"/>
              <a:cs typeface="Calibri" panose="020F0502020204030204" pitchFamily="34" charset="0"/>
            </a:endParaRPr>
          </a:p>
          <a:p>
            <a:pPr marL="0" indent="0" algn="r">
              <a:buFont typeface="Arial" charset="0"/>
              <a:buNone/>
              <a:defRPr/>
            </a:pPr>
            <a:r>
              <a:rPr lang="fr-FR" sz="200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523480613"/>
              </p:ext>
            </p:extLst>
          </p:nvPr>
        </p:nvGraphicFramePr>
        <p:xfrm>
          <a:off x="587523" y="980728"/>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a:effectLst/>
                        </a:rPr>
                        <a:t>Chiffre d’affaires  (M€)</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a:effectLst/>
                        </a:rPr>
                        <a:t>Montant de la cotisation annuelle</a:t>
                      </a:r>
                      <a:br>
                        <a:rPr lang="fr-FR" sz="1600">
                          <a:effectLst/>
                        </a:rPr>
                      </a:br>
                      <a:r>
                        <a:rPr lang="fr-FR" sz="1600">
                          <a:effectLst/>
                        </a:rPr>
                        <a:t>(€ HT)</a:t>
                      </a:r>
                      <a:endParaRPr lang="fr-FR" sz="110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a:effectLst/>
                        </a:rPr>
                        <a:t>&lt;1</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615 €</a:t>
                      </a:r>
                    </a:p>
                  </a:txBody>
                  <a:tcPr marL="6350" marR="6350" marT="635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a:effectLst/>
                        </a:rPr>
                        <a:t>1&lt;CA&lt;5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961 €</a:t>
                      </a:r>
                    </a:p>
                  </a:txBody>
                  <a:tcPr marL="6350" marR="6350" marT="635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1 338 €</a:t>
                      </a:r>
                    </a:p>
                  </a:txBody>
                  <a:tcPr marL="6350" marR="6350" marT="635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1 739 €</a:t>
                      </a:r>
                    </a:p>
                  </a:txBody>
                  <a:tcPr marL="6350" marR="6350" marT="635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2 318 €</a:t>
                      </a:r>
                    </a:p>
                  </a:txBody>
                  <a:tcPr marL="6350" marR="6350" marT="635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a:effectLst/>
                        </a:rPr>
                        <a:t>&gt;20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2 900 €</a:t>
                      </a:r>
                    </a:p>
                  </a:txBody>
                  <a:tcPr marL="6350" marR="6350" marT="635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1115616" y="44624"/>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Grille de cotisations 2026</a:t>
            </a:r>
          </a:p>
        </p:txBody>
      </p:sp>
      <p:sp>
        <p:nvSpPr>
          <p:cNvPr id="19486" name="ZoneTexte 1"/>
          <p:cNvSpPr txBox="1">
            <a:spLocks noChangeArrowheads="1"/>
          </p:cNvSpPr>
          <p:nvPr/>
        </p:nvSpPr>
        <p:spPr bwMode="auto">
          <a:xfrm>
            <a:off x="0" y="4725641"/>
            <a:ext cx="9108504" cy="261610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400" b="1">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400" b="1">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000" b="1">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a:p>
            <a:pPr algn="ctr">
              <a:spcBef>
                <a:spcPct val="0"/>
              </a:spcBef>
              <a:buFontTx/>
              <a:buNone/>
              <a:defRPr/>
            </a:pPr>
            <a:endParaRPr lang="fr-FR" altLang="fr-FR" sz="2000" b="1">
              <a:solidFill>
                <a:schemeClr val="accent6">
                  <a:lumMod val="50000"/>
                </a:schemeClr>
              </a:solidFill>
              <a:latin typeface="Calibri" panose="020F0502020204030204" pitchFamily="34" charset="0"/>
              <a:ea typeface="+mj-ea"/>
              <a:cs typeface="Arial" charset="0"/>
            </a:endParaRPr>
          </a:p>
          <a:p>
            <a:pPr algn="ctr">
              <a:spcBef>
                <a:spcPct val="0"/>
              </a:spcBef>
              <a:buFontTx/>
              <a:buNone/>
              <a:defRPr/>
            </a:pPr>
            <a:r>
              <a:rPr lang="fr-FR" altLang="fr-FR" sz="1800" i="1">
                <a:latin typeface="Calibri" panose="020F0502020204030204" pitchFamily="34" charset="0"/>
                <a:ea typeface="+mj-ea"/>
                <a:cs typeface="Arial" charset="0"/>
              </a:rPr>
              <a:t>Chiffre d’affaires déclaratif. </a:t>
            </a:r>
          </a:p>
          <a:p>
            <a:pPr algn="ctr">
              <a:spcBef>
                <a:spcPct val="0"/>
              </a:spcBef>
              <a:buFontTx/>
              <a:buNone/>
              <a:defRPr/>
            </a:pPr>
            <a:r>
              <a:rPr lang="fr-FR" altLang="fr-FR" sz="1800" i="1">
                <a:latin typeface="Calibri" panose="020F0502020204030204" pitchFamily="34" charset="0"/>
                <a:ea typeface="+mj-ea"/>
                <a:cs typeface="Arial" charset="0"/>
              </a:rPr>
              <a:t>A noter que chaque adhérent est invité à vérifier son appartenance à la bonne catégorie de chiffre d’affaires.</a:t>
            </a:r>
          </a:p>
          <a:p>
            <a:pPr algn="ctr">
              <a:spcBef>
                <a:spcPct val="0"/>
              </a:spcBef>
              <a:buFontTx/>
              <a:buNone/>
              <a:defRPr/>
            </a:pPr>
            <a:endParaRPr lang="fr-FR" altLang="fr-FR" sz="1800" i="1">
              <a:latin typeface="Calibri" panose="020F0502020204030204" pitchFamily="34" charset="0"/>
              <a:ea typeface="+mj-ea"/>
              <a:cs typeface="Arial" charset="0"/>
            </a:endParaRPr>
          </a:p>
          <a:p>
            <a:pPr algn="ctr">
              <a:spcBef>
                <a:spcPct val="0"/>
              </a:spcBef>
              <a:buFontTx/>
              <a:buNone/>
              <a:defRPr/>
            </a:pPr>
            <a:endParaRPr lang="fr-FR" altLang="fr-FR" sz="2400" b="1">
              <a:solidFill>
                <a:schemeClr val="accent6">
                  <a:lumMod val="50000"/>
                </a:schemeClr>
              </a:solidFill>
              <a:latin typeface="Calibri" panose="020F0502020204030204" pitchFamily="34" charset="0"/>
              <a:ea typeface="+mj-ea"/>
              <a:cs typeface="Arial" charset="0"/>
            </a:endParaRPr>
          </a:p>
        </p:txBody>
      </p:sp>
    </p:spTree>
    <p:extLst>
      <p:ext uri="{BB962C8B-B14F-4D97-AF65-F5344CB8AC3E}">
        <p14:creationId xmlns:p14="http://schemas.microsoft.com/office/powerpoint/2010/main" val="243502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78640" y="4454488"/>
            <a:ext cx="9144000" cy="992609"/>
          </a:xfrm>
        </p:spPr>
        <p:txBody>
          <a:bodyPr/>
          <a:lstStyle/>
          <a:p>
            <a:pPr marL="0" indent="0" algn="ctr">
              <a:buFont typeface="Arial" panose="020B0604020202020204" pitchFamily="34" charset="0"/>
              <a:buNone/>
            </a:pPr>
            <a:r>
              <a:rPr lang="fr-FR" altLang="fr-FR" sz="3400" b="1">
                <a:solidFill>
                  <a:schemeClr val="accent6">
                    <a:lumMod val="50000"/>
                  </a:schemeClr>
                </a:solidFill>
                <a:latin typeface="Arial" panose="020B0604020202020204" pitchFamily="34" charset="0"/>
              </a:rPr>
              <a:t>09 54 64 45 56</a:t>
            </a:r>
            <a:r>
              <a:rPr lang="fr-FR" altLang="fr-FR">
                <a:latin typeface="Arial" panose="020B0604020202020204" pitchFamily="34" charset="0"/>
              </a:rPr>
              <a:t> </a:t>
            </a:r>
            <a:br>
              <a:rPr lang="fr-FR" altLang="fr-FR">
                <a:latin typeface="Arial" panose="020B0604020202020204" pitchFamily="34" charset="0"/>
              </a:rPr>
            </a:br>
            <a:r>
              <a:rPr lang="fr-FR" altLang="fr-FR" sz="1800">
                <a:solidFill>
                  <a:schemeClr val="accent6">
                    <a:lumMod val="50000"/>
                  </a:schemeClr>
                </a:solidFill>
                <a:latin typeface="Arial" panose="020B0604020202020204" pitchFamily="34" charset="0"/>
              </a:rPr>
              <a:t>info@reseau-mesure.com        </a:t>
            </a:r>
            <a:r>
              <a:rPr lang="fr-FR" altLang="fr-FR" sz="2000">
                <a:solidFill>
                  <a:schemeClr val="accent6">
                    <a:lumMod val="50000"/>
                  </a:schemeClr>
                </a:solidFill>
                <a:latin typeface="Arial" panose="020B0604020202020204" pitchFamily="34" charset="0"/>
                <a:hlinkClick r:id="rId3"/>
              </a:rPr>
              <a:t>www.reseau-mesure.com</a:t>
            </a: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a:solidFill>
                <a:schemeClr val="accent6">
                  <a:lumMod val="50000"/>
                </a:schemeClr>
              </a:solidFill>
              <a:latin typeface="Arial" panose="020B0604020202020204" pitchFamily="34" charset="0"/>
            </a:endParaRPr>
          </a:p>
          <a:p>
            <a:pPr algn="ctr">
              <a:buNone/>
            </a:pPr>
            <a:r>
              <a:rPr lang="fr-FR" sz="1800" u="sng" kern="10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https://mesures-solutions-expo.fr/</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fr-FR" sz="1800" u="sng" kern="10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https://www.linkedin.com/company/reseau-mesure/</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800" kern="10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gn="ctr">
              <a:buFont typeface="Arial" panose="020B0604020202020204" pitchFamily="34" charset="0"/>
              <a:buNone/>
            </a:pP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br>
              <a:rPr lang="fr-FR" sz="1200" b="1">
                <a:solidFill>
                  <a:schemeClr val="tx2">
                    <a:lumMod val="60000"/>
                    <a:lumOff val="40000"/>
                  </a:schemeClr>
                </a:solidFill>
                <a:latin typeface="Arial" charset="0"/>
                <a:cs typeface="+mn-cs"/>
              </a:rPr>
            </a:br>
            <a:endParaRPr lang="fr-FR" altLang="fr-FR" sz="2000" b="1">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b="1">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99729" y="187353"/>
            <a:ext cx="6336159"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230443" y="1049347"/>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a:latin typeface="Arial" charset="0"/>
                <a:cs typeface="+mn-cs"/>
              </a:rPr>
              <a:t>Estelle DUFLOT</a:t>
            </a:r>
            <a:br>
              <a:rPr lang="fr-FR" sz="2000" b="1">
                <a:latin typeface="Arial" charset="0"/>
                <a:cs typeface="+mn-cs"/>
              </a:rPr>
            </a:br>
            <a:r>
              <a:rPr lang="fr-FR" b="1">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a:solidFill>
                  <a:srgbClr val="0070C0"/>
                </a:solidFill>
                <a:latin typeface="Arial" charset="0"/>
                <a:cs typeface="+mn-cs"/>
              </a:rPr>
              <a:t>eduflot@reseau-mesure.com</a:t>
            </a:r>
            <a:endParaRPr lang="fr-FR">
              <a:solidFill>
                <a:srgbClr val="0070C0"/>
              </a:solidFill>
              <a:latin typeface="Arial" charset="0"/>
              <a:cs typeface="+mn-cs"/>
            </a:endParaRPr>
          </a:p>
          <a:p>
            <a:pPr algn="ctr">
              <a:defRPr/>
            </a:pPr>
            <a:r>
              <a:rPr lang="fr-FR" sz="1600" b="1">
                <a:latin typeface="Arial" charset="0"/>
                <a:cs typeface="Arial" charset="0"/>
              </a:rPr>
              <a:t>06 51 05 08 80</a:t>
            </a:r>
          </a:p>
          <a:p>
            <a:pPr>
              <a:defRPr/>
            </a:pPr>
            <a:endParaRPr lang="fr-FR">
              <a:latin typeface="Arial" charset="0"/>
              <a:cs typeface="Arial" charset="0"/>
            </a:endParaRPr>
          </a:p>
        </p:txBody>
      </p:sp>
      <p:sp>
        <p:nvSpPr>
          <p:cNvPr id="7" name="ZoneTexte 6"/>
          <p:cNvSpPr txBox="1"/>
          <p:nvPr/>
        </p:nvSpPr>
        <p:spPr>
          <a:xfrm>
            <a:off x="0" y="2932427"/>
            <a:ext cx="3446234" cy="1471172"/>
          </a:xfrm>
          <a:prstGeom prst="rect">
            <a:avLst/>
          </a:prstGeom>
          <a:noFill/>
        </p:spPr>
        <p:txBody>
          <a:bodyPr wrap="square">
            <a:spAutoFit/>
          </a:bodyPr>
          <a:lstStyle/>
          <a:p>
            <a:pPr marL="0" lvl="2" algn="ctr">
              <a:spcBef>
                <a:spcPct val="20000"/>
              </a:spcBef>
              <a:defRPr/>
            </a:pPr>
            <a:r>
              <a:rPr lang="fr-FR" sz="2000" b="1">
                <a:latin typeface="Arial" charset="0"/>
                <a:cs typeface="+mn-cs"/>
              </a:rPr>
              <a:t>Patricia VERON</a:t>
            </a:r>
          </a:p>
          <a:p>
            <a:pPr marL="0" lvl="2" algn="ctr">
              <a:spcBef>
                <a:spcPct val="20000"/>
              </a:spcBef>
              <a:defRPr/>
            </a:pPr>
            <a:r>
              <a:rPr lang="fr-FR" b="1">
                <a:solidFill>
                  <a:schemeClr val="tx2">
                    <a:lumMod val="60000"/>
                    <a:lumOff val="40000"/>
                  </a:schemeClr>
                </a:solidFill>
                <a:latin typeface="Arial" charset="0"/>
                <a:cs typeface="+mn-cs"/>
              </a:rPr>
              <a:t>Chargée de mission administrative</a:t>
            </a:r>
            <a:br>
              <a:rPr lang="fr-FR" b="1">
                <a:solidFill>
                  <a:schemeClr val="tx2">
                    <a:lumMod val="60000"/>
                    <a:lumOff val="40000"/>
                  </a:schemeClr>
                </a:solidFill>
                <a:latin typeface="Arial" charset="0"/>
                <a:cs typeface="+mn-cs"/>
              </a:rPr>
            </a:br>
            <a:r>
              <a:rPr lang="fr-FR" sz="1200">
                <a:solidFill>
                  <a:srgbClr val="0070C0"/>
                </a:solidFill>
                <a:latin typeface="Arial" charset="0"/>
                <a:cs typeface="+mn-cs"/>
              </a:rPr>
              <a:t>compta@reseau-mesure.com</a:t>
            </a:r>
            <a:endParaRPr lang="fr-FR" sz="1600">
              <a:solidFill>
                <a:srgbClr val="0070C0"/>
              </a:solidFill>
              <a:latin typeface="Arial" charset="0"/>
              <a:cs typeface="+mn-cs"/>
            </a:endParaRPr>
          </a:p>
          <a:p>
            <a:pPr>
              <a:defRPr/>
            </a:pPr>
            <a:endParaRPr lang="fr-FR">
              <a:latin typeface="Arial" charset="0"/>
              <a:cs typeface="Arial" charset="0"/>
            </a:endParaRPr>
          </a:p>
        </p:txBody>
      </p:sp>
      <p:sp>
        <p:nvSpPr>
          <p:cNvPr id="8" name="ZoneTexte 7"/>
          <p:cNvSpPr txBox="1"/>
          <p:nvPr/>
        </p:nvSpPr>
        <p:spPr>
          <a:xfrm>
            <a:off x="5776406" y="2937962"/>
            <a:ext cx="3446234" cy="1409617"/>
          </a:xfrm>
          <a:prstGeom prst="rect">
            <a:avLst/>
          </a:prstGeom>
          <a:noFill/>
        </p:spPr>
        <p:txBody>
          <a:bodyPr wrap="square">
            <a:spAutoFit/>
          </a:bodyPr>
          <a:lstStyle/>
          <a:p>
            <a:pPr marL="0" lvl="2" algn="ctr">
              <a:spcBef>
                <a:spcPct val="20000"/>
              </a:spcBef>
              <a:defRPr/>
            </a:pPr>
            <a:r>
              <a:rPr lang="fr-FR" sz="2000" b="1">
                <a:latin typeface="Arial" charset="0"/>
                <a:cs typeface="+mn-cs"/>
              </a:rPr>
              <a:t>Claire ONFRAY</a:t>
            </a:r>
          </a:p>
          <a:p>
            <a:pPr marL="0" lvl="2" algn="ctr">
              <a:spcBef>
                <a:spcPct val="20000"/>
              </a:spcBef>
              <a:defRPr/>
            </a:pPr>
            <a:r>
              <a:rPr lang="fr-FR" b="1">
                <a:solidFill>
                  <a:schemeClr val="tx2">
                    <a:lumMod val="60000"/>
                    <a:lumOff val="40000"/>
                  </a:schemeClr>
                </a:solidFill>
                <a:latin typeface="Arial" charset="0"/>
                <a:cs typeface="+mn-cs"/>
              </a:rPr>
              <a:t>Chargée de mission</a:t>
            </a:r>
            <a:br>
              <a:rPr lang="fr-FR" b="1">
                <a:solidFill>
                  <a:schemeClr val="tx2">
                    <a:lumMod val="60000"/>
                    <a:lumOff val="40000"/>
                  </a:schemeClr>
                </a:solidFill>
                <a:latin typeface="Arial" charset="0"/>
                <a:cs typeface="+mn-cs"/>
              </a:rPr>
            </a:br>
            <a:r>
              <a:rPr lang="fr-FR" sz="1400" b="1">
                <a:latin typeface="Arial" charset="0"/>
                <a:cs typeface="Arial" charset="0"/>
              </a:rPr>
              <a:t>06 95 96 97 45</a:t>
            </a:r>
            <a:br>
              <a:rPr lang="fr-FR" sz="1400" b="1">
                <a:solidFill>
                  <a:schemeClr val="tx2">
                    <a:lumMod val="60000"/>
                    <a:lumOff val="40000"/>
                  </a:schemeClr>
                </a:solidFill>
                <a:latin typeface="Arial" charset="0"/>
                <a:cs typeface="+mn-cs"/>
              </a:rPr>
            </a:br>
            <a:r>
              <a:rPr lang="fr-FR" sz="1200">
                <a:solidFill>
                  <a:srgbClr val="0070C0"/>
                </a:solidFill>
                <a:latin typeface="Arial" charset="0"/>
                <a:cs typeface="+mn-cs"/>
              </a:rPr>
              <a:t>confray@reseau-mesure.com</a:t>
            </a:r>
            <a:endParaRPr lang="fr-FR" sz="1600">
              <a:solidFill>
                <a:srgbClr val="0070C0"/>
              </a:solidFill>
              <a:latin typeface="Arial" charset="0"/>
              <a:cs typeface="+mn-cs"/>
            </a:endParaRPr>
          </a:p>
          <a:p>
            <a:pPr>
              <a:defRPr/>
            </a:pPr>
            <a:endParaRPr lang="fr-FR">
              <a:latin typeface="Arial" charset="0"/>
              <a:cs typeface="Arial" charset="0"/>
            </a:endParaRPr>
          </a:p>
        </p:txBody>
      </p:sp>
      <p:sp>
        <p:nvSpPr>
          <p:cNvPr id="3" name="ZoneTexte 2">
            <a:extLst>
              <a:ext uri="{FF2B5EF4-FFF2-40B4-BE49-F238E27FC236}">
                <a16:creationId xmlns:a16="http://schemas.microsoft.com/office/drawing/2014/main" id="{A3FCCDC0-E808-025E-E789-F86A12D087ED}"/>
              </a:ext>
            </a:extLst>
          </p:cNvPr>
          <p:cNvSpPr txBox="1"/>
          <p:nvPr/>
        </p:nvSpPr>
        <p:spPr>
          <a:xfrm>
            <a:off x="2790196" y="2937962"/>
            <a:ext cx="3446234" cy="1409617"/>
          </a:xfrm>
          <a:prstGeom prst="rect">
            <a:avLst/>
          </a:prstGeom>
          <a:noFill/>
        </p:spPr>
        <p:txBody>
          <a:bodyPr wrap="square">
            <a:spAutoFit/>
          </a:bodyPr>
          <a:lstStyle/>
          <a:p>
            <a:pPr marL="0" lvl="2" algn="ctr">
              <a:spcBef>
                <a:spcPct val="20000"/>
              </a:spcBef>
              <a:defRPr/>
            </a:pPr>
            <a:r>
              <a:rPr lang="fr-FR" sz="2000" b="1">
                <a:latin typeface="Arial" charset="0"/>
                <a:cs typeface="+mn-cs"/>
              </a:rPr>
              <a:t>Aurélie DIZENGREMEL</a:t>
            </a:r>
          </a:p>
          <a:p>
            <a:pPr marL="0" lvl="2" algn="ctr">
              <a:spcBef>
                <a:spcPct val="20000"/>
              </a:spcBef>
              <a:defRPr/>
            </a:pPr>
            <a:r>
              <a:rPr lang="fr-FR" b="1">
                <a:solidFill>
                  <a:schemeClr val="tx2">
                    <a:lumMod val="60000"/>
                    <a:lumOff val="40000"/>
                  </a:schemeClr>
                </a:solidFill>
                <a:latin typeface="Arial" charset="0"/>
                <a:cs typeface="+mn-cs"/>
              </a:rPr>
              <a:t>Adjointe de direction</a:t>
            </a:r>
            <a:br>
              <a:rPr lang="fr-FR" b="1">
                <a:solidFill>
                  <a:schemeClr val="tx2">
                    <a:lumMod val="60000"/>
                    <a:lumOff val="40000"/>
                  </a:schemeClr>
                </a:solidFill>
                <a:latin typeface="Arial" charset="0"/>
                <a:cs typeface="+mn-cs"/>
              </a:rPr>
            </a:br>
            <a:r>
              <a:rPr lang="fr-FR" sz="1400" b="1">
                <a:latin typeface="Arial" charset="0"/>
                <a:cs typeface="Arial" charset="0"/>
              </a:rPr>
              <a:t>07 57 02 01 10</a:t>
            </a:r>
            <a:br>
              <a:rPr lang="fr-FR" sz="1400" b="1">
                <a:solidFill>
                  <a:schemeClr val="tx2">
                    <a:lumMod val="60000"/>
                    <a:lumOff val="40000"/>
                  </a:schemeClr>
                </a:solidFill>
                <a:latin typeface="Arial" charset="0"/>
                <a:cs typeface="+mn-cs"/>
              </a:rPr>
            </a:br>
            <a:r>
              <a:rPr lang="fr-FR" sz="1200">
                <a:solidFill>
                  <a:srgbClr val="0070C0"/>
                </a:solidFill>
                <a:latin typeface="Arial" charset="0"/>
                <a:cs typeface="+mn-cs"/>
              </a:rPr>
              <a:t>adizengremel@reseau-mesure.com</a:t>
            </a:r>
          </a:p>
          <a:p>
            <a:pPr>
              <a:defRPr/>
            </a:pPr>
            <a:endParaRPr lang="fr-FR">
              <a:latin typeface="Arial" charset="0"/>
              <a:cs typeface="Arial" charset="0"/>
            </a:endParaRPr>
          </a:p>
        </p:txBody>
      </p:sp>
    </p:spTree>
    <p:extLst>
      <p:ext uri="{BB962C8B-B14F-4D97-AF65-F5344CB8AC3E}">
        <p14:creationId xmlns:p14="http://schemas.microsoft.com/office/powerpoint/2010/main" val="34766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175254"/>
            <a:ext cx="7400925" cy="1143000"/>
          </a:xfrm>
        </p:spPr>
        <p:txBody>
          <a:bodyPr/>
          <a:lstStyle/>
          <a:p>
            <a:pPr>
              <a:defRPr/>
            </a:pPr>
            <a:r>
              <a:rPr lang="fr-FR" altLang="fr-FR" sz="3600" b="1">
                <a:solidFill>
                  <a:schemeClr val="accent6">
                    <a:lumMod val="75000"/>
                  </a:schemeClr>
                </a:solidFill>
                <a:latin typeface="Calibri" panose="020F0502020204030204" pitchFamily="34" charset="0"/>
                <a:cs typeface="Arial" charset="0"/>
              </a:rPr>
              <a:t>Les adhérents</a:t>
            </a:r>
            <a:br>
              <a:rPr lang="fr-FR" altLang="fr-FR" sz="2800" b="1">
                <a:solidFill>
                  <a:srgbClr val="132D4D"/>
                </a:solidFill>
                <a:latin typeface="Calibri" panose="020F0502020204030204" pitchFamily="34" charset="0"/>
                <a:cs typeface="Arial" charset="0"/>
              </a:rPr>
            </a:br>
            <a:endParaRPr lang="fr-FR" altLang="fr-FR" sz="2800" b="1">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87117" y="1336189"/>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a:latin typeface="Calibri" panose="020F0502020204030204" pitchFamily="34" charset="0"/>
                <a:cs typeface="Calibri" panose="020F0502020204030204" pitchFamily="34" charset="0"/>
              </a:rPr>
              <a:t>249 adhérents à ce jour</a:t>
            </a:r>
          </a:p>
        </p:txBody>
      </p:sp>
      <p:graphicFrame>
        <p:nvGraphicFramePr>
          <p:cNvPr id="6" name="Graphique 5">
            <a:extLst>
              <a:ext uri="{FF2B5EF4-FFF2-40B4-BE49-F238E27FC236}">
                <a16:creationId xmlns:a16="http://schemas.microsoft.com/office/drawing/2014/main" id="{4FAE422A-730F-FF74-29E8-949F9CCBB26D}"/>
              </a:ext>
            </a:extLst>
          </p:cNvPr>
          <p:cNvGraphicFramePr>
            <a:graphicFrameLocks/>
          </p:cNvGraphicFramePr>
          <p:nvPr>
            <p:extLst>
              <p:ext uri="{D42A27DB-BD31-4B8C-83A1-F6EECF244321}">
                <p14:modId xmlns:p14="http://schemas.microsoft.com/office/powerpoint/2010/main" val="3695010954"/>
              </p:ext>
            </p:extLst>
          </p:nvPr>
        </p:nvGraphicFramePr>
        <p:xfrm>
          <a:off x="454343" y="2049018"/>
          <a:ext cx="5766434" cy="4533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phique 2">
            <a:extLst>
              <a:ext uri="{FF2B5EF4-FFF2-40B4-BE49-F238E27FC236}">
                <a16:creationId xmlns:a16="http://schemas.microsoft.com/office/drawing/2014/main" id="{91924AAC-D27A-0DD0-5382-DCF83D5B5A90}"/>
              </a:ext>
            </a:extLst>
          </p:cNvPr>
          <p:cNvGraphicFramePr>
            <a:graphicFrameLocks/>
          </p:cNvGraphicFramePr>
          <p:nvPr>
            <p:extLst>
              <p:ext uri="{D42A27DB-BD31-4B8C-83A1-F6EECF244321}">
                <p14:modId xmlns:p14="http://schemas.microsoft.com/office/powerpoint/2010/main" val="322843473"/>
              </p:ext>
            </p:extLst>
          </p:nvPr>
        </p:nvGraphicFramePr>
        <p:xfrm>
          <a:off x="4199206" y="1336189"/>
          <a:ext cx="5878830" cy="28346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A6693C92-D601-F705-6A22-3434C5F10891}"/>
              </a:ext>
            </a:extLst>
          </p:cNvPr>
          <p:cNvGraphicFramePr>
            <a:graphicFrameLocks noChangeAspect="1"/>
          </p:cNvGraphicFramePr>
          <p:nvPr>
            <p:extLst>
              <p:ext uri="{D42A27DB-BD31-4B8C-83A1-F6EECF244321}">
                <p14:modId xmlns:p14="http://schemas.microsoft.com/office/powerpoint/2010/main" val="1723900506"/>
              </p:ext>
            </p:extLst>
          </p:nvPr>
        </p:nvGraphicFramePr>
        <p:xfrm>
          <a:off x="4222157" y="2494891"/>
          <a:ext cx="1967090" cy="772785"/>
        </p:xfrm>
        <a:graphic>
          <a:graphicData uri="http://schemas.openxmlformats.org/presentationml/2006/ole">
            <mc:AlternateContent xmlns:mc="http://schemas.openxmlformats.org/markup-compatibility/2006">
              <mc:Choice xmlns:v="urn:schemas-microsoft-com:vml" Requires="v">
                <p:oleObj name="Acrobat Document" r:id="rId3" imgW="8889901" imgH="3492427" progId="AcroExch.Document.DC">
                  <p:embed/>
                </p:oleObj>
              </mc:Choice>
              <mc:Fallback>
                <p:oleObj name="Acrobat Document" r:id="rId3" imgW="8889901" imgH="3492427" progId="AcroExch.Document.DC">
                  <p:embed/>
                  <p:pic>
                    <p:nvPicPr>
                      <p:cNvPr id="8" name="Objet 7">
                        <a:extLst>
                          <a:ext uri="{FF2B5EF4-FFF2-40B4-BE49-F238E27FC236}">
                            <a16:creationId xmlns:a16="http://schemas.microsoft.com/office/drawing/2014/main" id="{A6693C92-D601-F705-6A22-3434C5F10891}"/>
                          </a:ext>
                        </a:extLst>
                      </p:cNvPr>
                      <p:cNvPicPr/>
                      <p:nvPr/>
                    </p:nvPicPr>
                    <p:blipFill>
                      <a:blip r:embed="rId4"/>
                      <a:stretch>
                        <a:fillRect/>
                      </a:stretch>
                    </p:blipFill>
                    <p:spPr>
                      <a:xfrm>
                        <a:off x="4222157" y="2494891"/>
                        <a:ext cx="1967090" cy="772785"/>
                      </a:xfrm>
                      <a:prstGeom prst="rect">
                        <a:avLst/>
                      </a:prstGeom>
                    </p:spPr>
                  </p:pic>
                </p:oleObj>
              </mc:Fallback>
            </mc:AlternateContent>
          </a:graphicData>
        </a:graphic>
      </p:graphicFrame>
      <p:pic>
        <p:nvPicPr>
          <p:cNvPr id="28" name="Image 27">
            <a:extLst>
              <a:ext uri="{FF2B5EF4-FFF2-40B4-BE49-F238E27FC236}">
                <a16:creationId xmlns:a16="http://schemas.microsoft.com/office/drawing/2014/main" id="{4DD4727B-84D9-BF9D-D929-1C8EC2F7F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643" y="2455230"/>
            <a:ext cx="1703502" cy="1080937"/>
          </a:xfrm>
          <a:prstGeom prst="rect">
            <a:avLst/>
          </a:prstGeom>
        </p:spPr>
      </p:pic>
      <p:pic>
        <p:nvPicPr>
          <p:cNvPr id="14" name="Image 13" descr="Une image contenant Police, logo, Graphique, texte&#10;&#10;Le contenu généré par l’IA peut être incorrect.">
            <a:extLst>
              <a:ext uri="{FF2B5EF4-FFF2-40B4-BE49-F238E27FC236}">
                <a16:creationId xmlns:a16="http://schemas.microsoft.com/office/drawing/2014/main" id="{C54E676F-CB15-3BB9-0286-736A635B0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767" y="5394817"/>
            <a:ext cx="1695367" cy="1127984"/>
          </a:xfrm>
          <a:prstGeom prst="rect">
            <a:avLst/>
          </a:prstGeom>
        </p:spPr>
      </p:pic>
      <p:pic>
        <p:nvPicPr>
          <p:cNvPr id="23" name="Image 22" descr="Une image contenant Police, texte, logo, Graphique&#10;&#10;Description générée automatiquement">
            <a:extLst>
              <a:ext uri="{FF2B5EF4-FFF2-40B4-BE49-F238E27FC236}">
                <a16:creationId xmlns:a16="http://schemas.microsoft.com/office/drawing/2014/main" id="{752AD2F5-762C-8C06-4776-EAA92C4BA97A}"/>
              </a:ext>
            </a:extLst>
          </p:cNvPr>
          <p:cNvPicPr>
            <a:picLocks noChangeAspect="1"/>
          </p:cNvPicPr>
          <p:nvPr/>
        </p:nvPicPr>
        <p:blipFill>
          <a:blip r:embed="rId7">
            <a:extLst>
              <a:ext uri="{28A0092B-C50C-407E-A947-70E740481C1C}">
                <a14:useLocalDpi xmlns:a14="http://schemas.microsoft.com/office/drawing/2010/main" val="0"/>
              </a:ext>
            </a:extLst>
          </a:blip>
          <a:srcRect l="2646" t="29275" r="-2646" b="32734"/>
          <a:stretch/>
        </p:blipFill>
        <p:spPr>
          <a:xfrm>
            <a:off x="345338" y="5939392"/>
            <a:ext cx="1905000" cy="723726"/>
          </a:xfrm>
          <a:prstGeom prst="rect">
            <a:avLst/>
          </a:prstGeom>
        </p:spPr>
      </p:pic>
      <p:pic>
        <p:nvPicPr>
          <p:cNvPr id="11" name="Image 10"/>
          <p:cNvPicPr>
            <a:picLocks noChangeAspect="1"/>
          </p:cNvPicPr>
          <p:nvPr/>
        </p:nvPicPr>
        <p:blipFill>
          <a:blip r:embed="rId8"/>
          <a:stretch>
            <a:fillRect/>
          </a:stretch>
        </p:blipFill>
        <p:spPr>
          <a:xfrm>
            <a:off x="3347123" y="1545512"/>
            <a:ext cx="1134577" cy="1134577"/>
          </a:xfrm>
          <a:prstGeom prst="rect">
            <a:avLst/>
          </a:prstGeom>
        </p:spPr>
      </p:pic>
      <p:pic>
        <p:nvPicPr>
          <p:cNvPr id="51207" name="Imag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70980" y="1943649"/>
            <a:ext cx="817696" cy="8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14167" y="2045080"/>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9830" y="2737206"/>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62851" y="2005862"/>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62136" y="3782466"/>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91144" y="1946919"/>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5">
            <a:extLst>
              <a:ext uri="{28A0092B-C50C-407E-A947-70E740481C1C}">
                <a14:useLocalDpi xmlns:a14="http://schemas.microsoft.com/office/drawing/2010/main" val="0"/>
              </a:ext>
            </a:extLst>
          </a:blip>
          <a:srcRect b="24631"/>
          <a:stretch>
            <a:fillRect/>
          </a:stretch>
        </p:blipFill>
        <p:spPr bwMode="auto">
          <a:xfrm>
            <a:off x="7616511" y="1407314"/>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5099" y="3375004"/>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35505" y="-5797"/>
            <a:ext cx="7439421"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7">
            <a:extLst>
              <a:ext uri="{28A0092B-C50C-407E-A947-70E740481C1C}">
                <a14:useLocalDpi xmlns:a14="http://schemas.microsoft.com/office/drawing/2010/main" val="0"/>
              </a:ext>
            </a:extLst>
          </a:blip>
          <a:srcRect l="16718" r="21474"/>
          <a:stretch>
            <a:fillRect/>
          </a:stretch>
        </p:blipFill>
        <p:spPr bwMode="auto">
          <a:xfrm>
            <a:off x="4352720" y="4685147"/>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99273" y="1046371"/>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303244" y="5863105"/>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33383" y="2571767"/>
            <a:ext cx="1132378" cy="1002506"/>
          </a:xfrm>
          <a:prstGeom prst="rect">
            <a:avLst/>
          </a:prstGeom>
        </p:spPr>
      </p:pic>
      <p:pic>
        <p:nvPicPr>
          <p:cNvPr id="3" name="Image 2"/>
          <p:cNvPicPr>
            <a:picLocks noChangeAspect="1"/>
          </p:cNvPicPr>
          <p:nvPr/>
        </p:nvPicPr>
        <p:blipFill>
          <a:blip r:embed="rId21"/>
          <a:stretch>
            <a:fillRect/>
          </a:stretch>
        </p:blipFill>
        <p:spPr>
          <a:xfrm>
            <a:off x="6013853" y="5269310"/>
            <a:ext cx="713294" cy="713294"/>
          </a:xfrm>
          <a:prstGeom prst="rect">
            <a:avLst/>
          </a:prstGeom>
        </p:spPr>
      </p:pic>
      <p:pic>
        <p:nvPicPr>
          <p:cNvPr id="5" name="Imag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1417" y="4552664"/>
            <a:ext cx="1863872" cy="582459"/>
          </a:xfrm>
          <a:prstGeom prst="rect">
            <a:avLst/>
          </a:prstGeom>
        </p:spPr>
      </p:pic>
      <p:pic>
        <p:nvPicPr>
          <p:cNvPr id="7" name="Image 6"/>
          <p:cNvPicPr>
            <a:picLocks noChangeAspect="1"/>
          </p:cNvPicPr>
          <p:nvPr/>
        </p:nvPicPr>
        <p:blipFill>
          <a:blip r:embed="rId23"/>
          <a:stretch>
            <a:fillRect/>
          </a:stretch>
        </p:blipFill>
        <p:spPr>
          <a:xfrm>
            <a:off x="6294246" y="1083723"/>
            <a:ext cx="955241" cy="700024"/>
          </a:xfrm>
          <a:prstGeom prst="rect">
            <a:avLst/>
          </a:prstGeom>
        </p:spPr>
      </p:pic>
      <p:pic>
        <p:nvPicPr>
          <p:cNvPr id="9" name="Image 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760" y="2391490"/>
            <a:ext cx="1270924" cy="70489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21222" y="2846179"/>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6">
            <a:extLst>
              <a:ext uri="{28A0092B-C50C-407E-A947-70E740481C1C}">
                <a14:useLocalDpi xmlns:a14="http://schemas.microsoft.com/office/drawing/2010/main" val="0"/>
              </a:ext>
            </a:extLst>
          </a:blip>
          <a:srcRect t="21198" b="27502"/>
          <a:stretch/>
        </p:blipFill>
        <p:spPr>
          <a:xfrm>
            <a:off x="2482266" y="4806115"/>
            <a:ext cx="1690781" cy="867382"/>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7"/>
          <a:stretch>
            <a:fillRect/>
          </a:stretch>
        </p:blipFill>
        <p:spPr>
          <a:xfrm>
            <a:off x="2925608" y="4270974"/>
            <a:ext cx="1646392" cy="466478"/>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352524" y="6114235"/>
            <a:ext cx="2355171" cy="580764"/>
          </a:xfrm>
          <a:prstGeom prst="rect">
            <a:avLst/>
          </a:prstGeom>
        </p:spPr>
      </p:pic>
      <p:pic>
        <p:nvPicPr>
          <p:cNvPr id="2" name="Image 1">
            <a:extLst>
              <a:ext uri="{FF2B5EF4-FFF2-40B4-BE49-F238E27FC236}">
                <a16:creationId xmlns:a16="http://schemas.microsoft.com/office/drawing/2014/main" id="{4DE90BC3-C50B-4585-94E4-388B077E6DF0}"/>
              </a:ext>
            </a:extLst>
          </p:cNvPr>
          <p:cNvPicPr>
            <a:picLocks noChangeAspect="1"/>
          </p:cNvPicPr>
          <p:nvPr/>
        </p:nvPicPr>
        <p:blipFill>
          <a:blip r:embed="rId29"/>
          <a:stretch>
            <a:fillRect/>
          </a:stretch>
        </p:blipFill>
        <p:spPr>
          <a:xfrm>
            <a:off x="433576" y="3962803"/>
            <a:ext cx="2151013" cy="561424"/>
          </a:xfrm>
          <a:prstGeom prst="rect">
            <a:avLst/>
          </a:prstGeom>
        </p:spPr>
      </p:pic>
      <p:graphicFrame>
        <p:nvGraphicFramePr>
          <p:cNvPr id="13" name="Objet 12">
            <a:extLst>
              <a:ext uri="{FF2B5EF4-FFF2-40B4-BE49-F238E27FC236}">
                <a16:creationId xmlns:a16="http://schemas.microsoft.com/office/drawing/2014/main" id="{E5BD12C4-73E6-AE32-8CF7-954A2C248B13}"/>
              </a:ext>
            </a:extLst>
          </p:cNvPr>
          <p:cNvGraphicFramePr>
            <a:graphicFrameLocks noChangeAspect="1"/>
          </p:cNvGraphicFramePr>
          <p:nvPr>
            <p:extLst>
              <p:ext uri="{D42A27DB-BD31-4B8C-83A1-F6EECF244321}">
                <p14:modId xmlns:p14="http://schemas.microsoft.com/office/powerpoint/2010/main" val="3779342757"/>
              </p:ext>
            </p:extLst>
          </p:nvPr>
        </p:nvGraphicFramePr>
        <p:xfrm>
          <a:off x="6800323" y="4057241"/>
          <a:ext cx="1336675" cy="1146175"/>
        </p:xfrm>
        <a:graphic>
          <a:graphicData uri="http://schemas.openxmlformats.org/presentationml/2006/ole">
            <mc:AlternateContent xmlns:mc="http://schemas.openxmlformats.org/markup-compatibility/2006">
              <mc:Choice xmlns:v="urn:schemas-microsoft-com:vml" Requires="v">
                <p:oleObj name="Acrobat Document" r:id="rId30" imgW="10667882" imgH="9143842" progId="Acrobat.Document.DC">
                  <p:embed/>
                </p:oleObj>
              </mc:Choice>
              <mc:Fallback>
                <p:oleObj name="Acrobat Document" r:id="rId30" imgW="10667882" imgH="9143842" progId="Acrobat.Document.DC">
                  <p:embed/>
                  <p:pic>
                    <p:nvPicPr>
                      <p:cNvPr id="13" name="Objet 12">
                        <a:extLst>
                          <a:ext uri="{FF2B5EF4-FFF2-40B4-BE49-F238E27FC236}">
                            <a16:creationId xmlns:a16="http://schemas.microsoft.com/office/drawing/2014/main" id="{E5BD12C4-73E6-AE32-8CF7-954A2C248B13}"/>
                          </a:ext>
                        </a:extLst>
                      </p:cNvPr>
                      <p:cNvPicPr/>
                      <p:nvPr/>
                    </p:nvPicPr>
                    <p:blipFill>
                      <a:blip r:embed="rId31"/>
                      <a:stretch>
                        <a:fillRect/>
                      </a:stretch>
                    </p:blipFill>
                    <p:spPr>
                      <a:xfrm>
                        <a:off x="6800323" y="4057241"/>
                        <a:ext cx="1336675" cy="1146175"/>
                      </a:xfrm>
                      <a:prstGeom prst="rect">
                        <a:avLst/>
                      </a:prstGeom>
                    </p:spPr>
                  </p:pic>
                </p:oleObj>
              </mc:Fallback>
            </mc:AlternateContent>
          </a:graphicData>
        </a:graphic>
      </p:graphicFrame>
      <p:pic>
        <p:nvPicPr>
          <p:cNvPr id="20" name="Image 19" descr="Une image contenant balle&#10;&#10;Description générée automatiquement">
            <a:extLst>
              <a:ext uri="{FF2B5EF4-FFF2-40B4-BE49-F238E27FC236}">
                <a16:creationId xmlns:a16="http://schemas.microsoft.com/office/drawing/2014/main" id="{31D0BA25-0210-EAE2-565B-3B7F13A151D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430" y="1025466"/>
            <a:ext cx="1621737" cy="931403"/>
          </a:xfrm>
          <a:prstGeom prst="rect">
            <a:avLst/>
          </a:prstGeom>
        </p:spPr>
      </p:pic>
      <p:pic>
        <p:nvPicPr>
          <p:cNvPr id="22" name="Image 21" descr="Une image contenant texte, Police, logo, Graphique&#10;&#10;Description générée automatiquement">
            <a:extLst>
              <a:ext uri="{FF2B5EF4-FFF2-40B4-BE49-F238E27FC236}">
                <a16:creationId xmlns:a16="http://schemas.microsoft.com/office/drawing/2014/main" id="{15FB7EBE-205E-1620-BDBD-CD03B39B6CD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607" t="16535" r="10061" b="10370"/>
          <a:stretch/>
        </p:blipFill>
        <p:spPr>
          <a:xfrm>
            <a:off x="7321320" y="4934805"/>
            <a:ext cx="1466850" cy="552288"/>
          </a:xfrm>
          <a:prstGeom prst="rect">
            <a:avLst/>
          </a:prstGeom>
        </p:spPr>
      </p:pic>
      <p:pic>
        <p:nvPicPr>
          <p:cNvPr id="17" name="Image 16" descr="Une image contenant Graphique, capture d’écran, Caractère coloré, vert&#10;&#10;Le contenu généré par l’IA peut être incorrect.">
            <a:extLst>
              <a:ext uri="{FF2B5EF4-FFF2-40B4-BE49-F238E27FC236}">
                <a16:creationId xmlns:a16="http://schemas.microsoft.com/office/drawing/2014/main" id="{3D4DB4D9-685C-8D13-0893-9B970DEC69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9405" y="3420523"/>
            <a:ext cx="1436045" cy="811678"/>
          </a:xfrm>
          <a:prstGeom prst="rect">
            <a:avLst/>
          </a:prstGeom>
        </p:spPr>
      </p:pic>
      <p:pic>
        <p:nvPicPr>
          <p:cNvPr id="24" name="Image 23" descr="Une image contenant Graphique, clipart, graphisme, dessin humoristique&#10;&#10;Le contenu généré par l’IA peut être incorrect.">
            <a:extLst>
              <a:ext uri="{FF2B5EF4-FFF2-40B4-BE49-F238E27FC236}">
                <a16:creationId xmlns:a16="http://schemas.microsoft.com/office/drawing/2014/main" id="{6D62A743-6B5E-4B69-B449-412573998EA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97220" y="3693380"/>
            <a:ext cx="1215236" cy="1215236"/>
          </a:xfrm>
          <a:prstGeom prst="rect">
            <a:avLst/>
          </a:prstGeom>
        </p:spPr>
      </p:pic>
      <p:pic>
        <p:nvPicPr>
          <p:cNvPr id="25" name="Image 24" descr="Une image contenant texte, Police, logo, capture d’écran&#10;&#10;Le contenu généré par l’IA peut être incorrect.">
            <a:extLst>
              <a:ext uri="{FF2B5EF4-FFF2-40B4-BE49-F238E27FC236}">
                <a16:creationId xmlns:a16="http://schemas.microsoft.com/office/drawing/2014/main" id="{2A37C0E3-5F3D-D9D0-2258-90340726DE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67698" y="6264455"/>
            <a:ext cx="1846891" cy="507895"/>
          </a:xfrm>
          <a:prstGeom prst="rect">
            <a:avLst/>
          </a:prstGeom>
        </p:spPr>
      </p:pic>
      <p:pic>
        <p:nvPicPr>
          <p:cNvPr id="12" name="Image 11">
            <a:extLst>
              <a:ext uri="{FF2B5EF4-FFF2-40B4-BE49-F238E27FC236}">
                <a16:creationId xmlns:a16="http://schemas.microsoft.com/office/drawing/2014/main" id="{60F5C99D-5069-C826-373D-69321117D68A}"/>
              </a:ext>
            </a:extLst>
          </p:cNvPr>
          <p:cNvPicPr>
            <a:picLocks noChangeAspect="1"/>
          </p:cNvPicPr>
          <p:nvPr/>
        </p:nvPicPr>
        <p:blipFill>
          <a:blip r:embed="rId37"/>
          <a:stretch>
            <a:fillRect/>
          </a:stretch>
        </p:blipFill>
        <p:spPr>
          <a:xfrm>
            <a:off x="7029830" y="5618724"/>
            <a:ext cx="1843230" cy="279008"/>
          </a:xfrm>
          <a:prstGeom prst="rect">
            <a:avLst/>
          </a:prstGeom>
        </p:spPr>
      </p:pic>
      <p:pic>
        <p:nvPicPr>
          <p:cNvPr id="21" name="Image 20">
            <a:extLst>
              <a:ext uri="{FF2B5EF4-FFF2-40B4-BE49-F238E27FC236}">
                <a16:creationId xmlns:a16="http://schemas.microsoft.com/office/drawing/2014/main" id="{B3888114-1699-C3DB-B7F8-D26544CC2B88}"/>
              </a:ext>
            </a:extLst>
          </p:cNvPr>
          <p:cNvPicPr>
            <a:picLocks noChangeAspect="1"/>
          </p:cNvPicPr>
          <p:nvPr/>
        </p:nvPicPr>
        <p:blipFill>
          <a:blip r:embed="rId38"/>
          <a:stretch>
            <a:fillRect/>
          </a:stretch>
        </p:blipFill>
        <p:spPr>
          <a:xfrm>
            <a:off x="1953769" y="1059018"/>
            <a:ext cx="1552381" cy="552381"/>
          </a:xfrm>
          <a:prstGeom prst="rect">
            <a:avLst/>
          </a:prstGeom>
        </p:spPr>
      </p:pic>
      <p:pic>
        <p:nvPicPr>
          <p:cNvPr id="26" name="Image 25">
            <a:extLst>
              <a:ext uri="{FF2B5EF4-FFF2-40B4-BE49-F238E27FC236}">
                <a16:creationId xmlns:a16="http://schemas.microsoft.com/office/drawing/2014/main" id="{36B07016-8A3C-2BD5-D334-3C6E0604B47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816469" y="3382977"/>
            <a:ext cx="1587500" cy="349250"/>
          </a:xfrm>
          <a:prstGeom prst="rect">
            <a:avLst/>
          </a:prstGeom>
        </p:spPr>
      </p:pic>
      <p:pic>
        <p:nvPicPr>
          <p:cNvPr id="27" name="Image 26">
            <a:extLst>
              <a:ext uri="{FF2B5EF4-FFF2-40B4-BE49-F238E27FC236}">
                <a16:creationId xmlns:a16="http://schemas.microsoft.com/office/drawing/2014/main" id="{A8A89F39-C3E4-0AA4-5E5C-15CB57F3420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0940" y="5211544"/>
            <a:ext cx="1539999" cy="620990"/>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90F7C96-45A3-4DC5-B27E-4A60768B10EC}"/>
              </a:ext>
            </a:extLst>
          </p:cNvPr>
          <p:cNvPicPr>
            <a:picLocks noChangeAspect="1"/>
          </p:cNvPicPr>
          <p:nvPr/>
        </p:nvPicPr>
        <p:blipFill rotWithShape="1">
          <a:blip r:embed="rId3"/>
          <a:srcRect t="15846" b="24241"/>
          <a:stretch/>
        </p:blipFill>
        <p:spPr>
          <a:xfrm>
            <a:off x="-19816" y="5397632"/>
            <a:ext cx="1928929" cy="1155681"/>
          </a:xfrm>
          <a:prstGeom prst="rect">
            <a:avLst/>
          </a:prstGeom>
        </p:spPr>
      </p:pic>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4"/>
          <a:stretch>
            <a:fillRect/>
          </a:stretch>
        </p:blipFill>
        <p:spPr>
          <a:xfrm>
            <a:off x="6706054" y="3806444"/>
            <a:ext cx="1085850" cy="1085850"/>
          </a:xfrm>
          <a:prstGeom prst="rect">
            <a:avLst/>
          </a:prstGeom>
        </p:spPr>
      </p:pic>
      <p:pic>
        <p:nvPicPr>
          <p:cNvPr id="6" name="Image 5"/>
          <p:cNvPicPr>
            <a:picLocks noChangeAspect="1"/>
          </p:cNvPicPr>
          <p:nvPr/>
        </p:nvPicPr>
        <p:blipFill>
          <a:blip r:embed="rId5"/>
          <a:stretch>
            <a:fillRect/>
          </a:stretch>
        </p:blipFill>
        <p:spPr>
          <a:xfrm>
            <a:off x="3270606" y="-15577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5855" y="37247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2797" y="3828597"/>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4808" y="4380848"/>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701" y="3383628"/>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9282" y="4404825"/>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9993"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33438" y="2918429"/>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83636" y="4514964"/>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6200" y="2961112"/>
            <a:ext cx="1428571" cy="742857"/>
          </a:xfrm>
          <a:prstGeom prst="rect">
            <a:avLst/>
          </a:prstGeom>
        </p:spPr>
      </p:pic>
      <p:pic>
        <p:nvPicPr>
          <p:cNvPr id="5" name="Image 4"/>
          <p:cNvPicPr>
            <a:picLocks noChangeAspect="1"/>
          </p:cNvPicPr>
          <p:nvPr/>
        </p:nvPicPr>
        <p:blipFill>
          <a:blip r:embed="rId18"/>
          <a:stretch>
            <a:fillRect/>
          </a:stretch>
        </p:blipFill>
        <p:spPr>
          <a:xfrm>
            <a:off x="257282" y="1988749"/>
            <a:ext cx="1804743" cy="563471"/>
          </a:xfrm>
          <a:prstGeom prst="rect">
            <a:avLst/>
          </a:prstGeom>
        </p:spPr>
      </p:pic>
      <p:pic>
        <p:nvPicPr>
          <p:cNvPr id="7" name="Image 6"/>
          <p:cNvPicPr>
            <a:picLocks noChangeAspect="1"/>
          </p:cNvPicPr>
          <p:nvPr/>
        </p:nvPicPr>
        <p:blipFill>
          <a:blip r:embed="rId19"/>
          <a:stretch>
            <a:fillRect/>
          </a:stretch>
        </p:blipFill>
        <p:spPr>
          <a:xfrm>
            <a:off x="1721158" y="4611260"/>
            <a:ext cx="1170533" cy="883997"/>
          </a:xfrm>
          <a:prstGeom prst="rect">
            <a:avLst/>
          </a:prstGeom>
        </p:spPr>
      </p:pic>
      <p:pic>
        <p:nvPicPr>
          <p:cNvPr id="9" name="Image 8"/>
          <p:cNvPicPr>
            <a:picLocks noChangeAspect="1"/>
          </p:cNvPicPr>
          <p:nvPr/>
        </p:nvPicPr>
        <p:blipFill>
          <a:blip r:embed="rId20"/>
          <a:stretch>
            <a:fillRect/>
          </a:stretch>
        </p:blipFill>
        <p:spPr>
          <a:xfrm>
            <a:off x="2958534" y="922517"/>
            <a:ext cx="2944519" cy="537492"/>
          </a:xfrm>
          <a:prstGeom prst="rect">
            <a:avLst/>
          </a:prstGeom>
        </p:spPr>
      </p:pic>
      <p:pic>
        <p:nvPicPr>
          <p:cNvPr id="10" name="Image 9"/>
          <p:cNvPicPr>
            <a:picLocks noChangeAspect="1"/>
          </p:cNvPicPr>
          <p:nvPr/>
        </p:nvPicPr>
        <p:blipFill>
          <a:blip r:embed="rId21"/>
          <a:stretch>
            <a:fillRect/>
          </a:stretch>
        </p:blipFill>
        <p:spPr>
          <a:xfrm>
            <a:off x="4973555" y="1619640"/>
            <a:ext cx="1975275" cy="597460"/>
          </a:xfrm>
          <a:prstGeom prst="rect">
            <a:avLst/>
          </a:prstGeom>
        </p:spPr>
      </p:pic>
      <p:pic>
        <p:nvPicPr>
          <p:cNvPr id="1026" name="Picture 2" descr="http://www.reseau-mesure.com/wp-content/uploads/2018/03/ANAEL_Logo-HQ-PN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55266" y="2204924"/>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3"/>
          <a:stretch>
            <a:fillRect/>
          </a:stretch>
        </p:blipFill>
        <p:spPr>
          <a:xfrm>
            <a:off x="5333352" y="249239"/>
            <a:ext cx="1705758" cy="452026"/>
          </a:xfrm>
          <a:prstGeom prst="rect">
            <a:avLst/>
          </a:prstGeom>
        </p:spPr>
      </p:pic>
      <p:pic>
        <p:nvPicPr>
          <p:cNvPr id="26" name="Image 2"/>
          <p:cNvPicPr>
            <a:picLocks noChangeAspect="1"/>
          </p:cNvPicPr>
          <p:nvPr/>
        </p:nvPicPr>
        <p:blipFill rotWithShape="1">
          <a:blip r:embed="rId24">
            <a:extLst>
              <a:ext uri="{28A0092B-C50C-407E-A947-70E740481C1C}">
                <a14:useLocalDpi xmlns:a14="http://schemas.microsoft.com/office/drawing/2010/main" val="0"/>
              </a:ext>
            </a:extLst>
          </a:blip>
          <a:srcRect l="11327" r="10821"/>
          <a:stretch/>
        </p:blipFill>
        <p:spPr bwMode="auto">
          <a:xfrm>
            <a:off x="6029615" y="2951440"/>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5"/>
          <a:stretch>
            <a:fillRect/>
          </a:stretch>
        </p:blipFill>
        <p:spPr>
          <a:xfrm>
            <a:off x="4549069" y="5261873"/>
            <a:ext cx="1882357" cy="468637"/>
          </a:xfrm>
          <a:prstGeom prst="rect">
            <a:avLst/>
          </a:prstGeom>
        </p:spPr>
      </p:pic>
      <p:pic>
        <p:nvPicPr>
          <p:cNvPr id="14" name="Image 13"/>
          <p:cNvPicPr>
            <a:picLocks noChangeAspect="1"/>
          </p:cNvPicPr>
          <p:nvPr/>
        </p:nvPicPr>
        <p:blipFill>
          <a:blip r:embed="rId26"/>
          <a:stretch>
            <a:fillRect/>
          </a:stretch>
        </p:blipFill>
        <p:spPr>
          <a:xfrm>
            <a:off x="7223367" y="6040703"/>
            <a:ext cx="1535063" cy="27021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27"/>
          <a:stretch>
            <a:fillRect/>
          </a:stretch>
        </p:blipFill>
        <p:spPr>
          <a:xfrm>
            <a:off x="4631966" y="6063809"/>
            <a:ext cx="1882357" cy="413548"/>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12448" y="1893733"/>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29"/>
          <a:stretch>
            <a:fillRect/>
          </a:stretch>
        </p:blipFill>
        <p:spPr>
          <a:xfrm>
            <a:off x="410763" y="795838"/>
            <a:ext cx="1931025" cy="1008019"/>
          </a:xfrm>
          <a:prstGeom prst="rect">
            <a:avLst/>
          </a:prstGeom>
        </p:spPr>
      </p:pic>
      <p:pic>
        <p:nvPicPr>
          <p:cNvPr id="21" name="Image 20">
            <a:extLst>
              <a:ext uri="{FF2B5EF4-FFF2-40B4-BE49-F238E27FC236}">
                <a16:creationId xmlns:a16="http://schemas.microsoft.com/office/drawing/2014/main" id="{3D4A610C-1769-F4EC-822C-46620EEA7C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05406" y="1727770"/>
            <a:ext cx="1737511" cy="28653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6228628-2D2B-1BE3-0CE0-0A40A6EA27E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2720" y="5495257"/>
            <a:ext cx="1971644" cy="470506"/>
          </a:xfrm>
          <a:prstGeom prst="rect">
            <a:avLst/>
          </a:prstGeom>
        </p:spPr>
      </p:pic>
      <p:pic>
        <p:nvPicPr>
          <p:cNvPr id="15" name="Image 14">
            <a:extLst>
              <a:ext uri="{FF2B5EF4-FFF2-40B4-BE49-F238E27FC236}">
                <a16:creationId xmlns:a16="http://schemas.microsoft.com/office/drawing/2014/main" id="{D8836A3D-6198-637E-3683-89628DF252CD}"/>
              </a:ext>
            </a:extLst>
          </p:cNvPr>
          <p:cNvPicPr>
            <a:picLocks noChangeAspect="1"/>
          </p:cNvPicPr>
          <p:nvPr/>
        </p:nvPicPr>
        <p:blipFill>
          <a:blip r:embed="rId32"/>
          <a:stretch>
            <a:fillRect/>
          </a:stretch>
        </p:blipFill>
        <p:spPr>
          <a:xfrm>
            <a:off x="215287" y="304687"/>
            <a:ext cx="2885714" cy="514286"/>
          </a:xfrm>
          <a:prstGeom prst="rect">
            <a:avLst/>
          </a:prstGeom>
        </p:spPr>
      </p:pic>
      <p:pic>
        <p:nvPicPr>
          <p:cNvPr id="23" name="Image 22" descr="Une image contenant créativité, art&#10;&#10;Description générée automatiquement avec une confiance moyenne">
            <a:extLst>
              <a:ext uri="{FF2B5EF4-FFF2-40B4-BE49-F238E27FC236}">
                <a16:creationId xmlns:a16="http://schemas.microsoft.com/office/drawing/2014/main" id="{18A40E90-8565-C681-05B8-81807B0FCA4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79476" y="1406918"/>
            <a:ext cx="877035" cy="768964"/>
          </a:xfrm>
          <a:prstGeom prst="rect">
            <a:avLst/>
          </a:prstGeom>
        </p:spPr>
      </p:pic>
      <p:pic>
        <p:nvPicPr>
          <p:cNvPr id="12" name="Image 11" descr="Une image contenant Police, logo, symbole, Bleu électrique&#10;&#10;Le contenu généré par l’IA peut être incorrect.">
            <a:extLst>
              <a:ext uri="{FF2B5EF4-FFF2-40B4-BE49-F238E27FC236}">
                <a16:creationId xmlns:a16="http://schemas.microsoft.com/office/drawing/2014/main" id="{8BBFDFC6-0161-8780-4948-559CD1292FD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13103" y="5086464"/>
            <a:ext cx="1170533" cy="624284"/>
          </a:xfrm>
          <a:prstGeom prst="rect">
            <a:avLst/>
          </a:prstGeom>
        </p:spPr>
      </p:pic>
      <p:pic>
        <p:nvPicPr>
          <p:cNvPr id="3" name="Image 11" descr="Une image contenant Police, Graphique, graphisme, logo&#10;&#10;Le contenu généré par l’IA peut être incorrect.">
            <a:extLst>
              <a:ext uri="{FF2B5EF4-FFF2-40B4-BE49-F238E27FC236}">
                <a16:creationId xmlns:a16="http://schemas.microsoft.com/office/drawing/2014/main" id="{C50A2B42-44A7-A41F-72BC-F9563B30CB9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062574" y="961022"/>
            <a:ext cx="22939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descr="Une image contenant logo, Graphique, Police, graphisme&#10;&#10;Le contenu généré par l’IA peut être incorrect.">
            <a:extLst>
              <a:ext uri="{FF2B5EF4-FFF2-40B4-BE49-F238E27FC236}">
                <a16:creationId xmlns:a16="http://schemas.microsoft.com/office/drawing/2014/main" id="{91C265EE-6C04-7085-B287-61A7CFAE6B4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174691" y="4387131"/>
            <a:ext cx="1339632" cy="600155"/>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ures-solutions-expo.fr/templates/yootheme/cache/imc-9a21d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3" y="5668052"/>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conception&#10;&#10;Le contenu généré par l’IA peut être incorrect.">
            <a:extLst>
              <a:ext uri="{FF2B5EF4-FFF2-40B4-BE49-F238E27FC236}">
                <a16:creationId xmlns:a16="http://schemas.microsoft.com/office/drawing/2014/main" id="{A4836653-A69E-C8CD-26A7-4F1E41233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25" y="2148682"/>
            <a:ext cx="1877022" cy="2222789"/>
          </a:xfrm>
          <a:prstGeom prst="rect">
            <a:avLst/>
          </a:prstGeom>
        </p:spPr>
      </p:pic>
      <p:pic>
        <p:nvPicPr>
          <p:cNvPr id="21" name="Image 20" descr="Une image contenant conception&#10;&#10;Description générée automatiquement">
            <a:extLst>
              <a:ext uri="{FF2B5EF4-FFF2-40B4-BE49-F238E27FC236}">
                <a16:creationId xmlns:a16="http://schemas.microsoft.com/office/drawing/2014/main" id="{7BC033FA-FFD7-7AE2-3B3A-56928D4E0606}"/>
              </a:ext>
            </a:extLst>
          </p:cNvPr>
          <p:cNvPicPr>
            <a:picLocks noChangeAspect="1"/>
          </p:cNvPicPr>
          <p:nvPr/>
        </p:nvPicPr>
        <p:blipFill rotWithShape="1">
          <a:blip r:embed="rId5">
            <a:extLst>
              <a:ext uri="{28A0092B-C50C-407E-A947-70E740481C1C}">
                <a14:useLocalDpi xmlns:a14="http://schemas.microsoft.com/office/drawing/2010/main" val="0"/>
              </a:ext>
            </a:extLst>
          </a:blip>
          <a:srcRect t="34554" b="33196"/>
          <a:stretch/>
        </p:blipFill>
        <p:spPr>
          <a:xfrm>
            <a:off x="582205" y="3075921"/>
            <a:ext cx="2171700" cy="583634"/>
          </a:xfrm>
          <a:prstGeom prst="rect">
            <a:avLst/>
          </a:prstGeom>
        </p:spPr>
      </p:pic>
      <p:pic>
        <p:nvPicPr>
          <p:cNvPr id="17" name="Image 16"/>
          <p:cNvPicPr>
            <a:picLocks noChangeAspect="1"/>
          </p:cNvPicPr>
          <p:nvPr/>
        </p:nvPicPr>
        <p:blipFill>
          <a:blip r:embed="rId6"/>
          <a:stretch>
            <a:fillRect/>
          </a:stretch>
        </p:blipFill>
        <p:spPr>
          <a:xfrm>
            <a:off x="4052356" y="100946"/>
            <a:ext cx="2032646" cy="668906"/>
          </a:xfrm>
          <a:prstGeom prst="rect">
            <a:avLst/>
          </a:prstGeom>
        </p:spPr>
      </p:pic>
      <p:pic>
        <p:nvPicPr>
          <p:cNvPr id="4" name="Image 3"/>
          <p:cNvPicPr>
            <a:picLocks noChangeAspect="1"/>
          </p:cNvPicPr>
          <p:nvPr/>
        </p:nvPicPr>
        <p:blipFill>
          <a:blip r:embed="rId7"/>
          <a:stretch>
            <a:fillRect/>
          </a:stretch>
        </p:blipFill>
        <p:spPr>
          <a:xfrm>
            <a:off x="1348919" y="406153"/>
            <a:ext cx="1900820" cy="1900820"/>
          </a:xfrm>
          <a:prstGeom prst="rect">
            <a:avLst/>
          </a:prstGeom>
        </p:spPr>
      </p:pic>
      <p:pic>
        <p:nvPicPr>
          <p:cNvPr id="54285" name="Image 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3448" y="4153003"/>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4225" y="4260735"/>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9714" y="3460320"/>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8287" y="5085611"/>
            <a:ext cx="1316797" cy="48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37383" y="3808824"/>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3"/>
          <a:stretch>
            <a:fillRect/>
          </a:stretch>
        </p:blipFill>
        <p:spPr>
          <a:xfrm>
            <a:off x="5139581" y="2215540"/>
            <a:ext cx="1548825" cy="528123"/>
          </a:xfrm>
          <a:prstGeom prst="rect">
            <a:avLst/>
          </a:prstGeom>
        </p:spPr>
      </p:pic>
      <p:pic>
        <p:nvPicPr>
          <p:cNvPr id="6" name="Image 5"/>
          <p:cNvPicPr>
            <a:picLocks noChangeAspect="1"/>
          </p:cNvPicPr>
          <p:nvPr/>
        </p:nvPicPr>
        <p:blipFill rotWithShape="1">
          <a:blip r:embed="rId14">
            <a:extLst>
              <a:ext uri="{28A0092B-C50C-407E-A947-70E740481C1C}">
                <a14:useLocalDpi xmlns:a14="http://schemas.microsoft.com/office/drawing/2010/main" val="0"/>
              </a:ext>
            </a:extLst>
          </a:blip>
          <a:srcRect r="60237"/>
          <a:stretch/>
        </p:blipFill>
        <p:spPr>
          <a:xfrm>
            <a:off x="5192991" y="5007426"/>
            <a:ext cx="1660121" cy="542218"/>
          </a:xfrm>
          <a:prstGeom prst="rect">
            <a:avLst/>
          </a:prstGeom>
        </p:spPr>
      </p:pic>
      <p:pic>
        <p:nvPicPr>
          <p:cNvPr id="32" name="Imag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553" y="4175546"/>
            <a:ext cx="1309356" cy="654678"/>
          </a:xfrm>
          <a:prstGeom prst="rect">
            <a:avLst/>
          </a:prstGeom>
        </p:spPr>
      </p:pic>
      <p:pic>
        <p:nvPicPr>
          <p:cNvPr id="8" name="Image 7"/>
          <p:cNvPicPr>
            <a:picLocks noChangeAspect="1"/>
          </p:cNvPicPr>
          <p:nvPr/>
        </p:nvPicPr>
        <p:blipFill>
          <a:blip r:embed="rId16"/>
          <a:stretch>
            <a:fillRect/>
          </a:stretch>
        </p:blipFill>
        <p:spPr>
          <a:xfrm>
            <a:off x="759900" y="1633616"/>
            <a:ext cx="1780186" cy="987638"/>
          </a:xfrm>
          <a:prstGeom prst="rect">
            <a:avLst/>
          </a:prstGeom>
        </p:spPr>
      </p:pic>
      <p:pic>
        <p:nvPicPr>
          <p:cNvPr id="9" name="Image 8"/>
          <p:cNvPicPr>
            <a:picLocks noChangeAspect="1"/>
          </p:cNvPicPr>
          <p:nvPr/>
        </p:nvPicPr>
        <p:blipFill>
          <a:blip r:embed="rId17"/>
          <a:stretch>
            <a:fillRect/>
          </a:stretch>
        </p:blipFill>
        <p:spPr>
          <a:xfrm>
            <a:off x="4189241" y="1389442"/>
            <a:ext cx="1463167" cy="701101"/>
          </a:xfrm>
          <a:prstGeom prst="rect">
            <a:avLst/>
          </a:prstGeom>
        </p:spPr>
      </p:pic>
      <p:pic>
        <p:nvPicPr>
          <p:cNvPr id="13" name="Imag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23051" y="1498599"/>
            <a:ext cx="2168525" cy="402582"/>
          </a:xfrm>
          <a:prstGeom prst="rect">
            <a:avLst/>
          </a:prstGeom>
        </p:spPr>
      </p:pic>
      <p:pic>
        <p:nvPicPr>
          <p:cNvPr id="33" name="Image 32" descr="DOERLER Mesures"/>
          <p:cNvPicPr/>
          <p:nvPr/>
        </p:nvPicPr>
        <p:blipFill>
          <a:blip r:embed="rId19">
            <a:extLst>
              <a:ext uri="{28A0092B-C50C-407E-A947-70E740481C1C}">
                <a14:useLocalDpi xmlns:a14="http://schemas.microsoft.com/office/drawing/2010/main" val="0"/>
              </a:ext>
            </a:extLst>
          </a:blip>
          <a:srcRect/>
          <a:stretch>
            <a:fillRect/>
          </a:stretch>
        </p:blipFill>
        <p:spPr bwMode="auto">
          <a:xfrm>
            <a:off x="3957109" y="541875"/>
            <a:ext cx="1020866" cy="720559"/>
          </a:xfrm>
          <a:prstGeom prst="rect">
            <a:avLst/>
          </a:prstGeom>
          <a:noFill/>
          <a:ln>
            <a:noFill/>
          </a:ln>
        </p:spPr>
      </p:pic>
      <p:pic>
        <p:nvPicPr>
          <p:cNvPr id="2050" name="Picture 2" descr="C:\Users\Comptable\Desktop\logo correge.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7619" y="2001234"/>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22"/>
          <a:stretch>
            <a:fillRect/>
          </a:stretch>
        </p:blipFill>
        <p:spPr>
          <a:xfrm>
            <a:off x="6747432" y="5914787"/>
            <a:ext cx="2236078" cy="60983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220" y="2519855"/>
            <a:ext cx="2192069" cy="623710"/>
          </a:xfrm>
          <a:prstGeom prst="rect">
            <a:avLst/>
          </a:prstGeom>
        </p:spPr>
      </p:pic>
      <p:pic>
        <p:nvPicPr>
          <p:cNvPr id="16" name="Image 15">
            <a:extLst>
              <a:ext uri="{FF2B5EF4-FFF2-40B4-BE49-F238E27FC236}">
                <a16:creationId xmlns:a16="http://schemas.microsoft.com/office/drawing/2014/main" id="{1B45BE6E-0458-2069-DF6C-D4A8898DF421}"/>
              </a:ext>
            </a:extLst>
          </p:cNvPr>
          <p:cNvPicPr>
            <a:picLocks noChangeAspect="1"/>
          </p:cNvPicPr>
          <p:nvPr/>
        </p:nvPicPr>
        <p:blipFill rotWithShape="1">
          <a:blip r:embed="rId24">
            <a:extLst>
              <a:ext uri="{28A0092B-C50C-407E-A947-70E740481C1C}">
                <a14:useLocalDpi xmlns:a14="http://schemas.microsoft.com/office/drawing/2010/main" val="0"/>
              </a:ext>
            </a:extLst>
          </a:blip>
          <a:srcRect l="17708" t="18403" r="15318" b="26616"/>
          <a:stretch/>
        </p:blipFill>
        <p:spPr>
          <a:xfrm>
            <a:off x="4467542" y="5763971"/>
            <a:ext cx="1131947" cy="929222"/>
          </a:xfrm>
          <a:prstGeom prst="rect">
            <a:avLst/>
          </a:prstGeom>
        </p:spPr>
      </p:pic>
      <p:pic>
        <p:nvPicPr>
          <p:cNvPr id="7" name="Image 6">
            <a:extLst>
              <a:ext uri="{FF2B5EF4-FFF2-40B4-BE49-F238E27FC236}">
                <a16:creationId xmlns:a16="http://schemas.microsoft.com/office/drawing/2014/main" id="{6B6DBB92-E1D3-EABE-F5CF-D6C0C37F4F64}"/>
              </a:ext>
            </a:extLst>
          </p:cNvPr>
          <p:cNvPicPr>
            <a:picLocks noChangeAspect="1"/>
          </p:cNvPicPr>
          <p:nvPr/>
        </p:nvPicPr>
        <p:blipFill>
          <a:blip r:embed="rId25"/>
          <a:stretch>
            <a:fillRect/>
          </a:stretch>
        </p:blipFill>
        <p:spPr>
          <a:xfrm>
            <a:off x="1660566" y="372405"/>
            <a:ext cx="1935554" cy="460846"/>
          </a:xfrm>
          <a:prstGeom prst="rect">
            <a:avLst/>
          </a:prstGeom>
        </p:spPr>
      </p:pic>
      <p:pic>
        <p:nvPicPr>
          <p:cNvPr id="18" name="Image 17" descr="Une image contenant texte, clipart, graphiques vectoriels&#10;&#10;Description générée automatiquement">
            <a:extLst>
              <a:ext uri="{FF2B5EF4-FFF2-40B4-BE49-F238E27FC236}">
                <a16:creationId xmlns:a16="http://schemas.microsoft.com/office/drawing/2014/main" id="{251921DF-5131-933D-FD57-64E874844FC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85492" y="5041534"/>
            <a:ext cx="1714501" cy="577332"/>
          </a:xfrm>
          <a:prstGeom prst="rect">
            <a:avLst/>
          </a:prstGeom>
        </p:spPr>
      </p:pic>
      <p:pic>
        <p:nvPicPr>
          <p:cNvPr id="20" name="Image 19" descr="Une image contenant logo&#10;&#10;Description générée automatiquement">
            <a:extLst>
              <a:ext uri="{FF2B5EF4-FFF2-40B4-BE49-F238E27FC236}">
                <a16:creationId xmlns:a16="http://schemas.microsoft.com/office/drawing/2014/main" id="{5156D0F7-8C5B-79ED-2BED-B5FFBE703AE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59909" y="5743939"/>
            <a:ext cx="1808103" cy="949254"/>
          </a:xfrm>
          <a:prstGeom prst="rect">
            <a:avLst/>
          </a:prstGeom>
        </p:spPr>
      </p:pic>
      <p:pic>
        <p:nvPicPr>
          <p:cNvPr id="22" name="Image 21" descr="Une image contenant Police, logo, Graphique, symbole&#10;&#10;Description générée automatiquement">
            <a:extLst>
              <a:ext uri="{FF2B5EF4-FFF2-40B4-BE49-F238E27FC236}">
                <a16:creationId xmlns:a16="http://schemas.microsoft.com/office/drawing/2014/main" id="{C3C0FEA2-BAA7-73A8-1415-B640865A97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3202" y="3674421"/>
            <a:ext cx="1629381" cy="380189"/>
          </a:xfrm>
          <a:prstGeom prst="rect">
            <a:avLst/>
          </a:prstGeom>
        </p:spPr>
      </p:pic>
      <p:pic>
        <p:nvPicPr>
          <p:cNvPr id="24" name="Image 23" descr="Une image contenant texte, Police, logo, Graphique&#10;&#10;Description générée automatiquement">
            <a:extLst>
              <a:ext uri="{FF2B5EF4-FFF2-40B4-BE49-F238E27FC236}">
                <a16:creationId xmlns:a16="http://schemas.microsoft.com/office/drawing/2014/main" id="{6AC187A3-54E3-3A8C-8B87-369D5A0BBE2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780284" y="1540366"/>
            <a:ext cx="1419467" cy="432953"/>
          </a:xfrm>
          <a:prstGeom prst="rect">
            <a:avLst/>
          </a:prstGeom>
        </p:spPr>
      </p:pic>
      <p:pic>
        <p:nvPicPr>
          <p:cNvPr id="25" name="Image 24" descr="Une image contenant Police, Graphique, logo, capture d’écran&#10;&#10;Le contenu généré par l’IA peut être incorrect.">
            <a:extLst>
              <a:ext uri="{FF2B5EF4-FFF2-40B4-BE49-F238E27FC236}">
                <a16:creationId xmlns:a16="http://schemas.microsoft.com/office/drawing/2014/main" id="{C61559D9-B56E-43D2-3BC4-03CB6FCDC95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82450" y="2174314"/>
            <a:ext cx="1728775" cy="476039"/>
          </a:xfrm>
          <a:prstGeom prst="rect">
            <a:avLst/>
          </a:prstGeom>
        </p:spPr>
      </p:pic>
      <p:pic>
        <p:nvPicPr>
          <p:cNvPr id="10" name="Image 9">
            <a:extLst>
              <a:ext uri="{FF2B5EF4-FFF2-40B4-BE49-F238E27FC236}">
                <a16:creationId xmlns:a16="http://schemas.microsoft.com/office/drawing/2014/main" id="{021DAE00-B7CA-E620-1ECC-CEE1F501032D}"/>
              </a:ext>
            </a:extLst>
          </p:cNvPr>
          <p:cNvPicPr>
            <a:picLocks noChangeAspect="1"/>
          </p:cNvPicPr>
          <p:nvPr/>
        </p:nvPicPr>
        <p:blipFill>
          <a:blip r:embed="rId31"/>
          <a:stretch>
            <a:fillRect/>
          </a:stretch>
        </p:blipFill>
        <p:spPr>
          <a:xfrm>
            <a:off x="4853076" y="3312946"/>
            <a:ext cx="1728775" cy="623672"/>
          </a:xfrm>
          <a:prstGeom prst="rect">
            <a:avLst/>
          </a:prstGeom>
        </p:spPr>
      </p:pic>
      <p:pic>
        <p:nvPicPr>
          <p:cNvPr id="54274" name="Image 16"/>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28449" y="4717596"/>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69EA18C4-6A63-46BE-5955-F03C5047E634}"/>
              </a:ext>
            </a:extLst>
          </p:cNvPr>
          <p:cNvPicPr>
            <a:picLocks noChangeAspect="1"/>
          </p:cNvPicPr>
          <p:nvPr/>
        </p:nvPicPr>
        <p:blipFill>
          <a:blip r:embed="rId33"/>
          <a:stretch>
            <a:fillRect/>
          </a:stretch>
        </p:blipFill>
        <p:spPr>
          <a:xfrm>
            <a:off x="3315175" y="4940394"/>
            <a:ext cx="1455316" cy="1455316"/>
          </a:xfrm>
          <a:prstGeom prst="rect">
            <a:avLst/>
          </a:prstGeom>
        </p:spPr>
      </p:pic>
      <p:pic>
        <p:nvPicPr>
          <p:cNvPr id="54305" name="Image 1"/>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7879541" y="922126"/>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CC7D578C-F2E4-B9C4-C7CC-E9128FDCC7EF}"/>
              </a:ext>
            </a:extLst>
          </p:cNvPr>
          <p:cNvPicPr>
            <a:picLocks noChangeAspect="1"/>
          </p:cNvPicPr>
          <p:nvPr/>
        </p:nvPicPr>
        <p:blipFill>
          <a:blip r:embed="rId35"/>
          <a:stretch>
            <a:fillRect/>
          </a:stretch>
        </p:blipFill>
        <p:spPr>
          <a:xfrm>
            <a:off x="5579387" y="52854"/>
            <a:ext cx="1627773" cy="749873"/>
          </a:xfrm>
          <a:prstGeom prst="rect">
            <a:avLst/>
          </a:prstGeom>
        </p:spPr>
      </p:pic>
      <p:pic>
        <p:nvPicPr>
          <p:cNvPr id="14" name="Image 13"/>
          <p:cNvPicPr>
            <a:picLocks noChangeAspect="1"/>
          </p:cNvPicPr>
          <p:nvPr/>
        </p:nvPicPr>
        <p:blipFill>
          <a:blip r:embed="rId36"/>
          <a:stretch>
            <a:fillRect/>
          </a:stretch>
        </p:blipFill>
        <p:spPr>
          <a:xfrm>
            <a:off x="5736025" y="735070"/>
            <a:ext cx="1904762" cy="466667"/>
          </a:xfrm>
          <a:prstGeom prst="rect">
            <a:avLst/>
          </a:prstGeom>
        </p:spPr>
      </p:pic>
      <p:pic>
        <p:nvPicPr>
          <p:cNvPr id="29" name="Image 28">
            <a:extLst>
              <a:ext uri="{FF2B5EF4-FFF2-40B4-BE49-F238E27FC236}">
                <a16:creationId xmlns:a16="http://schemas.microsoft.com/office/drawing/2014/main" id="{7115827D-CE27-6B38-672B-FFA85E7251E2}"/>
              </a:ext>
            </a:extLst>
          </p:cNvPr>
          <p:cNvPicPr>
            <a:picLocks noChangeAspect="1"/>
          </p:cNvPicPr>
          <p:nvPr/>
        </p:nvPicPr>
        <p:blipFill>
          <a:blip r:embed="rId37"/>
          <a:stretch>
            <a:fillRect/>
          </a:stretch>
        </p:blipFill>
        <p:spPr>
          <a:xfrm>
            <a:off x="3359501" y="2823476"/>
            <a:ext cx="2168525" cy="362462"/>
          </a:xfrm>
          <a:prstGeom prst="rect">
            <a:avLst/>
          </a:prstGeom>
        </p:spPr>
      </p:pic>
      <p:pic>
        <p:nvPicPr>
          <p:cNvPr id="31" name="Image 30" descr="Une image contenant texte, graphisme, Graphique, capture d’écran&#10;&#10;Le contenu généré par l’IA peut être incorrect.">
            <a:extLst>
              <a:ext uri="{FF2B5EF4-FFF2-40B4-BE49-F238E27FC236}">
                <a16:creationId xmlns:a16="http://schemas.microsoft.com/office/drawing/2014/main" id="{21060942-B340-89AA-20E2-52BA307CC5D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895839" y="4062389"/>
            <a:ext cx="1341461" cy="549428"/>
          </a:xfrm>
          <a:prstGeom prst="rect">
            <a:avLst/>
          </a:prstGeom>
        </p:spPr>
      </p:pic>
      <p:pic>
        <p:nvPicPr>
          <p:cNvPr id="36" name="Image 35">
            <a:extLst>
              <a:ext uri="{FF2B5EF4-FFF2-40B4-BE49-F238E27FC236}">
                <a16:creationId xmlns:a16="http://schemas.microsoft.com/office/drawing/2014/main" id="{AA3AFED5-AE06-F8B3-06D3-41E06C3313B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04554" y="5862205"/>
            <a:ext cx="1428571" cy="476190"/>
          </a:xfrm>
          <a:prstGeom prst="rect">
            <a:avLst/>
          </a:prstGeom>
        </p:spPr>
      </p:pic>
      <p:pic>
        <p:nvPicPr>
          <p:cNvPr id="38" name="Image 37">
            <a:extLst>
              <a:ext uri="{FF2B5EF4-FFF2-40B4-BE49-F238E27FC236}">
                <a16:creationId xmlns:a16="http://schemas.microsoft.com/office/drawing/2014/main" id="{5EC76979-1695-6368-FAEB-7744548FE3E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700698" y="5269680"/>
            <a:ext cx="1623770" cy="476143"/>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rotWithShape="1">
          <a:blip r:embed="rId3"/>
          <a:srcRect t="25429"/>
          <a:stretch/>
        </p:blipFill>
        <p:spPr>
          <a:xfrm>
            <a:off x="291333" y="4938130"/>
            <a:ext cx="1842278" cy="1373801"/>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2" y="2867967"/>
            <a:ext cx="1314181" cy="483050"/>
          </a:xfrm>
          <a:prstGeom prst="rect">
            <a:avLst/>
          </a:prstGeom>
        </p:spPr>
      </p:pic>
      <p:pic>
        <p:nvPicPr>
          <p:cNvPr id="4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0046" y="2183969"/>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8147" y="24310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018" y="3669276"/>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6" y="3193844"/>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9"/>
          <a:stretch>
            <a:fillRect/>
          </a:stretch>
        </p:blipFill>
        <p:spPr>
          <a:xfrm>
            <a:off x="4970398" y="3403352"/>
            <a:ext cx="1664236" cy="964692"/>
          </a:xfrm>
          <a:prstGeom prst="rect">
            <a:avLst/>
          </a:prstGeom>
        </p:spPr>
      </p:pic>
      <p:pic>
        <p:nvPicPr>
          <p:cNvPr id="8" name="Image 7"/>
          <p:cNvPicPr>
            <a:picLocks noChangeAspect="1"/>
          </p:cNvPicPr>
          <p:nvPr/>
        </p:nvPicPr>
        <p:blipFill>
          <a:blip r:embed="rId10"/>
          <a:stretch>
            <a:fillRect/>
          </a:stretch>
        </p:blipFill>
        <p:spPr>
          <a:xfrm>
            <a:off x="5373289" y="4272523"/>
            <a:ext cx="1545301" cy="846601"/>
          </a:xfrm>
          <a:prstGeom prst="rect">
            <a:avLst/>
          </a:prstGeom>
        </p:spPr>
      </p:pic>
      <p:pic>
        <p:nvPicPr>
          <p:cNvPr id="11" name="Image 10"/>
          <p:cNvPicPr>
            <a:picLocks noChangeAspect="1"/>
          </p:cNvPicPr>
          <p:nvPr/>
        </p:nvPicPr>
        <p:blipFill>
          <a:blip r:embed="rId11"/>
          <a:stretch>
            <a:fillRect/>
          </a:stretch>
        </p:blipFill>
        <p:spPr>
          <a:xfrm>
            <a:off x="2918338" y="4500884"/>
            <a:ext cx="1838095" cy="495238"/>
          </a:xfrm>
          <a:prstGeom prst="rect">
            <a:avLst/>
          </a:prstGeom>
        </p:spPr>
      </p:pic>
      <p:pic>
        <p:nvPicPr>
          <p:cNvPr id="16" name="Image 15"/>
          <p:cNvPicPr>
            <a:picLocks noChangeAspect="1"/>
          </p:cNvPicPr>
          <p:nvPr/>
        </p:nvPicPr>
        <p:blipFill>
          <a:blip r:embed="rId12"/>
          <a:stretch>
            <a:fillRect/>
          </a:stretch>
        </p:blipFill>
        <p:spPr>
          <a:xfrm>
            <a:off x="3386822" y="1230319"/>
            <a:ext cx="1409525" cy="690380"/>
          </a:xfrm>
          <a:prstGeom prst="rect">
            <a:avLst/>
          </a:prstGeom>
        </p:spPr>
      </p:pic>
      <p:pic>
        <p:nvPicPr>
          <p:cNvPr id="9" name="Image 8"/>
          <p:cNvPicPr>
            <a:picLocks noChangeAspect="1"/>
          </p:cNvPicPr>
          <p:nvPr/>
        </p:nvPicPr>
        <p:blipFill>
          <a:blip r:embed="rId13"/>
          <a:stretch>
            <a:fillRect/>
          </a:stretch>
        </p:blipFill>
        <p:spPr>
          <a:xfrm>
            <a:off x="7000492" y="1089181"/>
            <a:ext cx="1664236" cy="696151"/>
          </a:xfrm>
          <a:prstGeom prst="rect">
            <a:avLst/>
          </a:prstGeom>
        </p:spPr>
      </p:pic>
      <p:pic>
        <p:nvPicPr>
          <p:cNvPr id="10" name="Image 9"/>
          <p:cNvPicPr>
            <a:picLocks noChangeAspect="1"/>
          </p:cNvPicPr>
          <p:nvPr/>
        </p:nvPicPr>
        <p:blipFill>
          <a:blip r:embed="rId14"/>
          <a:stretch>
            <a:fillRect/>
          </a:stretch>
        </p:blipFill>
        <p:spPr>
          <a:xfrm>
            <a:off x="3460240" y="581882"/>
            <a:ext cx="1375742" cy="421442"/>
          </a:xfrm>
          <a:prstGeom prst="rect">
            <a:avLst/>
          </a:prstGeom>
        </p:spPr>
      </p:pic>
      <p:pic>
        <p:nvPicPr>
          <p:cNvPr id="17" name="Image 16"/>
          <p:cNvPicPr>
            <a:picLocks noChangeAspect="1"/>
          </p:cNvPicPr>
          <p:nvPr/>
        </p:nvPicPr>
        <p:blipFill>
          <a:blip r:embed="rId15"/>
          <a:stretch>
            <a:fillRect/>
          </a:stretch>
        </p:blipFill>
        <p:spPr>
          <a:xfrm>
            <a:off x="7407145" y="4146803"/>
            <a:ext cx="1226924" cy="290185"/>
          </a:xfrm>
          <a:prstGeom prst="rect">
            <a:avLst/>
          </a:prstGeom>
        </p:spPr>
      </p:pic>
      <p:pic>
        <p:nvPicPr>
          <p:cNvPr id="18" name="Image 17"/>
          <p:cNvPicPr>
            <a:picLocks noChangeAspect="1"/>
          </p:cNvPicPr>
          <p:nvPr/>
        </p:nvPicPr>
        <p:blipFill>
          <a:blip r:embed="rId16"/>
          <a:stretch>
            <a:fillRect/>
          </a:stretch>
        </p:blipFill>
        <p:spPr>
          <a:xfrm>
            <a:off x="501189" y="1590866"/>
            <a:ext cx="1451282" cy="810256"/>
          </a:xfrm>
          <a:prstGeom prst="rect">
            <a:avLst/>
          </a:prstGeom>
        </p:spPr>
      </p:pic>
      <p:pic>
        <p:nvPicPr>
          <p:cNvPr id="21" name="Image 20"/>
          <p:cNvPicPr>
            <a:picLocks noChangeAspect="1"/>
          </p:cNvPicPr>
          <p:nvPr/>
        </p:nvPicPr>
        <p:blipFill>
          <a:blip r:embed="rId17"/>
          <a:stretch>
            <a:fillRect/>
          </a:stretch>
        </p:blipFill>
        <p:spPr>
          <a:xfrm>
            <a:off x="2499155" y="3044890"/>
            <a:ext cx="714375" cy="607219"/>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0046" y="5616876"/>
            <a:ext cx="1556973" cy="607219"/>
          </a:xfrm>
          <a:prstGeom prst="rect">
            <a:avLst/>
          </a:prstGeom>
        </p:spPr>
      </p:pic>
      <p:pic>
        <p:nvPicPr>
          <p:cNvPr id="1026" name="Picture 2" descr="C:\Users\Comptable\Desktop\dh kubler.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5732" y="5174919"/>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4388" y="3514831"/>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21"/>
          <a:stretch>
            <a:fillRect/>
          </a:stretch>
        </p:blipFill>
        <p:spPr>
          <a:xfrm>
            <a:off x="5329264" y="870001"/>
            <a:ext cx="1430220" cy="839583"/>
          </a:xfrm>
          <a:prstGeom prst="rect">
            <a:avLst/>
          </a:prstGeom>
        </p:spPr>
      </p:pic>
      <p:pic>
        <p:nvPicPr>
          <p:cNvPr id="24" name="Image 23"/>
          <p:cNvPicPr>
            <a:picLocks noChangeAspect="1"/>
          </p:cNvPicPr>
          <p:nvPr/>
        </p:nvPicPr>
        <p:blipFill>
          <a:blip r:embed="rId22"/>
          <a:stretch>
            <a:fillRect/>
          </a:stretch>
        </p:blipFill>
        <p:spPr>
          <a:xfrm>
            <a:off x="2735614" y="5137391"/>
            <a:ext cx="1180747" cy="506034"/>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23">
            <a:extLst>
              <a:ext uri="{28A0092B-C50C-407E-A947-70E740481C1C}">
                <a14:useLocalDpi xmlns:a14="http://schemas.microsoft.com/office/drawing/2010/main" val="0"/>
              </a:ext>
            </a:extLst>
          </a:blip>
          <a:srcRect t="21457" r="319" b="16558"/>
          <a:stretch/>
        </p:blipFill>
        <p:spPr>
          <a:xfrm>
            <a:off x="7335886" y="4480981"/>
            <a:ext cx="1390008" cy="797873"/>
          </a:xfrm>
          <a:prstGeom prst="rect">
            <a:avLst/>
          </a:prstGeom>
        </p:spPr>
      </p:pic>
      <p:pic>
        <p:nvPicPr>
          <p:cNvPr id="2" name="Image 1">
            <a:extLst>
              <a:ext uri="{FF2B5EF4-FFF2-40B4-BE49-F238E27FC236}">
                <a16:creationId xmlns:a16="http://schemas.microsoft.com/office/drawing/2014/main" id="{77BEAB26-4424-4CF7-B67F-217778FF5169}"/>
              </a:ext>
            </a:extLst>
          </p:cNvPr>
          <p:cNvPicPr>
            <a:picLocks noChangeAspect="1"/>
          </p:cNvPicPr>
          <p:nvPr/>
        </p:nvPicPr>
        <p:blipFill>
          <a:blip r:embed="rId24"/>
          <a:stretch>
            <a:fillRect/>
          </a:stretch>
        </p:blipFill>
        <p:spPr>
          <a:xfrm>
            <a:off x="7000492" y="1948888"/>
            <a:ext cx="1693597" cy="663707"/>
          </a:xfrm>
          <a:prstGeom prst="rect">
            <a:avLst/>
          </a:prstGeom>
        </p:spPr>
      </p:pic>
      <p:pic>
        <p:nvPicPr>
          <p:cNvPr id="27" name="Image 26">
            <a:extLst>
              <a:ext uri="{FF2B5EF4-FFF2-40B4-BE49-F238E27FC236}">
                <a16:creationId xmlns:a16="http://schemas.microsoft.com/office/drawing/2014/main" id="{27D6BE48-EDD7-A542-DB12-627B2834F4F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4107" y="2489016"/>
            <a:ext cx="959952" cy="953359"/>
          </a:xfrm>
          <a:prstGeom prst="rect">
            <a:avLst/>
          </a:prstGeom>
        </p:spPr>
      </p:pic>
      <p:pic>
        <p:nvPicPr>
          <p:cNvPr id="13" name="Image 12">
            <a:extLst>
              <a:ext uri="{FF2B5EF4-FFF2-40B4-BE49-F238E27FC236}">
                <a16:creationId xmlns:a16="http://schemas.microsoft.com/office/drawing/2014/main" id="{CDEDF01B-896B-9FF6-2E01-B8FCDEE018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46348" y="6103214"/>
            <a:ext cx="1493873" cy="622447"/>
          </a:xfrm>
          <a:prstGeom prst="rect">
            <a:avLst/>
          </a:prstGeom>
        </p:spPr>
      </p:pic>
      <p:pic>
        <p:nvPicPr>
          <p:cNvPr id="25" name="Image 24" descr="Une image contenant texte, clipart&#10;&#10;Description générée automatiquement">
            <a:extLst>
              <a:ext uri="{FF2B5EF4-FFF2-40B4-BE49-F238E27FC236}">
                <a16:creationId xmlns:a16="http://schemas.microsoft.com/office/drawing/2014/main" id="{F684C63B-1BC1-AE4B-0F62-7D2A3D1A91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48631" y="192060"/>
            <a:ext cx="2048439" cy="553165"/>
          </a:xfrm>
          <a:prstGeom prst="rect">
            <a:avLst/>
          </a:prstGeom>
        </p:spPr>
      </p:pic>
      <p:pic>
        <p:nvPicPr>
          <p:cNvPr id="29" name="Image 28">
            <a:extLst>
              <a:ext uri="{FF2B5EF4-FFF2-40B4-BE49-F238E27FC236}">
                <a16:creationId xmlns:a16="http://schemas.microsoft.com/office/drawing/2014/main" id="{D330B07D-0EFE-65D5-4B9B-94A2B4BE0F56}"/>
              </a:ext>
            </a:extLst>
          </p:cNvPr>
          <p:cNvPicPr>
            <a:picLocks noChangeAspect="1"/>
          </p:cNvPicPr>
          <p:nvPr/>
        </p:nvPicPr>
        <p:blipFill rotWithShape="1">
          <a:blip r:embed="rId28">
            <a:extLst>
              <a:ext uri="{28A0092B-C50C-407E-A947-70E740481C1C}">
                <a14:useLocalDpi xmlns:a14="http://schemas.microsoft.com/office/drawing/2010/main" val="0"/>
              </a:ext>
            </a:extLst>
          </a:blip>
          <a:srcRect l="9442" t="29107" r="10127" b="32113"/>
          <a:stretch/>
        </p:blipFill>
        <p:spPr>
          <a:xfrm>
            <a:off x="5414159" y="6009258"/>
            <a:ext cx="2085541" cy="670362"/>
          </a:xfrm>
          <a:prstGeom prst="rect">
            <a:avLst/>
          </a:prstGeom>
        </p:spPr>
      </p:pic>
      <p:pic>
        <p:nvPicPr>
          <p:cNvPr id="31" name="Image 30">
            <a:extLst>
              <a:ext uri="{FF2B5EF4-FFF2-40B4-BE49-F238E27FC236}">
                <a16:creationId xmlns:a16="http://schemas.microsoft.com/office/drawing/2014/main" id="{D4610DC5-5000-C8C6-91D9-9FA5D17722B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4144" y="5183655"/>
            <a:ext cx="1352550" cy="1428750"/>
          </a:xfrm>
          <a:prstGeom prst="rect">
            <a:avLst/>
          </a:prstGeom>
        </p:spPr>
      </p:pic>
      <p:pic>
        <p:nvPicPr>
          <p:cNvPr id="15" name="Image 14" descr="Une image contenant texte, logo, Graphique, conception&#10;&#10;Description générée automatiquement">
            <a:extLst>
              <a:ext uri="{FF2B5EF4-FFF2-40B4-BE49-F238E27FC236}">
                <a16:creationId xmlns:a16="http://schemas.microsoft.com/office/drawing/2014/main" id="{E7EE5C67-41A7-7803-D26F-18A146AD0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37694" y="5242352"/>
            <a:ext cx="718753" cy="802145"/>
          </a:xfrm>
          <a:prstGeom prst="rect">
            <a:avLst/>
          </a:prstGeom>
        </p:spPr>
      </p:pic>
      <p:pic>
        <p:nvPicPr>
          <p:cNvPr id="32" name="Image 31" descr="Une image contenant texte, Police, cercle, Graphique&#10;&#10;Description générée automatiquement">
            <a:extLst>
              <a:ext uri="{FF2B5EF4-FFF2-40B4-BE49-F238E27FC236}">
                <a16:creationId xmlns:a16="http://schemas.microsoft.com/office/drawing/2014/main" id="{172AFCDE-41D8-CE82-9273-E842360E5AC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68556" y="1261981"/>
            <a:ext cx="749782" cy="749782"/>
          </a:xfrm>
          <a:prstGeom prst="rect">
            <a:avLst/>
          </a:prstGeom>
        </p:spPr>
      </p:pic>
      <p:pic>
        <p:nvPicPr>
          <p:cNvPr id="28" name="Image 27" descr="Une image contenant Police, texte, typographie, logo&#10;&#10;Description générée automatiquement">
            <a:extLst>
              <a:ext uri="{FF2B5EF4-FFF2-40B4-BE49-F238E27FC236}">
                <a16:creationId xmlns:a16="http://schemas.microsoft.com/office/drawing/2014/main" id="{59C22EF2-8948-69DB-C33D-8B45D613C0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54060" y="3782806"/>
            <a:ext cx="1519856" cy="410858"/>
          </a:xfrm>
          <a:prstGeom prst="rect">
            <a:avLst/>
          </a:prstGeom>
        </p:spPr>
      </p:pic>
      <p:pic>
        <p:nvPicPr>
          <p:cNvPr id="4" name="Image 3">
            <a:extLst>
              <a:ext uri="{FF2B5EF4-FFF2-40B4-BE49-F238E27FC236}">
                <a16:creationId xmlns:a16="http://schemas.microsoft.com/office/drawing/2014/main" id="{3BC124F3-2996-7230-E292-06A311134385}"/>
              </a:ext>
            </a:extLst>
          </p:cNvPr>
          <p:cNvPicPr>
            <a:picLocks noChangeAspect="1"/>
          </p:cNvPicPr>
          <p:nvPr/>
        </p:nvPicPr>
        <p:blipFill>
          <a:blip r:embed="rId33"/>
          <a:stretch>
            <a:fillRect/>
          </a:stretch>
        </p:blipFill>
        <p:spPr>
          <a:xfrm>
            <a:off x="1917701" y="307994"/>
            <a:ext cx="1285714" cy="638095"/>
          </a:xfrm>
          <a:prstGeom prst="rect">
            <a:avLst/>
          </a:prstGeom>
        </p:spPr>
      </p:pic>
      <p:pic>
        <p:nvPicPr>
          <p:cNvPr id="19" name="Image 18" descr="Une image contenant Graphique, graphisme, cercle, Police&#10;&#10;Le contenu généré par l’IA peut être incorrect.">
            <a:extLst>
              <a:ext uri="{FF2B5EF4-FFF2-40B4-BE49-F238E27FC236}">
                <a16:creationId xmlns:a16="http://schemas.microsoft.com/office/drawing/2014/main" id="{11563A40-86BF-F2F7-0A0F-3CF0C9E8287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9602" y="257271"/>
            <a:ext cx="1285715" cy="128571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A51549F6-F375-5E81-7842-B59FBEB9CA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19701" y="6067415"/>
            <a:ext cx="1840923" cy="409351"/>
          </a:xfrm>
          <a:prstGeom prst="rect">
            <a:avLst/>
          </a:prstGeom>
        </p:spPr>
      </p:pic>
      <p:pic>
        <p:nvPicPr>
          <p:cNvPr id="39" name="Image 4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833552" y="2608517"/>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76A9C7B-7D1F-A6A3-880B-373B4C5970DA}"/>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343005" y="4513317"/>
            <a:ext cx="1243119" cy="4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a:extLst>
              <a:ext uri="{FF2B5EF4-FFF2-40B4-BE49-F238E27FC236}">
                <a16:creationId xmlns:a16="http://schemas.microsoft.com/office/drawing/2014/main" id="{EC9E8DBA-44E3-35CA-2242-F70D737B1D26}"/>
              </a:ext>
            </a:extLst>
          </p:cNvPr>
          <p:cNvPicPr>
            <a:picLocks noChangeAspect="1"/>
          </p:cNvPicPr>
          <p:nvPr/>
        </p:nvPicPr>
        <p:blipFill>
          <a:blip r:embed="rId38"/>
          <a:stretch>
            <a:fillRect/>
          </a:stretch>
        </p:blipFill>
        <p:spPr>
          <a:xfrm>
            <a:off x="4840487" y="1840229"/>
            <a:ext cx="2187117" cy="401716"/>
          </a:xfrm>
          <a:prstGeom prst="rect">
            <a:avLst/>
          </a:prstGeom>
        </p:spPr>
      </p:pic>
      <p:pic>
        <p:nvPicPr>
          <p:cNvPr id="34" name="Image 33">
            <a:extLst>
              <a:ext uri="{FF2B5EF4-FFF2-40B4-BE49-F238E27FC236}">
                <a16:creationId xmlns:a16="http://schemas.microsoft.com/office/drawing/2014/main" id="{2609CF21-CF0D-DA98-3C19-3F51F1696A29}"/>
              </a:ext>
            </a:extLst>
          </p:cNvPr>
          <p:cNvPicPr>
            <a:picLocks noChangeAspect="1"/>
          </p:cNvPicPr>
          <p:nvPr/>
        </p:nvPicPr>
        <p:blipFill>
          <a:blip r:embed="rId39"/>
          <a:stretch>
            <a:fillRect/>
          </a:stretch>
        </p:blipFill>
        <p:spPr>
          <a:xfrm>
            <a:off x="7486303" y="2614254"/>
            <a:ext cx="1304762" cy="495238"/>
          </a:xfrm>
          <a:prstGeom prst="rect">
            <a:avLst/>
          </a:prstGeom>
        </p:spPr>
      </p:pic>
      <p:pic>
        <p:nvPicPr>
          <p:cNvPr id="23" name="Image 22">
            <a:extLst>
              <a:ext uri="{FF2B5EF4-FFF2-40B4-BE49-F238E27FC236}">
                <a16:creationId xmlns:a16="http://schemas.microsoft.com/office/drawing/2014/main" id="{47B4298E-D859-576B-2C47-19B641EEEAF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05817" y="5566453"/>
            <a:ext cx="1019048" cy="400000"/>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Police, logo, Graphique&#10;&#10;Le contenu généré par l’IA peut être incorrect.">
            <a:extLst>
              <a:ext uri="{FF2B5EF4-FFF2-40B4-BE49-F238E27FC236}">
                <a16:creationId xmlns:a16="http://schemas.microsoft.com/office/drawing/2014/main" id="{38D81477-7568-9F5E-CA18-872D1AC0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21" y="4207615"/>
            <a:ext cx="1235143" cy="1235143"/>
          </a:xfrm>
          <a:prstGeom prst="rect">
            <a:avLst/>
          </a:prstGeom>
        </p:spPr>
      </p:pic>
      <p:pic>
        <p:nvPicPr>
          <p:cNvPr id="23" name="Image 22">
            <a:extLst>
              <a:ext uri="{FF2B5EF4-FFF2-40B4-BE49-F238E27FC236}">
                <a16:creationId xmlns:a16="http://schemas.microsoft.com/office/drawing/2014/main" id="{90757346-E4C8-DA5C-1083-E34370CAB9EE}"/>
              </a:ext>
            </a:extLst>
          </p:cNvPr>
          <p:cNvPicPr>
            <a:picLocks noChangeAspect="1"/>
          </p:cNvPicPr>
          <p:nvPr/>
        </p:nvPicPr>
        <p:blipFill>
          <a:blip r:embed="rId4"/>
          <a:stretch>
            <a:fillRect/>
          </a:stretch>
        </p:blipFill>
        <p:spPr>
          <a:xfrm>
            <a:off x="2187190" y="3979098"/>
            <a:ext cx="2145978" cy="1505843"/>
          </a:xfrm>
          <a:prstGeom prst="rect">
            <a:avLst/>
          </a:prstGeom>
        </p:spPr>
      </p:pic>
      <p:pic>
        <p:nvPicPr>
          <p:cNvPr id="25" name="Image 24">
            <a:extLst>
              <a:ext uri="{FF2B5EF4-FFF2-40B4-BE49-F238E27FC236}">
                <a16:creationId xmlns:a16="http://schemas.microsoft.com/office/drawing/2014/main" id="{D6B15225-2553-4149-94C9-486D0401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970" y="4919751"/>
            <a:ext cx="1911942" cy="1176579"/>
          </a:xfrm>
          <a:prstGeom prst="rect">
            <a:avLst/>
          </a:prstGeom>
        </p:spPr>
      </p:pic>
      <p:pic>
        <p:nvPicPr>
          <p:cNvPr id="33" name="Image 32" descr="Une image contenant Police, logo, Graphique, Bleu électrique&#10;&#10;Description générée automatiquement">
            <a:extLst>
              <a:ext uri="{FF2B5EF4-FFF2-40B4-BE49-F238E27FC236}">
                <a16:creationId xmlns:a16="http://schemas.microsoft.com/office/drawing/2014/main" id="{3907AB5E-D91E-CC0F-F79F-391A2721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655" y="3235026"/>
            <a:ext cx="1257476" cy="1257476"/>
          </a:xfrm>
          <a:prstGeom prst="rect">
            <a:avLst/>
          </a:prstGeom>
        </p:spPr>
      </p:pic>
      <p:pic>
        <p:nvPicPr>
          <p:cNvPr id="7" name="Image 6">
            <a:extLst>
              <a:ext uri="{FF2B5EF4-FFF2-40B4-BE49-F238E27FC236}">
                <a16:creationId xmlns:a16="http://schemas.microsoft.com/office/drawing/2014/main" id="{C0F5DB22-8ABD-9DA8-53EE-6B466FB0DA13}"/>
              </a:ext>
            </a:extLst>
          </p:cNvPr>
          <p:cNvPicPr>
            <a:picLocks noChangeAspect="1"/>
          </p:cNvPicPr>
          <p:nvPr/>
        </p:nvPicPr>
        <p:blipFill>
          <a:blip r:embed="rId7"/>
          <a:srcRect t="21071"/>
          <a:stretch>
            <a:fillRect/>
          </a:stretch>
        </p:blipFill>
        <p:spPr>
          <a:xfrm>
            <a:off x="2283618" y="5115433"/>
            <a:ext cx="1377442" cy="1087195"/>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941" y="2472377"/>
            <a:ext cx="1642092" cy="711573"/>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b="22502"/>
          <a:stretch/>
        </p:blipFill>
        <p:spPr>
          <a:xfrm>
            <a:off x="3748508" y="749769"/>
            <a:ext cx="1620915" cy="907231"/>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150" y="4033582"/>
            <a:ext cx="1898979" cy="458920"/>
          </a:xfrm>
          <a:prstGeom prst="rect">
            <a:avLst/>
          </a:prstGeom>
        </p:spPr>
      </p:pic>
      <p:pic>
        <p:nvPicPr>
          <p:cNvPr id="12" name="Image 11"/>
          <p:cNvPicPr>
            <a:picLocks noChangeAspect="1"/>
          </p:cNvPicPr>
          <p:nvPr/>
        </p:nvPicPr>
        <p:blipFill>
          <a:blip r:embed="rId11"/>
          <a:stretch>
            <a:fillRect/>
          </a:stretch>
        </p:blipFill>
        <p:spPr>
          <a:xfrm>
            <a:off x="885195" y="174802"/>
            <a:ext cx="1569087" cy="528668"/>
          </a:xfrm>
          <a:prstGeom prst="rect">
            <a:avLst/>
          </a:prstGeom>
        </p:spPr>
      </p:pic>
      <p:pic>
        <p:nvPicPr>
          <p:cNvPr id="29" name="Image 28"/>
          <p:cNvPicPr>
            <a:picLocks noChangeAspect="1"/>
          </p:cNvPicPr>
          <p:nvPr/>
        </p:nvPicPr>
        <p:blipFill>
          <a:blip r:embed="rId12"/>
          <a:stretch>
            <a:fillRect/>
          </a:stretch>
        </p:blipFill>
        <p:spPr>
          <a:xfrm>
            <a:off x="2595127" y="3421704"/>
            <a:ext cx="969349" cy="583812"/>
          </a:xfrm>
          <a:prstGeom prst="rect">
            <a:avLst/>
          </a:prstGeom>
        </p:spPr>
      </p:pic>
      <p:pic>
        <p:nvPicPr>
          <p:cNvPr id="34" name="Image 33"/>
          <p:cNvPicPr>
            <a:picLocks noChangeAspect="1"/>
          </p:cNvPicPr>
          <p:nvPr/>
        </p:nvPicPr>
        <p:blipFill>
          <a:blip r:embed="rId13"/>
          <a:stretch>
            <a:fillRect/>
          </a:stretch>
        </p:blipFill>
        <p:spPr>
          <a:xfrm>
            <a:off x="7815778" y="4359923"/>
            <a:ext cx="775229" cy="822499"/>
          </a:xfrm>
          <a:prstGeom prst="rect">
            <a:avLst/>
          </a:prstGeom>
        </p:spPr>
      </p:pic>
      <p:pic>
        <p:nvPicPr>
          <p:cNvPr id="38" name="Image 37"/>
          <p:cNvPicPr>
            <a:picLocks noChangeAspect="1"/>
          </p:cNvPicPr>
          <p:nvPr/>
        </p:nvPicPr>
        <p:blipFill>
          <a:blip r:embed="rId14"/>
          <a:stretch>
            <a:fillRect/>
          </a:stretch>
        </p:blipFill>
        <p:spPr>
          <a:xfrm>
            <a:off x="2011112" y="2701201"/>
            <a:ext cx="1795774" cy="509168"/>
          </a:xfrm>
          <a:prstGeom prst="rect">
            <a:avLst/>
          </a:prstGeom>
        </p:spPr>
      </p:pic>
      <p:pic>
        <p:nvPicPr>
          <p:cNvPr id="39" name="Image 38"/>
          <p:cNvPicPr>
            <a:picLocks noChangeAspect="1"/>
          </p:cNvPicPr>
          <p:nvPr/>
        </p:nvPicPr>
        <p:blipFill>
          <a:blip r:embed="rId15"/>
          <a:stretch>
            <a:fillRect/>
          </a:stretch>
        </p:blipFill>
        <p:spPr>
          <a:xfrm>
            <a:off x="865957" y="3310792"/>
            <a:ext cx="1440197" cy="381083"/>
          </a:xfrm>
          <a:prstGeom prst="rect">
            <a:avLst/>
          </a:prstGeom>
        </p:spPr>
      </p:pic>
      <p:pic>
        <p:nvPicPr>
          <p:cNvPr id="40" name="Image 39"/>
          <p:cNvPicPr>
            <a:picLocks noChangeAspect="1"/>
          </p:cNvPicPr>
          <p:nvPr/>
        </p:nvPicPr>
        <p:blipFill>
          <a:blip r:embed="rId16"/>
          <a:stretch>
            <a:fillRect/>
          </a:stretch>
        </p:blipFill>
        <p:spPr>
          <a:xfrm>
            <a:off x="2166552" y="1650928"/>
            <a:ext cx="923720" cy="923720"/>
          </a:xfrm>
          <a:prstGeom prst="rect">
            <a:avLst/>
          </a:prstGeom>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9584" y="2811404"/>
            <a:ext cx="1653465" cy="462970"/>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1488" y="3877686"/>
            <a:ext cx="1048096" cy="958896"/>
          </a:xfrm>
          <a:prstGeom prst="rect">
            <a:avLst/>
          </a:prstGeom>
        </p:spPr>
      </p:pic>
      <p:pic>
        <p:nvPicPr>
          <p:cNvPr id="11" name="Image 10"/>
          <p:cNvPicPr>
            <a:picLocks noChangeAspect="1"/>
          </p:cNvPicPr>
          <p:nvPr/>
        </p:nvPicPr>
        <p:blipFill>
          <a:blip r:embed="rId19"/>
          <a:stretch>
            <a:fillRect/>
          </a:stretch>
        </p:blipFill>
        <p:spPr>
          <a:xfrm>
            <a:off x="4408996" y="1915436"/>
            <a:ext cx="1577885" cy="679222"/>
          </a:xfrm>
          <a:prstGeom prst="rect">
            <a:avLst/>
          </a:prstGeom>
        </p:spPr>
      </p:pic>
      <p:pic>
        <p:nvPicPr>
          <p:cNvPr id="26" name="Image 25"/>
          <p:cNvPicPr>
            <a:picLocks noChangeAspect="1"/>
          </p:cNvPicPr>
          <p:nvPr/>
        </p:nvPicPr>
        <p:blipFill>
          <a:blip r:embed="rId20"/>
          <a:stretch>
            <a:fillRect/>
          </a:stretch>
        </p:blipFill>
        <p:spPr>
          <a:xfrm>
            <a:off x="4520502" y="275279"/>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2773" y="1191411"/>
            <a:ext cx="1275082" cy="741629"/>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4933" y="5406441"/>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47769" y="2062465"/>
            <a:ext cx="1388584" cy="622323"/>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24"/>
          <a:stretch>
            <a:fillRect/>
          </a:stretch>
        </p:blipFill>
        <p:spPr>
          <a:xfrm>
            <a:off x="3929226" y="3808357"/>
            <a:ext cx="2024615" cy="548777"/>
          </a:xfrm>
          <a:prstGeom prst="rect">
            <a:avLst/>
          </a:prstGeom>
        </p:spPr>
      </p:pic>
      <p:pic>
        <p:nvPicPr>
          <p:cNvPr id="14" name="Image 13">
            <a:extLst>
              <a:ext uri="{FF2B5EF4-FFF2-40B4-BE49-F238E27FC236}">
                <a16:creationId xmlns:a16="http://schemas.microsoft.com/office/drawing/2014/main" id="{9CD4D7AE-2EF2-C5D1-29E1-71A92405D227}"/>
              </a:ext>
            </a:extLst>
          </p:cNvPr>
          <p:cNvPicPr>
            <a:picLocks noChangeAspect="1"/>
          </p:cNvPicPr>
          <p:nvPr/>
        </p:nvPicPr>
        <p:blipFill>
          <a:blip r:embed="rId25"/>
          <a:stretch>
            <a:fillRect/>
          </a:stretch>
        </p:blipFill>
        <p:spPr>
          <a:xfrm>
            <a:off x="2340888" y="6155578"/>
            <a:ext cx="2061463" cy="512969"/>
          </a:xfrm>
          <a:prstGeom prst="rect">
            <a:avLst/>
          </a:prstGeom>
        </p:spPr>
      </p:pic>
      <p:pic>
        <p:nvPicPr>
          <p:cNvPr id="42" name="Image 41">
            <a:extLst>
              <a:ext uri="{FF2B5EF4-FFF2-40B4-BE49-F238E27FC236}">
                <a16:creationId xmlns:a16="http://schemas.microsoft.com/office/drawing/2014/main" id="{493775B0-C74E-6E03-6015-3B4D510A4F6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24385" y="3010024"/>
            <a:ext cx="1388919" cy="670965"/>
          </a:xfrm>
          <a:prstGeom prst="rect">
            <a:avLst/>
          </a:prstGeom>
        </p:spPr>
      </p:pic>
      <p:pic>
        <p:nvPicPr>
          <p:cNvPr id="9" name="Image 8" descr="Une image contenant texte, logo, Police, cercle&#10;&#10;Description générée automatiquement">
            <a:extLst>
              <a:ext uri="{FF2B5EF4-FFF2-40B4-BE49-F238E27FC236}">
                <a16:creationId xmlns:a16="http://schemas.microsoft.com/office/drawing/2014/main" id="{409F3806-0766-C28B-81DF-13916EF80F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1651" y="5885889"/>
            <a:ext cx="1202619" cy="814818"/>
          </a:xfrm>
          <a:prstGeom prst="rect">
            <a:avLst/>
          </a:prstGeom>
        </p:spPr>
      </p:pic>
      <p:pic>
        <p:nvPicPr>
          <p:cNvPr id="44" name="Image 43" descr="Une image contenant Police, Graphique, logo, graphisme&#10;&#10;Description générée automatiquement">
            <a:extLst>
              <a:ext uri="{FF2B5EF4-FFF2-40B4-BE49-F238E27FC236}">
                <a16:creationId xmlns:a16="http://schemas.microsoft.com/office/drawing/2014/main" id="{0635E5FF-7785-9274-0C3D-E5E7A21A347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9742" y="4702829"/>
            <a:ext cx="1284665" cy="298685"/>
          </a:xfrm>
          <a:prstGeom prst="rect">
            <a:avLst/>
          </a:prstGeom>
        </p:spPr>
      </p:pic>
      <p:pic>
        <p:nvPicPr>
          <p:cNvPr id="18" name="Image 17" descr="Une image contenant texte, Police, Graphique, logo&#10;&#10;Description générée automatiquement">
            <a:extLst>
              <a:ext uri="{FF2B5EF4-FFF2-40B4-BE49-F238E27FC236}">
                <a16:creationId xmlns:a16="http://schemas.microsoft.com/office/drawing/2014/main" id="{37C6935C-3A08-7FCD-C904-F994483D0F4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7975" y="1016402"/>
            <a:ext cx="1373603" cy="551016"/>
          </a:xfrm>
          <a:prstGeom prst="rect">
            <a:avLst/>
          </a:prstGeom>
        </p:spPr>
      </p:pic>
      <p:pic>
        <p:nvPicPr>
          <p:cNvPr id="5" name="Image 4" descr="Une image contenant Police, texte, Graphique, graphisme&#10;&#10;Le contenu généré par l’IA peut être incorrect.">
            <a:extLst>
              <a:ext uri="{FF2B5EF4-FFF2-40B4-BE49-F238E27FC236}">
                <a16:creationId xmlns:a16="http://schemas.microsoft.com/office/drawing/2014/main" id="{B57EE9B1-BCA5-013E-ADA5-DF63B0580AD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75223" y="1191411"/>
            <a:ext cx="1420905" cy="320111"/>
          </a:xfrm>
          <a:prstGeom prst="rect">
            <a:avLst/>
          </a:prstGeom>
        </p:spPr>
      </p:pic>
      <p:pic>
        <p:nvPicPr>
          <p:cNvPr id="1026" name="Image 1">
            <a:extLst>
              <a:ext uri="{FF2B5EF4-FFF2-40B4-BE49-F238E27FC236}">
                <a16:creationId xmlns:a16="http://schemas.microsoft.com/office/drawing/2014/main" id="{4A7DFCF0-C923-5374-3EFC-FC5B951565B1}"/>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06691" y="5297676"/>
            <a:ext cx="1405032" cy="4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Police, logo, Graphique&#10;&#10;Le contenu généré par l’IA peut être incorrect.">
            <a:extLst>
              <a:ext uri="{FF2B5EF4-FFF2-40B4-BE49-F238E27FC236}">
                <a16:creationId xmlns:a16="http://schemas.microsoft.com/office/drawing/2014/main" id="{1986C61D-DA1B-1558-86DF-489AC8B954F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03575" y="80291"/>
            <a:ext cx="1705105" cy="1035492"/>
          </a:xfrm>
          <a:prstGeom prst="rect">
            <a:avLst/>
          </a:prstGeom>
        </p:spPr>
      </p:pic>
      <p:pic>
        <p:nvPicPr>
          <p:cNvPr id="10" name="Image 9" descr="Une image contenant texte, logo, conception&#10;&#10;Le contenu généré par l’IA peut être incorrect.">
            <a:extLst>
              <a:ext uri="{FF2B5EF4-FFF2-40B4-BE49-F238E27FC236}">
                <a16:creationId xmlns:a16="http://schemas.microsoft.com/office/drawing/2014/main" id="{A93C5963-C236-D6FD-9E90-FC1D3C4F167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4146" y="6117403"/>
            <a:ext cx="1351077" cy="553941"/>
          </a:xfrm>
          <a:prstGeom prst="rect">
            <a:avLst/>
          </a:prstGeom>
        </p:spPr>
      </p:pic>
      <p:pic>
        <p:nvPicPr>
          <p:cNvPr id="15" name="Image 14" descr="Une image contenant texte, Police, Graphique, conception&#10;&#10;Le contenu généré par l’IA peut être incorrect.">
            <a:extLst>
              <a:ext uri="{FF2B5EF4-FFF2-40B4-BE49-F238E27FC236}">
                <a16:creationId xmlns:a16="http://schemas.microsoft.com/office/drawing/2014/main" id="{718D9A4F-1C9E-5B29-83F3-C56F7E1B7C8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6194" y="1669244"/>
            <a:ext cx="1459169" cy="719857"/>
          </a:xfrm>
          <a:prstGeom prst="rect">
            <a:avLst/>
          </a:prstGeom>
        </p:spPr>
      </p:pic>
      <p:pic>
        <p:nvPicPr>
          <p:cNvPr id="17" name="Image 16">
            <a:extLst>
              <a:ext uri="{FF2B5EF4-FFF2-40B4-BE49-F238E27FC236}">
                <a16:creationId xmlns:a16="http://schemas.microsoft.com/office/drawing/2014/main" id="{ABEDB7DD-71E5-4112-C3F2-DFB527D4CD6B}"/>
              </a:ext>
            </a:extLst>
          </p:cNvPr>
          <p:cNvPicPr>
            <a:picLocks noChangeAspect="1"/>
          </p:cNvPicPr>
          <p:nvPr/>
        </p:nvPicPr>
        <p:blipFill>
          <a:blip r:embed="rId35"/>
          <a:stretch>
            <a:fillRect/>
          </a:stretch>
        </p:blipFill>
        <p:spPr>
          <a:xfrm>
            <a:off x="6221113" y="6412062"/>
            <a:ext cx="2109399" cy="359695"/>
          </a:xfrm>
          <a:prstGeom prst="rect">
            <a:avLst/>
          </a:prstGeom>
        </p:spPr>
      </p:pic>
      <p:pic>
        <p:nvPicPr>
          <p:cNvPr id="24" name="Image 23" descr="Une image contenant texte, Police, Graphique, logo&#10;&#10;Le contenu généré par l’IA peut être incorrect.">
            <a:extLst>
              <a:ext uri="{FF2B5EF4-FFF2-40B4-BE49-F238E27FC236}">
                <a16:creationId xmlns:a16="http://schemas.microsoft.com/office/drawing/2014/main" id="{94782404-F9F5-B970-9659-0F16E4C04F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12775" y="5246076"/>
            <a:ext cx="1435278" cy="416198"/>
          </a:xfrm>
          <a:prstGeom prst="rect">
            <a:avLst/>
          </a:prstGeom>
        </p:spPr>
      </p:pic>
      <p:pic>
        <p:nvPicPr>
          <p:cNvPr id="4" name="Image 3">
            <a:extLst>
              <a:ext uri="{FF2B5EF4-FFF2-40B4-BE49-F238E27FC236}">
                <a16:creationId xmlns:a16="http://schemas.microsoft.com/office/drawing/2014/main" id="{D077EC19-2C14-B702-5814-5B20348CEAC5}"/>
              </a:ext>
            </a:extLst>
          </p:cNvPr>
          <p:cNvPicPr>
            <a:picLocks noChangeAspect="1"/>
          </p:cNvPicPr>
          <p:nvPr/>
        </p:nvPicPr>
        <p:blipFill>
          <a:blip r:embed="rId37"/>
          <a:stretch>
            <a:fillRect/>
          </a:stretch>
        </p:blipFill>
        <p:spPr>
          <a:xfrm>
            <a:off x="7128638" y="1025168"/>
            <a:ext cx="1755849" cy="728991"/>
          </a:xfrm>
          <a:prstGeom prst="rect">
            <a:avLst/>
          </a:prstGeom>
        </p:spPr>
      </p:pic>
      <p:pic>
        <p:nvPicPr>
          <p:cNvPr id="27" name="Image 26">
            <a:extLst>
              <a:ext uri="{FF2B5EF4-FFF2-40B4-BE49-F238E27FC236}">
                <a16:creationId xmlns:a16="http://schemas.microsoft.com/office/drawing/2014/main" id="{7A92D1E5-57F8-C45F-6E91-D83D87431DF3}"/>
              </a:ext>
            </a:extLst>
          </p:cNvPr>
          <p:cNvPicPr>
            <a:picLocks noChangeAspect="1"/>
          </p:cNvPicPr>
          <p:nvPr/>
        </p:nvPicPr>
        <p:blipFill>
          <a:blip r:embed="rId38"/>
          <a:stretch>
            <a:fillRect/>
          </a:stretch>
        </p:blipFill>
        <p:spPr>
          <a:xfrm>
            <a:off x="6093496" y="605782"/>
            <a:ext cx="1342857" cy="504762"/>
          </a:xfrm>
          <a:prstGeom prst="rect">
            <a:avLst/>
          </a:prstGeom>
        </p:spPr>
      </p:pic>
      <p:pic>
        <p:nvPicPr>
          <p:cNvPr id="32" name="Image 31">
            <a:extLst>
              <a:ext uri="{FF2B5EF4-FFF2-40B4-BE49-F238E27FC236}">
                <a16:creationId xmlns:a16="http://schemas.microsoft.com/office/drawing/2014/main" id="{D3BF4019-5943-FF4D-5053-4623E4107D9C}"/>
              </a:ext>
            </a:extLst>
          </p:cNvPr>
          <p:cNvPicPr>
            <a:picLocks noChangeAspect="1"/>
          </p:cNvPicPr>
          <p:nvPr/>
        </p:nvPicPr>
        <p:blipFill>
          <a:blip r:embed="rId39"/>
          <a:stretch>
            <a:fillRect/>
          </a:stretch>
        </p:blipFill>
        <p:spPr>
          <a:xfrm>
            <a:off x="3318585" y="1575768"/>
            <a:ext cx="1064827" cy="1064827"/>
          </a:xfrm>
          <a:prstGeom prst="rect">
            <a:avLst/>
          </a:prstGeom>
        </p:spPr>
      </p:pic>
      <p:pic>
        <p:nvPicPr>
          <p:cNvPr id="36" name="Image 35" descr="Une image contenant Police, texte, logo, Graphique&#10;&#10;Le contenu généré par l’IA peut être incorrect.">
            <a:extLst>
              <a:ext uri="{FF2B5EF4-FFF2-40B4-BE49-F238E27FC236}">
                <a16:creationId xmlns:a16="http://schemas.microsoft.com/office/drawing/2014/main" id="{4E799D25-6906-E769-0F20-35D39B9CFA8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52941" y="2890288"/>
            <a:ext cx="1726373" cy="604231"/>
          </a:xfrm>
          <a:prstGeom prst="rect">
            <a:avLst/>
          </a:prstGeom>
        </p:spPr>
      </p:pic>
      <p:pic>
        <p:nvPicPr>
          <p:cNvPr id="37" name="Image 36" descr="Une image contenant texte, Police, Graphique, logo&#10;&#10;Description générée automatiquement">
            <a:extLst>
              <a:ext uri="{FF2B5EF4-FFF2-40B4-BE49-F238E27FC236}">
                <a16:creationId xmlns:a16="http://schemas.microsoft.com/office/drawing/2014/main" id="{60DCC4D2-DCF0-61F9-3479-12F7ABE21A07}"/>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245625" y="1459425"/>
            <a:ext cx="1915533" cy="897701"/>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18d9e5-76cb-4e30-aaa6-7ecff1bb3809" xsi:nil="true"/>
    <lcf76f155ced4ddcb4097134ff3c332f xmlns="24f97056-d55a-4227-99b0-3e11d2e4deb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9E7878DB4F56409A04A4BD2661E7A4" ma:contentTypeVersion="18" ma:contentTypeDescription="Crée un document." ma:contentTypeScope="" ma:versionID="16f446dc49f11856364b04f9b8926910">
  <xsd:schema xmlns:xsd="http://www.w3.org/2001/XMLSchema" xmlns:xs="http://www.w3.org/2001/XMLSchema" xmlns:p="http://schemas.microsoft.com/office/2006/metadata/properties" xmlns:ns2="24f97056-d55a-4227-99b0-3e11d2e4deb1" xmlns:ns3="0118d9e5-76cb-4e30-aaa6-7ecff1bb3809" targetNamespace="http://schemas.microsoft.com/office/2006/metadata/properties" ma:root="true" ma:fieldsID="9b6ae72321b5f5202888e30cba22f1cb" ns2:_="" ns3:_="">
    <xsd:import namespace="24f97056-d55a-4227-99b0-3e11d2e4deb1"/>
    <xsd:import namespace="0118d9e5-76cb-4e30-aaa6-7ecff1bb3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97056-d55a-4227-99b0-3e11d2e4d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03dfcdf1-b284-470b-b83a-bf9550b3fc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18d9e5-76cb-4e30-aaa6-7ecff1bb3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ffb18c-264c-4b18-a4b8-2d0b5dbd97a5}" ma:internalName="TaxCatchAll" ma:showField="CatchAllData" ma:web="0118d9e5-76cb-4e30-aaa6-7ecff1bb38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7022F3-8D5D-428D-B1D7-6163FFD8F46D}">
  <ds:schemaRefs>
    <ds:schemaRef ds:uri="http://schemas.microsoft.com/sharepoint/v3/contenttype/forms"/>
  </ds:schemaRefs>
</ds:datastoreItem>
</file>

<file path=customXml/itemProps2.xml><?xml version="1.0" encoding="utf-8"?>
<ds:datastoreItem xmlns:ds="http://schemas.openxmlformats.org/officeDocument/2006/customXml" ds:itemID="{EF0A0F69-2824-4B4F-808F-C1C86C027ED7}">
  <ds:schemaRefs>
    <ds:schemaRef ds:uri="0118d9e5-76cb-4e30-aaa6-7ecff1bb3809"/>
    <ds:schemaRef ds:uri="24f97056-d55a-4227-99b0-3e11d2e4de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C9448FB-F62B-4F97-B04E-FD268A86F59C}">
  <ds:schemaRefs>
    <ds:schemaRef ds:uri="0118d9e5-76cb-4e30-aaa6-7ecff1bb3809"/>
    <ds:schemaRef ds:uri="24f97056-d55a-4227-99b0-3e11d2e4de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 Boardroom</Template>
  <Application>Microsoft Office PowerPoint</Application>
  <PresentationFormat>On-screen Show (4:3)</PresentationFormat>
  <Slides>37</Slides>
  <Notes>34</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1_Thème Office</vt:lpstr>
      <vt:lpstr>   Le Réseau Mesure  « Un réseau pour les adhérents  par les adhérents »      </vt:lpstr>
      <vt:lpstr>Les fondamentaux du Réseau Mesure</vt:lpstr>
      <vt:lpstr>Qui sommes nous ?</vt:lpstr>
      <vt:lpstr>Les adhérents </vt:lpstr>
      <vt:lpstr>Vous avez dit « mesure » ?</vt:lpstr>
      <vt:lpstr>PowerPoint Presentation</vt:lpstr>
      <vt:lpstr>PowerPoint Presentation</vt:lpstr>
      <vt:lpstr>PowerPoint Presentation</vt:lpstr>
      <vt:lpstr>PowerPoint Presentation</vt:lpstr>
      <vt:lpstr>PowerPoint Presentation</vt:lpstr>
      <vt:lpstr>PowerPoint Presentation</vt:lpstr>
      <vt:lpstr>La mise en œuvre de synergies créatrices de valeur</vt:lpstr>
      <vt:lpstr>Les groupes de travail </vt:lpstr>
      <vt:lpstr>Les groupes de travail </vt:lpstr>
      <vt:lpstr>Plan d’actions</vt:lpstr>
      <vt:lpstr>Une source d’économies supplémentaires pour les adhérents par le biais d’actions mutualisées pilotées par des groupes de travail dédiés</vt:lpstr>
      <vt:lpstr>PowerPoint Presentation</vt:lpstr>
      <vt:lpstr>Des réunions d’échanges d’expériences… </vt:lpstr>
      <vt:lpstr>Des Outils d'optimisation de gestion interne ... </vt:lpstr>
      <vt:lpstr>PowerPoint Presentation</vt:lpstr>
      <vt:lpstr>PowerPoint Presentation</vt:lpstr>
      <vt:lpstr>Des visites grands comptes et des rencontres thématiques telles que… </vt:lpstr>
      <vt:lpstr>Développement des innovations</vt:lpstr>
      <vt:lpstr>Le Réseau Mesure, un levier à l’export</vt:lpstr>
      <vt:lpstr>PowerPoint Presentation</vt:lpstr>
      <vt:lpstr>PowerPoint Presentation</vt:lpstr>
      <vt:lpstr>PowerPoint Presentation</vt:lpstr>
      <vt:lpstr>Recrutement et promotion des métiers de la mesure</vt:lpstr>
      <vt:lpstr>Les actions du Réseau Mesure</vt:lpstr>
      <vt:lpstr>PowerPoint Presentation</vt:lpstr>
      <vt:lpstr>PowerPoint Presentation</vt:lpstr>
      <vt:lpstr>Les actions du Réseau Mesure</vt:lpstr>
      <vt:lpstr>Salons</vt:lpstr>
      <vt:lpstr>La gouvernance du Réseau Mesure</vt:lpstr>
      <vt:lpstr>La gouvernance du Réseau Mesure</vt:lpstr>
      <vt:lpstr>Grille de cotisations 2026</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revision>1</cp:revision>
  <cp:lastPrinted>2018-11-23T13:26:01Z</cp:lastPrinted>
  <dcterms:modified xsi:type="dcterms:W3CDTF">2026-03-04T14:24:50Z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1635600.00000000</vt:lpwstr>
  </property>
  <property fmtid="{D5CDD505-2E9C-101B-9397-08002B2CF9AE}" pid="3" name="ContentTypeId">
    <vt:lpwstr>0x010100DD9E7878DB4F56409A04A4BD2661E7A4</vt:lpwstr>
  </property>
  <property fmtid="{D5CDD505-2E9C-101B-9397-08002B2CF9AE}" pid="4" name="MediaServiceImageTags">
    <vt:lpwstr/>
  </property>
</Properties>
</file>